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Fira Sans"/>
      <p:regular r:id="rId23"/>
      <p:bold r:id="rId24"/>
      <p:italic r:id="rId25"/>
      <p:boldItalic r:id="rId26"/>
    </p:embeddedFont>
    <p:embeddedFont>
      <p:font typeface="Fira Sans Extra Condensed"/>
      <p:regular r:id="rId27"/>
      <p:bold r:id="rId28"/>
      <p:italic r:id="rId29"/>
      <p:boldItalic r:id="rId30"/>
    </p:embeddedFont>
    <p:embeddedFont>
      <p:font typeface="Fira Sans Extra Condensed SemiBol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9C239A-2C9E-44A7-B722-7C724971B267}">
  <a:tblStyle styleId="{6B9C239A-2C9E-44A7-B722-7C724971B2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FiraSans-bold.fntdata"/><Relationship Id="rId23" Type="http://schemas.openxmlformats.org/officeDocument/2006/relationships/font" Target="fonts/Fira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-boldItalic.fntdata"/><Relationship Id="rId25" Type="http://schemas.openxmlformats.org/officeDocument/2006/relationships/font" Target="fonts/FiraSans-italic.fntdata"/><Relationship Id="rId28" Type="http://schemas.openxmlformats.org/officeDocument/2006/relationships/font" Target="fonts/FiraSansExtraCondensed-bold.fntdata"/><Relationship Id="rId27" Type="http://schemas.openxmlformats.org/officeDocument/2006/relationships/font" Target="fonts/FiraSansExtra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Extra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SemiBold-regular.fntdata"/><Relationship Id="rId30" Type="http://schemas.openxmlformats.org/officeDocument/2006/relationships/font" Target="fonts/FiraSansExtraCondensed-boldItalic.fntdata"/><Relationship Id="rId11" Type="http://schemas.openxmlformats.org/officeDocument/2006/relationships/slide" Target="slides/slide6.xml"/><Relationship Id="rId33" Type="http://schemas.openxmlformats.org/officeDocument/2006/relationships/font" Target="fonts/FiraSansExtraCondensedSemiBold-italic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FiraSansExtraCondensedSemi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dcb566e1d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dcb566e1d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cf4e2328e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cf4e2328e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cf4e2328e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cf4e2328e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cf96093bc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cf96093bc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cf4e2328e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cf4e2328e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5a88c88f1_0_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5a88c88f1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f2d385ab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f2d385ab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ce5a9f8f15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ce5a9f8f1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上下學期相對開設學分數相同的課程</a:t>
            </a:r>
            <a:br>
              <a:rPr lang="en"/>
            </a:br>
            <a:r>
              <a:rPr lang="en"/>
              <a:t>高級中等學校教育階段資訊科技與生活科技之部定必修課程各為2學分，建議依學期開設，採資訊科技與生活科技上下學期對開，每週連排2節課。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f2d385abc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cf2d385ab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6ee3823b6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6ee3823b6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c1d42393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ec1d42393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05a88c88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05a88c88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cf4e2328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cf4e2328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06238" y="1249113"/>
            <a:ext cx="3815700" cy="22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0" sz="4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06238" y="3542763"/>
            <a:ext cx="3815700" cy="3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BXcKZooo55Ayg7M73-heGOmcTECBaChQ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/>
        </p:nvSpPr>
        <p:spPr>
          <a:xfrm rot="-135885">
            <a:off x="5523946" y="2683417"/>
            <a:ext cx="3837240" cy="2467532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3"/>
          <p:cNvSpPr txBox="1"/>
          <p:nvPr>
            <p:ph type="ctrTitle"/>
          </p:nvPr>
        </p:nvSpPr>
        <p:spPr>
          <a:xfrm>
            <a:off x="906248" y="854175"/>
            <a:ext cx="3268500" cy="22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</a:t>
            </a:r>
            <a:br>
              <a:rPr lang="en"/>
            </a:br>
            <a:r>
              <a:rPr lang="en"/>
              <a:t>教學組期初教育訓練</a:t>
            </a:r>
            <a:endParaRPr/>
          </a:p>
        </p:txBody>
      </p:sp>
      <p:sp>
        <p:nvSpPr>
          <p:cNvPr id="44" name="Google Shape;44;p13"/>
          <p:cNvSpPr txBox="1"/>
          <p:nvPr>
            <p:ph idx="1" type="subTitle"/>
          </p:nvPr>
        </p:nvSpPr>
        <p:spPr>
          <a:xfrm>
            <a:off x="906238" y="3426063"/>
            <a:ext cx="3815700" cy="3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</a:rPr>
              <a:t>澔學學習股份有限公司</a:t>
            </a:r>
            <a:endParaRPr b="1" sz="1500">
              <a:solidFill>
                <a:schemeClr val="accent2"/>
              </a:solidFill>
            </a:endParaRPr>
          </a:p>
        </p:txBody>
      </p:sp>
      <p:grpSp>
        <p:nvGrpSpPr>
          <p:cNvPr id="45" name="Google Shape;45;p13"/>
          <p:cNvGrpSpPr/>
          <p:nvPr/>
        </p:nvGrpSpPr>
        <p:grpSpPr>
          <a:xfrm>
            <a:off x="4422207" y="1089423"/>
            <a:ext cx="3815561" cy="2964220"/>
            <a:chOff x="4534396" y="1218842"/>
            <a:chExt cx="3482940" cy="2705814"/>
          </a:xfrm>
        </p:grpSpPr>
        <p:sp>
          <p:nvSpPr>
            <p:cNvPr id="46" name="Google Shape;46;p13"/>
            <p:cNvSpPr/>
            <p:nvPr/>
          </p:nvSpPr>
          <p:spPr>
            <a:xfrm>
              <a:off x="4844860" y="3330182"/>
              <a:ext cx="48560" cy="48560"/>
            </a:xfrm>
            <a:custGeom>
              <a:rect b="b" l="l" r="r" t="t"/>
              <a:pathLst>
                <a:path extrusionOk="0" h="3433" w="3433">
                  <a:moveTo>
                    <a:pt x="1717" y="1"/>
                  </a:moveTo>
                  <a:lnTo>
                    <a:pt x="1543" y="13"/>
                  </a:lnTo>
                  <a:lnTo>
                    <a:pt x="1381" y="38"/>
                  </a:lnTo>
                  <a:lnTo>
                    <a:pt x="1207" y="88"/>
                  </a:lnTo>
                  <a:lnTo>
                    <a:pt x="1058" y="137"/>
                  </a:lnTo>
                  <a:lnTo>
                    <a:pt x="908" y="212"/>
                  </a:lnTo>
                  <a:lnTo>
                    <a:pt x="759" y="299"/>
                  </a:lnTo>
                  <a:lnTo>
                    <a:pt x="635" y="398"/>
                  </a:lnTo>
                  <a:lnTo>
                    <a:pt x="511" y="510"/>
                  </a:lnTo>
                  <a:lnTo>
                    <a:pt x="399" y="622"/>
                  </a:lnTo>
                  <a:lnTo>
                    <a:pt x="299" y="759"/>
                  </a:lnTo>
                  <a:lnTo>
                    <a:pt x="212" y="896"/>
                  </a:lnTo>
                  <a:lnTo>
                    <a:pt x="138" y="1057"/>
                  </a:lnTo>
                  <a:lnTo>
                    <a:pt x="88" y="1207"/>
                  </a:lnTo>
                  <a:lnTo>
                    <a:pt x="38" y="1368"/>
                  </a:lnTo>
                  <a:lnTo>
                    <a:pt x="13" y="1542"/>
                  </a:lnTo>
                  <a:lnTo>
                    <a:pt x="1" y="1717"/>
                  </a:lnTo>
                  <a:lnTo>
                    <a:pt x="13" y="1878"/>
                  </a:lnTo>
                  <a:lnTo>
                    <a:pt x="38" y="2040"/>
                  </a:lnTo>
                  <a:lnTo>
                    <a:pt x="75" y="2189"/>
                  </a:lnTo>
                  <a:lnTo>
                    <a:pt x="125" y="2338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9"/>
                  </a:lnTo>
                  <a:lnTo>
                    <a:pt x="448" y="2873"/>
                  </a:lnTo>
                  <a:lnTo>
                    <a:pt x="560" y="2985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6"/>
                  </a:lnTo>
                  <a:lnTo>
                    <a:pt x="1083" y="3308"/>
                  </a:lnTo>
                  <a:lnTo>
                    <a:pt x="1244" y="3370"/>
                  </a:lnTo>
                  <a:lnTo>
                    <a:pt x="1393" y="3408"/>
                  </a:lnTo>
                  <a:lnTo>
                    <a:pt x="1555" y="3433"/>
                  </a:lnTo>
                  <a:lnTo>
                    <a:pt x="1891" y="3433"/>
                  </a:lnTo>
                  <a:lnTo>
                    <a:pt x="2052" y="3408"/>
                  </a:lnTo>
                  <a:lnTo>
                    <a:pt x="2202" y="3370"/>
                  </a:lnTo>
                  <a:lnTo>
                    <a:pt x="2351" y="3308"/>
                  </a:lnTo>
                  <a:lnTo>
                    <a:pt x="2500" y="3246"/>
                  </a:lnTo>
                  <a:lnTo>
                    <a:pt x="2637" y="3171"/>
                  </a:lnTo>
                  <a:lnTo>
                    <a:pt x="2761" y="3084"/>
                  </a:lnTo>
                  <a:lnTo>
                    <a:pt x="2886" y="2985"/>
                  </a:lnTo>
                  <a:lnTo>
                    <a:pt x="2997" y="2873"/>
                  </a:lnTo>
                  <a:lnTo>
                    <a:pt x="3085" y="2749"/>
                  </a:lnTo>
                  <a:lnTo>
                    <a:pt x="3184" y="2624"/>
                  </a:lnTo>
                  <a:lnTo>
                    <a:pt x="3259" y="2487"/>
                  </a:lnTo>
                  <a:lnTo>
                    <a:pt x="3321" y="2338"/>
                  </a:lnTo>
                  <a:lnTo>
                    <a:pt x="3371" y="2189"/>
                  </a:lnTo>
                  <a:lnTo>
                    <a:pt x="3408" y="2040"/>
                  </a:lnTo>
                  <a:lnTo>
                    <a:pt x="3433" y="1878"/>
                  </a:lnTo>
                  <a:lnTo>
                    <a:pt x="3433" y="1717"/>
                  </a:lnTo>
                  <a:lnTo>
                    <a:pt x="3433" y="1542"/>
                  </a:lnTo>
                  <a:lnTo>
                    <a:pt x="3395" y="1368"/>
                  </a:lnTo>
                  <a:lnTo>
                    <a:pt x="3358" y="1207"/>
                  </a:lnTo>
                  <a:lnTo>
                    <a:pt x="3296" y="1057"/>
                  </a:lnTo>
                  <a:lnTo>
                    <a:pt x="3234" y="896"/>
                  </a:lnTo>
                  <a:lnTo>
                    <a:pt x="3147" y="759"/>
                  </a:lnTo>
                  <a:lnTo>
                    <a:pt x="3047" y="622"/>
                  </a:lnTo>
                  <a:lnTo>
                    <a:pt x="2935" y="510"/>
                  </a:lnTo>
                  <a:lnTo>
                    <a:pt x="2811" y="398"/>
                  </a:lnTo>
                  <a:lnTo>
                    <a:pt x="2674" y="299"/>
                  </a:lnTo>
                  <a:lnTo>
                    <a:pt x="2537" y="212"/>
                  </a:lnTo>
                  <a:lnTo>
                    <a:pt x="2388" y="137"/>
                  </a:lnTo>
                  <a:lnTo>
                    <a:pt x="2227" y="88"/>
                  </a:lnTo>
                  <a:lnTo>
                    <a:pt x="2065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7033081" y="1272144"/>
              <a:ext cx="794803" cy="594737"/>
            </a:xfrm>
            <a:custGeom>
              <a:rect b="b" l="l" r="r" t="t"/>
              <a:pathLst>
                <a:path extrusionOk="0" h="46059" w="61553">
                  <a:moveTo>
                    <a:pt x="7710" y="0"/>
                  </a:moveTo>
                  <a:lnTo>
                    <a:pt x="7312" y="13"/>
                  </a:lnTo>
                  <a:lnTo>
                    <a:pt x="6914" y="50"/>
                  </a:lnTo>
                  <a:lnTo>
                    <a:pt x="6528" y="87"/>
                  </a:lnTo>
                  <a:lnTo>
                    <a:pt x="6155" y="162"/>
                  </a:lnTo>
                  <a:lnTo>
                    <a:pt x="5782" y="249"/>
                  </a:lnTo>
                  <a:lnTo>
                    <a:pt x="5409" y="349"/>
                  </a:lnTo>
                  <a:lnTo>
                    <a:pt x="5049" y="473"/>
                  </a:lnTo>
                  <a:lnTo>
                    <a:pt x="4700" y="610"/>
                  </a:lnTo>
                  <a:lnTo>
                    <a:pt x="4365" y="759"/>
                  </a:lnTo>
                  <a:lnTo>
                    <a:pt x="4029" y="933"/>
                  </a:lnTo>
                  <a:lnTo>
                    <a:pt x="3706" y="1119"/>
                  </a:lnTo>
                  <a:lnTo>
                    <a:pt x="3395" y="1318"/>
                  </a:lnTo>
                  <a:lnTo>
                    <a:pt x="3096" y="1542"/>
                  </a:lnTo>
                  <a:lnTo>
                    <a:pt x="2798" y="1766"/>
                  </a:lnTo>
                  <a:lnTo>
                    <a:pt x="2524" y="2002"/>
                  </a:lnTo>
                  <a:lnTo>
                    <a:pt x="2251" y="2263"/>
                  </a:lnTo>
                  <a:lnTo>
                    <a:pt x="2002" y="2537"/>
                  </a:lnTo>
                  <a:lnTo>
                    <a:pt x="1753" y="2811"/>
                  </a:lnTo>
                  <a:lnTo>
                    <a:pt x="1530" y="3097"/>
                  </a:lnTo>
                  <a:lnTo>
                    <a:pt x="1306" y="3407"/>
                  </a:lnTo>
                  <a:lnTo>
                    <a:pt x="1107" y="3718"/>
                  </a:lnTo>
                  <a:lnTo>
                    <a:pt x="920" y="4042"/>
                  </a:lnTo>
                  <a:lnTo>
                    <a:pt x="759" y="4377"/>
                  </a:lnTo>
                  <a:lnTo>
                    <a:pt x="597" y="4713"/>
                  </a:lnTo>
                  <a:lnTo>
                    <a:pt x="460" y="5061"/>
                  </a:lnTo>
                  <a:lnTo>
                    <a:pt x="336" y="5422"/>
                  </a:lnTo>
                  <a:lnTo>
                    <a:pt x="236" y="5795"/>
                  </a:lnTo>
                  <a:lnTo>
                    <a:pt x="149" y="6168"/>
                  </a:lnTo>
                  <a:lnTo>
                    <a:pt x="87" y="6541"/>
                  </a:lnTo>
                  <a:lnTo>
                    <a:pt x="37" y="6926"/>
                  </a:lnTo>
                  <a:lnTo>
                    <a:pt x="0" y="7324"/>
                  </a:lnTo>
                  <a:lnTo>
                    <a:pt x="0" y="7722"/>
                  </a:lnTo>
                  <a:lnTo>
                    <a:pt x="0" y="38349"/>
                  </a:lnTo>
                  <a:lnTo>
                    <a:pt x="0" y="38747"/>
                  </a:lnTo>
                  <a:lnTo>
                    <a:pt x="37" y="39132"/>
                  </a:lnTo>
                  <a:lnTo>
                    <a:pt x="87" y="39518"/>
                  </a:lnTo>
                  <a:lnTo>
                    <a:pt x="149" y="39903"/>
                  </a:lnTo>
                  <a:lnTo>
                    <a:pt x="236" y="40276"/>
                  </a:lnTo>
                  <a:lnTo>
                    <a:pt x="336" y="40637"/>
                  </a:lnTo>
                  <a:lnTo>
                    <a:pt x="460" y="40998"/>
                  </a:lnTo>
                  <a:lnTo>
                    <a:pt x="597" y="41346"/>
                  </a:lnTo>
                  <a:lnTo>
                    <a:pt x="759" y="41694"/>
                  </a:lnTo>
                  <a:lnTo>
                    <a:pt x="920" y="42030"/>
                  </a:lnTo>
                  <a:lnTo>
                    <a:pt x="1107" y="42353"/>
                  </a:lnTo>
                  <a:lnTo>
                    <a:pt x="1306" y="42664"/>
                  </a:lnTo>
                  <a:lnTo>
                    <a:pt x="1530" y="42962"/>
                  </a:lnTo>
                  <a:lnTo>
                    <a:pt x="1753" y="43261"/>
                  </a:lnTo>
                  <a:lnTo>
                    <a:pt x="2002" y="43534"/>
                  </a:lnTo>
                  <a:lnTo>
                    <a:pt x="2251" y="43808"/>
                  </a:lnTo>
                  <a:lnTo>
                    <a:pt x="2524" y="44057"/>
                  </a:lnTo>
                  <a:lnTo>
                    <a:pt x="2798" y="44305"/>
                  </a:lnTo>
                  <a:lnTo>
                    <a:pt x="3096" y="44529"/>
                  </a:lnTo>
                  <a:lnTo>
                    <a:pt x="3395" y="44740"/>
                  </a:lnTo>
                  <a:lnTo>
                    <a:pt x="3706" y="44939"/>
                  </a:lnTo>
                  <a:lnTo>
                    <a:pt x="4029" y="45126"/>
                  </a:lnTo>
                  <a:lnTo>
                    <a:pt x="4365" y="45300"/>
                  </a:lnTo>
                  <a:lnTo>
                    <a:pt x="4700" y="45449"/>
                  </a:lnTo>
                  <a:lnTo>
                    <a:pt x="5049" y="45598"/>
                  </a:lnTo>
                  <a:lnTo>
                    <a:pt x="5409" y="45710"/>
                  </a:lnTo>
                  <a:lnTo>
                    <a:pt x="5782" y="45822"/>
                  </a:lnTo>
                  <a:lnTo>
                    <a:pt x="6155" y="45909"/>
                  </a:lnTo>
                  <a:lnTo>
                    <a:pt x="6528" y="45972"/>
                  </a:lnTo>
                  <a:lnTo>
                    <a:pt x="6914" y="46021"/>
                  </a:lnTo>
                  <a:lnTo>
                    <a:pt x="7312" y="46046"/>
                  </a:lnTo>
                  <a:lnTo>
                    <a:pt x="7710" y="46059"/>
                  </a:lnTo>
                  <a:lnTo>
                    <a:pt x="53843" y="46059"/>
                  </a:lnTo>
                  <a:lnTo>
                    <a:pt x="54240" y="46046"/>
                  </a:lnTo>
                  <a:lnTo>
                    <a:pt x="54638" y="46021"/>
                  </a:lnTo>
                  <a:lnTo>
                    <a:pt x="55024" y="45972"/>
                  </a:lnTo>
                  <a:lnTo>
                    <a:pt x="55397" y="45909"/>
                  </a:lnTo>
                  <a:lnTo>
                    <a:pt x="55770" y="45822"/>
                  </a:lnTo>
                  <a:lnTo>
                    <a:pt x="56143" y="45710"/>
                  </a:lnTo>
                  <a:lnTo>
                    <a:pt x="56491" y="45598"/>
                  </a:lnTo>
                  <a:lnTo>
                    <a:pt x="56852" y="45449"/>
                  </a:lnTo>
                  <a:lnTo>
                    <a:pt x="57187" y="45300"/>
                  </a:lnTo>
                  <a:lnTo>
                    <a:pt x="57523" y="45126"/>
                  </a:lnTo>
                  <a:lnTo>
                    <a:pt x="57846" y="44939"/>
                  </a:lnTo>
                  <a:lnTo>
                    <a:pt x="58157" y="44740"/>
                  </a:lnTo>
                  <a:lnTo>
                    <a:pt x="58456" y="44529"/>
                  </a:lnTo>
                  <a:lnTo>
                    <a:pt x="58754" y="44305"/>
                  </a:lnTo>
                  <a:lnTo>
                    <a:pt x="59028" y="44057"/>
                  </a:lnTo>
                  <a:lnTo>
                    <a:pt x="59301" y="43808"/>
                  </a:lnTo>
                  <a:lnTo>
                    <a:pt x="59550" y="43534"/>
                  </a:lnTo>
                  <a:lnTo>
                    <a:pt x="59799" y="43261"/>
                  </a:lnTo>
                  <a:lnTo>
                    <a:pt x="60023" y="42962"/>
                  </a:lnTo>
                  <a:lnTo>
                    <a:pt x="60246" y="42664"/>
                  </a:lnTo>
                  <a:lnTo>
                    <a:pt x="60445" y="42353"/>
                  </a:lnTo>
                  <a:lnTo>
                    <a:pt x="60632" y="42030"/>
                  </a:lnTo>
                  <a:lnTo>
                    <a:pt x="60794" y="41694"/>
                  </a:lnTo>
                  <a:lnTo>
                    <a:pt x="60955" y="41346"/>
                  </a:lnTo>
                  <a:lnTo>
                    <a:pt x="61092" y="40998"/>
                  </a:lnTo>
                  <a:lnTo>
                    <a:pt x="61216" y="40637"/>
                  </a:lnTo>
                  <a:lnTo>
                    <a:pt x="61316" y="40276"/>
                  </a:lnTo>
                  <a:lnTo>
                    <a:pt x="61403" y="39903"/>
                  </a:lnTo>
                  <a:lnTo>
                    <a:pt x="61465" y="39518"/>
                  </a:lnTo>
                  <a:lnTo>
                    <a:pt x="61515" y="39132"/>
                  </a:lnTo>
                  <a:lnTo>
                    <a:pt x="61552" y="38747"/>
                  </a:lnTo>
                  <a:lnTo>
                    <a:pt x="61552" y="38349"/>
                  </a:lnTo>
                  <a:lnTo>
                    <a:pt x="61552" y="7722"/>
                  </a:lnTo>
                  <a:lnTo>
                    <a:pt x="61552" y="7324"/>
                  </a:lnTo>
                  <a:lnTo>
                    <a:pt x="61515" y="6926"/>
                  </a:lnTo>
                  <a:lnTo>
                    <a:pt x="61465" y="6541"/>
                  </a:lnTo>
                  <a:lnTo>
                    <a:pt x="61403" y="6168"/>
                  </a:lnTo>
                  <a:lnTo>
                    <a:pt x="61316" y="5795"/>
                  </a:lnTo>
                  <a:lnTo>
                    <a:pt x="61216" y="5422"/>
                  </a:lnTo>
                  <a:lnTo>
                    <a:pt x="61092" y="5061"/>
                  </a:lnTo>
                  <a:lnTo>
                    <a:pt x="60955" y="4713"/>
                  </a:lnTo>
                  <a:lnTo>
                    <a:pt x="60794" y="4377"/>
                  </a:lnTo>
                  <a:lnTo>
                    <a:pt x="60632" y="4042"/>
                  </a:lnTo>
                  <a:lnTo>
                    <a:pt x="60445" y="3718"/>
                  </a:lnTo>
                  <a:lnTo>
                    <a:pt x="60246" y="3407"/>
                  </a:lnTo>
                  <a:lnTo>
                    <a:pt x="60023" y="3097"/>
                  </a:lnTo>
                  <a:lnTo>
                    <a:pt x="59799" y="2811"/>
                  </a:lnTo>
                  <a:lnTo>
                    <a:pt x="59550" y="2537"/>
                  </a:lnTo>
                  <a:lnTo>
                    <a:pt x="59301" y="2263"/>
                  </a:lnTo>
                  <a:lnTo>
                    <a:pt x="59028" y="2002"/>
                  </a:lnTo>
                  <a:lnTo>
                    <a:pt x="58754" y="1766"/>
                  </a:lnTo>
                  <a:lnTo>
                    <a:pt x="58456" y="1542"/>
                  </a:lnTo>
                  <a:lnTo>
                    <a:pt x="58157" y="1318"/>
                  </a:lnTo>
                  <a:lnTo>
                    <a:pt x="57846" y="1119"/>
                  </a:lnTo>
                  <a:lnTo>
                    <a:pt x="57523" y="933"/>
                  </a:lnTo>
                  <a:lnTo>
                    <a:pt x="57187" y="759"/>
                  </a:lnTo>
                  <a:lnTo>
                    <a:pt x="56852" y="610"/>
                  </a:lnTo>
                  <a:lnTo>
                    <a:pt x="56491" y="473"/>
                  </a:lnTo>
                  <a:lnTo>
                    <a:pt x="56143" y="349"/>
                  </a:lnTo>
                  <a:lnTo>
                    <a:pt x="55770" y="249"/>
                  </a:lnTo>
                  <a:lnTo>
                    <a:pt x="55397" y="162"/>
                  </a:lnTo>
                  <a:lnTo>
                    <a:pt x="55024" y="87"/>
                  </a:lnTo>
                  <a:lnTo>
                    <a:pt x="54638" y="50"/>
                  </a:lnTo>
                  <a:lnTo>
                    <a:pt x="54240" y="13"/>
                  </a:lnTo>
                  <a:lnTo>
                    <a:pt x="5384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7033081" y="1218842"/>
              <a:ext cx="794803" cy="594569"/>
            </a:xfrm>
            <a:custGeom>
              <a:rect b="b" l="l" r="r" t="t"/>
              <a:pathLst>
                <a:path extrusionOk="0" h="46046" w="61553">
                  <a:moveTo>
                    <a:pt x="7312" y="0"/>
                  </a:moveTo>
                  <a:lnTo>
                    <a:pt x="6914" y="37"/>
                  </a:lnTo>
                  <a:lnTo>
                    <a:pt x="6528" y="87"/>
                  </a:lnTo>
                  <a:lnTo>
                    <a:pt x="6155" y="149"/>
                  </a:lnTo>
                  <a:lnTo>
                    <a:pt x="5782" y="236"/>
                  </a:lnTo>
                  <a:lnTo>
                    <a:pt x="5409" y="348"/>
                  </a:lnTo>
                  <a:lnTo>
                    <a:pt x="5049" y="460"/>
                  </a:lnTo>
                  <a:lnTo>
                    <a:pt x="4700" y="597"/>
                  </a:lnTo>
                  <a:lnTo>
                    <a:pt x="4365" y="759"/>
                  </a:lnTo>
                  <a:lnTo>
                    <a:pt x="4029" y="920"/>
                  </a:lnTo>
                  <a:lnTo>
                    <a:pt x="3706" y="1107"/>
                  </a:lnTo>
                  <a:lnTo>
                    <a:pt x="3395" y="1318"/>
                  </a:lnTo>
                  <a:lnTo>
                    <a:pt x="3096" y="1529"/>
                  </a:lnTo>
                  <a:lnTo>
                    <a:pt x="2798" y="1753"/>
                  </a:lnTo>
                  <a:lnTo>
                    <a:pt x="2524" y="2002"/>
                  </a:lnTo>
                  <a:lnTo>
                    <a:pt x="2251" y="2251"/>
                  </a:lnTo>
                  <a:lnTo>
                    <a:pt x="2002" y="2524"/>
                  </a:lnTo>
                  <a:lnTo>
                    <a:pt x="1753" y="2798"/>
                  </a:lnTo>
                  <a:lnTo>
                    <a:pt x="1530" y="3096"/>
                  </a:lnTo>
                  <a:lnTo>
                    <a:pt x="1306" y="3395"/>
                  </a:lnTo>
                  <a:lnTo>
                    <a:pt x="1107" y="3706"/>
                  </a:lnTo>
                  <a:lnTo>
                    <a:pt x="920" y="4029"/>
                  </a:lnTo>
                  <a:lnTo>
                    <a:pt x="759" y="4365"/>
                  </a:lnTo>
                  <a:lnTo>
                    <a:pt x="597" y="4700"/>
                  </a:lnTo>
                  <a:lnTo>
                    <a:pt x="460" y="5061"/>
                  </a:lnTo>
                  <a:lnTo>
                    <a:pt x="336" y="5409"/>
                  </a:lnTo>
                  <a:lnTo>
                    <a:pt x="236" y="5782"/>
                  </a:lnTo>
                  <a:lnTo>
                    <a:pt x="149" y="6155"/>
                  </a:lnTo>
                  <a:lnTo>
                    <a:pt x="87" y="6528"/>
                  </a:lnTo>
                  <a:lnTo>
                    <a:pt x="37" y="6914"/>
                  </a:lnTo>
                  <a:lnTo>
                    <a:pt x="0" y="7312"/>
                  </a:lnTo>
                  <a:lnTo>
                    <a:pt x="0" y="7710"/>
                  </a:lnTo>
                  <a:lnTo>
                    <a:pt x="0" y="38336"/>
                  </a:lnTo>
                  <a:lnTo>
                    <a:pt x="0" y="38734"/>
                  </a:lnTo>
                  <a:lnTo>
                    <a:pt x="37" y="39132"/>
                  </a:lnTo>
                  <a:lnTo>
                    <a:pt x="87" y="39518"/>
                  </a:lnTo>
                  <a:lnTo>
                    <a:pt x="149" y="39891"/>
                  </a:lnTo>
                  <a:lnTo>
                    <a:pt x="236" y="40264"/>
                  </a:lnTo>
                  <a:lnTo>
                    <a:pt x="336" y="40637"/>
                  </a:lnTo>
                  <a:lnTo>
                    <a:pt x="460" y="40997"/>
                  </a:lnTo>
                  <a:lnTo>
                    <a:pt x="597" y="41345"/>
                  </a:lnTo>
                  <a:lnTo>
                    <a:pt x="759" y="41681"/>
                  </a:lnTo>
                  <a:lnTo>
                    <a:pt x="920" y="42017"/>
                  </a:lnTo>
                  <a:lnTo>
                    <a:pt x="1107" y="42340"/>
                  </a:lnTo>
                  <a:lnTo>
                    <a:pt x="1306" y="42651"/>
                  </a:lnTo>
                  <a:lnTo>
                    <a:pt x="1530" y="42950"/>
                  </a:lnTo>
                  <a:lnTo>
                    <a:pt x="1753" y="43248"/>
                  </a:lnTo>
                  <a:lnTo>
                    <a:pt x="2002" y="43522"/>
                  </a:lnTo>
                  <a:lnTo>
                    <a:pt x="2251" y="43795"/>
                  </a:lnTo>
                  <a:lnTo>
                    <a:pt x="2524" y="44044"/>
                  </a:lnTo>
                  <a:lnTo>
                    <a:pt x="2798" y="44292"/>
                  </a:lnTo>
                  <a:lnTo>
                    <a:pt x="3096" y="44516"/>
                  </a:lnTo>
                  <a:lnTo>
                    <a:pt x="3395" y="44740"/>
                  </a:lnTo>
                  <a:lnTo>
                    <a:pt x="3706" y="44939"/>
                  </a:lnTo>
                  <a:lnTo>
                    <a:pt x="4029" y="45126"/>
                  </a:lnTo>
                  <a:lnTo>
                    <a:pt x="4365" y="45287"/>
                  </a:lnTo>
                  <a:lnTo>
                    <a:pt x="4700" y="45449"/>
                  </a:lnTo>
                  <a:lnTo>
                    <a:pt x="5049" y="45586"/>
                  </a:lnTo>
                  <a:lnTo>
                    <a:pt x="5409" y="45710"/>
                  </a:lnTo>
                  <a:lnTo>
                    <a:pt x="5782" y="45810"/>
                  </a:lnTo>
                  <a:lnTo>
                    <a:pt x="6155" y="45897"/>
                  </a:lnTo>
                  <a:lnTo>
                    <a:pt x="6528" y="45959"/>
                  </a:lnTo>
                  <a:lnTo>
                    <a:pt x="6914" y="46008"/>
                  </a:lnTo>
                  <a:lnTo>
                    <a:pt x="7312" y="46046"/>
                  </a:lnTo>
                  <a:lnTo>
                    <a:pt x="54240" y="46046"/>
                  </a:lnTo>
                  <a:lnTo>
                    <a:pt x="54638" y="46008"/>
                  </a:lnTo>
                  <a:lnTo>
                    <a:pt x="55024" y="45959"/>
                  </a:lnTo>
                  <a:lnTo>
                    <a:pt x="55397" y="45897"/>
                  </a:lnTo>
                  <a:lnTo>
                    <a:pt x="55770" y="45810"/>
                  </a:lnTo>
                  <a:lnTo>
                    <a:pt x="56143" y="45710"/>
                  </a:lnTo>
                  <a:lnTo>
                    <a:pt x="56491" y="45586"/>
                  </a:lnTo>
                  <a:lnTo>
                    <a:pt x="56852" y="45449"/>
                  </a:lnTo>
                  <a:lnTo>
                    <a:pt x="57187" y="45287"/>
                  </a:lnTo>
                  <a:lnTo>
                    <a:pt x="57523" y="45126"/>
                  </a:lnTo>
                  <a:lnTo>
                    <a:pt x="57846" y="44939"/>
                  </a:lnTo>
                  <a:lnTo>
                    <a:pt x="58157" y="44740"/>
                  </a:lnTo>
                  <a:lnTo>
                    <a:pt x="58456" y="44516"/>
                  </a:lnTo>
                  <a:lnTo>
                    <a:pt x="58754" y="44292"/>
                  </a:lnTo>
                  <a:lnTo>
                    <a:pt x="59028" y="44044"/>
                  </a:lnTo>
                  <a:lnTo>
                    <a:pt x="59301" y="43795"/>
                  </a:lnTo>
                  <a:lnTo>
                    <a:pt x="59550" y="43522"/>
                  </a:lnTo>
                  <a:lnTo>
                    <a:pt x="59799" y="43248"/>
                  </a:lnTo>
                  <a:lnTo>
                    <a:pt x="60023" y="42950"/>
                  </a:lnTo>
                  <a:lnTo>
                    <a:pt x="60246" y="42651"/>
                  </a:lnTo>
                  <a:lnTo>
                    <a:pt x="60445" y="42340"/>
                  </a:lnTo>
                  <a:lnTo>
                    <a:pt x="60632" y="42017"/>
                  </a:lnTo>
                  <a:lnTo>
                    <a:pt x="60794" y="41681"/>
                  </a:lnTo>
                  <a:lnTo>
                    <a:pt x="60955" y="41345"/>
                  </a:lnTo>
                  <a:lnTo>
                    <a:pt x="61092" y="40997"/>
                  </a:lnTo>
                  <a:lnTo>
                    <a:pt x="61216" y="40637"/>
                  </a:lnTo>
                  <a:lnTo>
                    <a:pt x="61316" y="40264"/>
                  </a:lnTo>
                  <a:lnTo>
                    <a:pt x="61403" y="39891"/>
                  </a:lnTo>
                  <a:lnTo>
                    <a:pt x="61465" y="39518"/>
                  </a:lnTo>
                  <a:lnTo>
                    <a:pt x="61515" y="39132"/>
                  </a:lnTo>
                  <a:lnTo>
                    <a:pt x="61552" y="38734"/>
                  </a:lnTo>
                  <a:lnTo>
                    <a:pt x="61552" y="38336"/>
                  </a:lnTo>
                  <a:lnTo>
                    <a:pt x="61552" y="7710"/>
                  </a:lnTo>
                  <a:lnTo>
                    <a:pt x="61552" y="7312"/>
                  </a:lnTo>
                  <a:lnTo>
                    <a:pt x="61515" y="6914"/>
                  </a:lnTo>
                  <a:lnTo>
                    <a:pt x="61465" y="6528"/>
                  </a:lnTo>
                  <a:lnTo>
                    <a:pt x="61403" y="6155"/>
                  </a:lnTo>
                  <a:lnTo>
                    <a:pt x="61316" y="5782"/>
                  </a:lnTo>
                  <a:lnTo>
                    <a:pt x="61216" y="5409"/>
                  </a:lnTo>
                  <a:lnTo>
                    <a:pt x="61092" y="5061"/>
                  </a:lnTo>
                  <a:lnTo>
                    <a:pt x="60955" y="4700"/>
                  </a:lnTo>
                  <a:lnTo>
                    <a:pt x="60794" y="4365"/>
                  </a:lnTo>
                  <a:lnTo>
                    <a:pt x="60632" y="4029"/>
                  </a:lnTo>
                  <a:lnTo>
                    <a:pt x="60445" y="3706"/>
                  </a:lnTo>
                  <a:lnTo>
                    <a:pt x="60246" y="3395"/>
                  </a:lnTo>
                  <a:lnTo>
                    <a:pt x="60023" y="3096"/>
                  </a:lnTo>
                  <a:lnTo>
                    <a:pt x="59799" y="2798"/>
                  </a:lnTo>
                  <a:lnTo>
                    <a:pt x="59550" y="2524"/>
                  </a:lnTo>
                  <a:lnTo>
                    <a:pt x="59301" y="2251"/>
                  </a:lnTo>
                  <a:lnTo>
                    <a:pt x="59028" y="2002"/>
                  </a:lnTo>
                  <a:lnTo>
                    <a:pt x="58754" y="1753"/>
                  </a:lnTo>
                  <a:lnTo>
                    <a:pt x="58456" y="1529"/>
                  </a:lnTo>
                  <a:lnTo>
                    <a:pt x="58157" y="1318"/>
                  </a:lnTo>
                  <a:lnTo>
                    <a:pt x="57846" y="1107"/>
                  </a:lnTo>
                  <a:lnTo>
                    <a:pt x="57523" y="920"/>
                  </a:lnTo>
                  <a:lnTo>
                    <a:pt x="57187" y="759"/>
                  </a:lnTo>
                  <a:lnTo>
                    <a:pt x="56852" y="597"/>
                  </a:lnTo>
                  <a:lnTo>
                    <a:pt x="56491" y="460"/>
                  </a:lnTo>
                  <a:lnTo>
                    <a:pt x="56143" y="348"/>
                  </a:lnTo>
                  <a:lnTo>
                    <a:pt x="55770" y="236"/>
                  </a:lnTo>
                  <a:lnTo>
                    <a:pt x="55397" y="149"/>
                  </a:lnTo>
                  <a:lnTo>
                    <a:pt x="55024" y="87"/>
                  </a:lnTo>
                  <a:lnTo>
                    <a:pt x="54638" y="37"/>
                  </a:lnTo>
                  <a:lnTo>
                    <a:pt x="54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7474624" y="2459023"/>
              <a:ext cx="542712" cy="570978"/>
            </a:xfrm>
            <a:custGeom>
              <a:rect b="b" l="l" r="r" t="t"/>
              <a:pathLst>
                <a:path extrusionOk="0" h="44219" w="42030">
                  <a:moveTo>
                    <a:pt x="7710" y="1"/>
                  </a:moveTo>
                  <a:lnTo>
                    <a:pt x="7312" y="13"/>
                  </a:lnTo>
                  <a:lnTo>
                    <a:pt x="6914" y="38"/>
                  </a:lnTo>
                  <a:lnTo>
                    <a:pt x="6529" y="88"/>
                  </a:lnTo>
                  <a:lnTo>
                    <a:pt x="6156" y="150"/>
                  </a:lnTo>
                  <a:lnTo>
                    <a:pt x="5783" y="237"/>
                  </a:lnTo>
                  <a:lnTo>
                    <a:pt x="5410" y="349"/>
                  </a:lnTo>
                  <a:lnTo>
                    <a:pt x="5062" y="461"/>
                  </a:lnTo>
                  <a:lnTo>
                    <a:pt x="4701" y="610"/>
                  </a:lnTo>
                  <a:lnTo>
                    <a:pt x="4365" y="759"/>
                  </a:lnTo>
                  <a:lnTo>
                    <a:pt x="4029" y="933"/>
                  </a:lnTo>
                  <a:lnTo>
                    <a:pt x="3706" y="1120"/>
                  </a:lnTo>
                  <a:lnTo>
                    <a:pt x="3395" y="1319"/>
                  </a:lnTo>
                  <a:lnTo>
                    <a:pt x="3097" y="1530"/>
                  </a:lnTo>
                  <a:lnTo>
                    <a:pt x="2798" y="1754"/>
                  </a:lnTo>
                  <a:lnTo>
                    <a:pt x="2525" y="2003"/>
                  </a:lnTo>
                  <a:lnTo>
                    <a:pt x="2251" y="2252"/>
                  </a:lnTo>
                  <a:lnTo>
                    <a:pt x="2003" y="2525"/>
                  </a:lnTo>
                  <a:lnTo>
                    <a:pt x="1754" y="2799"/>
                  </a:lnTo>
                  <a:lnTo>
                    <a:pt x="1530" y="3097"/>
                  </a:lnTo>
                  <a:lnTo>
                    <a:pt x="1319" y="3396"/>
                  </a:lnTo>
                  <a:lnTo>
                    <a:pt x="1107" y="3706"/>
                  </a:lnTo>
                  <a:lnTo>
                    <a:pt x="921" y="4030"/>
                  </a:lnTo>
                  <a:lnTo>
                    <a:pt x="759" y="4365"/>
                  </a:lnTo>
                  <a:lnTo>
                    <a:pt x="598" y="4714"/>
                  </a:lnTo>
                  <a:lnTo>
                    <a:pt x="461" y="5062"/>
                  </a:lnTo>
                  <a:lnTo>
                    <a:pt x="349" y="5422"/>
                  </a:lnTo>
                  <a:lnTo>
                    <a:pt x="237" y="5783"/>
                  </a:lnTo>
                  <a:lnTo>
                    <a:pt x="150" y="6156"/>
                  </a:lnTo>
                  <a:lnTo>
                    <a:pt x="88" y="6541"/>
                  </a:lnTo>
                  <a:lnTo>
                    <a:pt x="38" y="6927"/>
                  </a:lnTo>
                  <a:lnTo>
                    <a:pt x="1" y="7312"/>
                  </a:lnTo>
                  <a:lnTo>
                    <a:pt x="1" y="7710"/>
                  </a:lnTo>
                  <a:lnTo>
                    <a:pt x="1" y="36509"/>
                  </a:lnTo>
                  <a:lnTo>
                    <a:pt x="1" y="36907"/>
                  </a:lnTo>
                  <a:lnTo>
                    <a:pt x="38" y="37293"/>
                  </a:lnTo>
                  <a:lnTo>
                    <a:pt x="88" y="37678"/>
                  </a:lnTo>
                  <a:lnTo>
                    <a:pt x="150" y="38064"/>
                  </a:lnTo>
                  <a:lnTo>
                    <a:pt x="237" y="38437"/>
                  </a:lnTo>
                  <a:lnTo>
                    <a:pt x="349" y="38797"/>
                  </a:lnTo>
                  <a:lnTo>
                    <a:pt x="461" y="39158"/>
                  </a:lnTo>
                  <a:lnTo>
                    <a:pt x="598" y="39506"/>
                  </a:lnTo>
                  <a:lnTo>
                    <a:pt x="759" y="39854"/>
                  </a:lnTo>
                  <a:lnTo>
                    <a:pt x="921" y="40177"/>
                  </a:lnTo>
                  <a:lnTo>
                    <a:pt x="1107" y="40501"/>
                  </a:lnTo>
                  <a:lnTo>
                    <a:pt x="1319" y="40824"/>
                  </a:lnTo>
                  <a:lnTo>
                    <a:pt x="1530" y="41122"/>
                  </a:lnTo>
                  <a:lnTo>
                    <a:pt x="1754" y="41408"/>
                  </a:lnTo>
                  <a:lnTo>
                    <a:pt x="2003" y="41694"/>
                  </a:lnTo>
                  <a:lnTo>
                    <a:pt x="2251" y="41956"/>
                  </a:lnTo>
                  <a:lnTo>
                    <a:pt x="2525" y="42217"/>
                  </a:lnTo>
                  <a:lnTo>
                    <a:pt x="2798" y="42453"/>
                  </a:lnTo>
                  <a:lnTo>
                    <a:pt x="3097" y="42689"/>
                  </a:lnTo>
                  <a:lnTo>
                    <a:pt x="3395" y="42901"/>
                  </a:lnTo>
                  <a:lnTo>
                    <a:pt x="3706" y="43100"/>
                  </a:lnTo>
                  <a:lnTo>
                    <a:pt x="4029" y="43286"/>
                  </a:lnTo>
                  <a:lnTo>
                    <a:pt x="4365" y="43460"/>
                  </a:lnTo>
                  <a:lnTo>
                    <a:pt x="4701" y="43609"/>
                  </a:lnTo>
                  <a:lnTo>
                    <a:pt x="5062" y="43746"/>
                  </a:lnTo>
                  <a:lnTo>
                    <a:pt x="5410" y="43871"/>
                  </a:lnTo>
                  <a:lnTo>
                    <a:pt x="5783" y="43982"/>
                  </a:lnTo>
                  <a:lnTo>
                    <a:pt x="6156" y="44057"/>
                  </a:lnTo>
                  <a:lnTo>
                    <a:pt x="6529" y="44132"/>
                  </a:lnTo>
                  <a:lnTo>
                    <a:pt x="6914" y="44181"/>
                  </a:lnTo>
                  <a:lnTo>
                    <a:pt x="7312" y="44206"/>
                  </a:lnTo>
                  <a:lnTo>
                    <a:pt x="7710" y="44219"/>
                  </a:lnTo>
                  <a:lnTo>
                    <a:pt x="34320" y="44219"/>
                  </a:lnTo>
                  <a:lnTo>
                    <a:pt x="34718" y="44206"/>
                  </a:lnTo>
                  <a:lnTo>
                    <a:pt x="35104" y="44181"/>
                  </a:lnTo>
                  <a:lnTo>
                    <a:pt x="35489" y="44132"/>
                  </a:lnTo>
                  <a:lnTo>
                    <a:pt x="35875" y="44057"/>
                  </a:lnTo>
                  <a:lnTo>
                    <a:pt x="36248" y="43982"/>
                  </a:lnTo>
                  <a:lnTo>
                    <a:pt x="36608" y="43871"/>
                  </a:lnTo>
                  <a:lnTo>
                    <a:pt x="36969" y="43746"/>
                  </a:lnTo>
                  <a:lnTo>
                    <a:pt x="37317" y="43609"/>
                  </a:lnTo>
                  <a:lnTo>
                    <a:pt x="37665" y="43460"/>
                  </a:lnTo>
                  <a:lnTo>
                    <a:pt x="37989" y="43286"/>
                  </a:lnTo>
                  <a:lnTo>
                    <a:pt x="38312" y="43100"/>
                  </a:lnTo>
                  <a:lnTo>
                    <a:pt x="38635" y="42901"/>
                  </a:lnTo>
                  <a:lnTo>
                    <a:pt x="38934" y="42689"/>
                  </a:lnTo>
                  <a:lnTo>
                    <a:pt x="39220" y="42453"/>
                  </a:lnTo>
                  <a:lnTo>
                    <a:pt x="39506" y="42217"/>
                  </a:lnTo>
                  <a:lnTo>
                    <a:pt x="39767" y="41956"/>
                  </a:lnTo>
                  <a:lnTo>
                    <a:pt x="40028" y="41694"/>
                  </a:lnTo>
                  <a:lnTo>
                    <a:pt x="40264" y="41408"/>
                  </a:lnTo>
                  <a:lnTo>
                    <a:pt x="40501" y="41122"/>
                  </a:lnTo>
                  <a:lnTo>
                    <a:pt x="40712" y="40824"/>
                  </a:lnTo>
                  <a:lnTo>
                    <a:pt x="40911" y="40501"/>
                  </a:lnTo>
                  <a:lnTo>
                    <a:pt x="41097" y="40177"/>
                  </a:lnTo>
                  <a:lnTo>
                    <a:pt x="41271" y="39854"/>
                  </a:lnTo>
                  <a:lnTo>
                    <a:pt x="41421" y="39506"/>
                  </a:lnTo>
                  <a:lnTo>
                    <a:pt x="41557" y="39158"/>
                  </a:lnTo>
                  <a:lnTo>
                    <a:pt x="41682" y="38797"/>
                  </a:lnTo>
                  <a:lnTo>
                    <a:pt x="41781" y="38437"/>
                  </a:lnTo>
                  <a:lnTo>
                    <a:pt x="41868" y="38064"/>
                  </a:lnTo>
                  <a:lnTo>
                    <a:pt x="41943" y="37678"/>
                  </a:lnTo>
                  <a:lnTo>
                    <a:pt x="41993" y="37293"/>
                  </a:lnTo>
                  <a:lnTo>
                    <a:pt x="42018" y="36907"/>
                  </a:lnTo>
                  <a:lnTo>
                    <a:pt x="42030" y="36509"/>
                  </a:lnTo>
                  <a:lnTo>
                    <a:pt x="42030" y="7710"/>
                  </a:lnTo>
                  <a:lnTo>
                    <a:pt x="42018" y="7312"/>
                  </a:lnTo>
                  <a:lnTo>
                    <a:pt x="41993" y="6927"/>
                  </a:lnTo>
                  <a:lnTo>
                    <a:pt x="41943" y="6541"/>
                  </a:lnTo>
                  <a:lnTo>
                    <a:pt x="41868" y="6156"/>
                  </a:lnTo>
                  <a:lnTo>
                    <a:pt x="41781" y="5783"/>
                  </a:lnTo>
                  <a:lnTo>
                    <a:pt x="41682" y="5422"/>
                  </a:lnTo>
                  <a:lnTo>
                    <a:pt x="41557" y="5062"/>
                  </a:lnTo>
                  <a:lnTo>
                    <a:pt x="41421" y="4714"/>
                  </a:lnTo>
                  <a:lnTo>
                    <a:pt x="41271" y="4365"/>
                  </a:lnTo>
                  <a:lnTo>
                    <a:pt x="41097" y="4030"/>
                  </a:lnTo>
                  <a:lnTo>
                    <a:pt x="40911" y="3706"/>
                  </a:lnTo>
                  <a:lnTo>
                    <a:pt x="40712" y="3396"/>
                  </a:lnTo>
                  <a:lnTo>
                    <a:pt x="40501" y="3097"/>
                  </a:lnTo>
                  <a:lnTo>
                    <a:pt x="40264" y="2799"/>
                  </a:lnTo>
                  <a:lnTo>
                    <a:pt x="40028" y="2525"/>
                  </a:lnTo>
                  <a:lnTo>
                    <a:pt x="39767" y="2252"/>
                  </a:lnTo>
                  <a:lnTo>
                    <a:pt x="39506" y="2003"/>
                  </a:lnTo>
                  <a:lnTo>
                    <a:pt x="39220" y="1754"/>
                  </a:lnTo>
                  <a:lnTo>
                    <a:pt x="38934" y="1530"/>
                  </a:lnTo>
                  <a:lnTo>
                    <a:pt x="38635" y="1319"/>
                  </a:lnTo>
                  <a:lnTo>
                    <a:pt x="38312" y="1120"/>
                  </a:lnTo>
                  <a:lnTo>
                    <a:pt x="37989" y="933"/>
                  </a:lnTo>
                  <a:lnTo>
                    <a:pt x="37665" y="759"/>
                  </a:lnTo>
                  <a:lnTo>
                    <a:pt x="37317" y="610"/>
                  </a:lnTo>
                  <a:lnTo>
                    <a:pt x="36969" y="461"/>
                  </a:lnTo>
                  <a:lnTo>
                    <a:pt x="36608" y="349"/>
                  </a:lnTo>
                  <a:lnTo>
                    <a:pt x="36248" y="237"/>
                  </a:lnTo>
                  <a:lnTo>
                    <a:pt x="35875" y="150"/>
                  </a:lnTo>
                  <a:lnTo>
                    <a:pt x="35489" y="88"/>
                  </a:lnTo>
                  <a:lnTo>
                    <a:pt x="35104" y="38"/>
                  </a:lnTo>
                  <a:lnTo>
                    <a:pt x="34718" y="13"/>
                  </a:lnTo>
                  <a:lnTo>
                    <a:pt x="34320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474624" y="2417767"/>
              <a:ext cx="542712" cy="570965"/>
            </a:xfrm>
            <a:custGeom>
              <a:rect b="b" l="l" r="r" t="t"/>
              <a:pathLst>
                <a:path extrusionOk="0" h="44218" w="42030">
                  <a:moveTo>
                    <a:pt x="7710" y="0"/>
                  </a:moveTo>
                  <a:lnTo>
                    <a:pt x="7312" y="13"/>
                  </a:lnTo>
                  <a:lnTo>
                    <a:pt x="6914" y="37"/>
                  </a:lnTo>
                  <a:lnTo>
                    <a:pt x="6529" y="87"/>
                  </a:lnTo>
                  <a:lnTo>
                    <a:pt x="6156" y="149"/>
                  </a:lnTo>
                  <a:lnTo>
                    <a:pt x="5783" y="236"/>
                  </a:lnTo>
                  <a:lnTo>
                    <a:pt x="5410" y="348"/>
                  </a:lnTo>
                  <a:lnTo>
                    <a:pt x="5062" y="460"/>
                  </a:lnTo>
                  <a:lnTo>
                    <a:pt x="4701" y="597"/>
                  </a:lnTo>
                  <a:lnTo>
                    <a:pt x="4365" y="759"/>
                  </a:lnTo>
                  <a:lnTo>
                    <a:pt x="4029" y="933"/>
                  </a:lnTo>
                  <a:lnTo>
                    <a:pt x="3706" y="1119"/>
                  </a:lnTo>
                  <a:lnTo>
                    <a:pt x="3395" y="1318"/>
                  </a:lnTo>
                  <a:lnTo>
                    <a:pt x="3097" y="1530"/>
                  </a:lnTo>
                  <a:lnTo>
                    <a:pt x="2798" y="1753"/>
                  </a:lnTo>
                  <a:lnTo>
                    <a:pt x="2525" y="2002"/>
                  </a:lnTo>
                  <a:lnTo>
                    <a:pt x="2251" y="2251"/>
                  </a:lnTo>
                  <a:lnTo>
                    <a:pt x="2003" y="2524"/>
                  </a:lnTo>
                  <a:lnTo>
                    <a:pt x="1754" y="2798"/>
                  </a:lnTo>
                  <a:lnTo>
                    <a:pt x="1530" y="3096"/>
                  </a:lnTo>
                  <a:lnTo>
                    <a:pt x="1319" y="3395"/>
                  </a:lnTo>
                  <a:lnTo>
                    <a:pt x="1107" y="3706"/>
                  </a:lnTo>
                  <a:lnTo>
                    <a:pt x="921" y="4029"/>
                  </a:lnTo>
                  <a:lnTo>
                    <a:pt x="759" y="4365"/>
                  </a:lnTo>
                  <a:lnTo>
                    <a:pt x="598" y="4713"/>
                  </a:lnTo>
                  <a:lnTo>
                    <a:pt x="461" y="5061"/>
                  </a:lnTo>
                  <a:lnTo>
                    <a:pt x="349" y="5422"/>
                  </a:lnTo>
                  <a:lnTo>
                    <a:pt x="237" y="5782"/>
                  </a:lnTo>
                  <a:lnTo>
                    <a:pt x="150" y="6155"/>
                  </a:lnTo>
                  <a:lnTo>
                    <a:pt x="88" y="6541"/>
                  </a:lnTo>
                  <a:lnTo>
                    <a:pt x="38" y="6926"/>
                  </a:lnTo>
                  <a:lnTo>
                    <a:pt x="1" y="7312"/>
                  </a:lnTo>
                  <a:lnTo>
                    <a:pt x="1" y="7710"/>
                  </a:lnTo>
                  <a:lnTo>
                    <a:pt x="1" y="36508"/>
                  </a:lnTo>
                  <a:lnTo>
                    <a:pt x="1" y="36906"/>
                  </a:lnTo>
                  <a:lnTo>
                    <a:pt x="38" y="37292"/>
                  </a:lnTo>
                  <a:lnTo>
                    <a:pt x="88" y="37677"/>
                  </a:lnTo>
                  <a:lnTo>
                    <a:pt x="150" y="38063"/>
                  </a:lnTo>
                  <a:lnTo>
                    <a:pt x="237" y="38436"/>
                  </a:lnTo>
                  <a:lnTo>
                    <a:pt x="349" y="38796"/>
                  </a:lnTo>
                  <a:lnTo>
                    <a:pt x="461" y="39157"/>
                  </a:lnTo>
                  <a:lnTo>
                    <a:pt x="598" y="39505"/>
                  </a:lnTo>
                  <a:lnTo>
                    <a:pt x="759" y="39853"/>
                  </a:lnTo>
                  <a:lnTo>
                    <a:pt x="921" y="40177"/>
                  </a:lnTo>
                  <a:lnTo>
                    <a:pt x="1107" y="40500"/>
                  </a:lnTo>
                  <a:lnTo>
                    <a:pt x="1319" y="40823"/>
                  </a:lnTo>
                  <a:lnTo>
                    <a:pt x="1530" y="41122"/>
                  </a:lnTo>
                  <a:lnTo>
                    <a:pt x="1754" y="41408"/>
                  </a:lnTo>
                  <a:lnTo>
                    <a:pt x="2003" y="41694"/>
                  </a:lnTo>
                  <a:lnTo>
                    <a:pt x="2251" y="41955"/>
                  </a:lnTo>
                  <a:lnTo>
                    <a:pt x="2525" y="42216"/>
                  </a:lnTo>
                  <a:lnTo>
                    <a:pt x="2798" y="42452"/>
                  </a:lnTo>
                  <a:lnTo>
                    <a:pt x="3097" y="42689"/>
                  </a:lnTo>
                  <a:lnTo>
                    <a:pt x="3395" y="42900"/>
                  </a:lnTo>
                  <a:lnTo>
                    <a:pt x="3706" y="43099"/>
                  </a:lnTo>
                  <a:lnTo>
                    <a:pt x="4029" y="43285"/>
                  </a:lnTo>
                  <a:lnTo>
                    <a:pt x="4365" y="43459"/>
                  </a:lnTo>
                  <a:lnTo>
                    <a:pt x="4701" y="43609"/>
                  </a:lnTo>
                  <a:lnTo>
                    <a:pt x="5062" y="43745"/>
                  </a:lnTo>
                  <a:lnTo>
                    <a:pt x="5410" y="43870"/>
                  </a:lnTo>
                  <a:lnTo>
                    <a:pt x="5783" y="43969"/>
                  </a:lnTo>
                  <a:lnTo>
                    <a:pt x="6156" y="44056"/>
                  </a:lnTo>
                  <a:lnTo>
                    <a:pt x="6529" y="44131"/>
                  </a:lnTo>
                  <a:lnTo>
                    <a:pt x="6914" y="44181"/>
                  </a:lnTo>
                  <a:lnTo>
                    <a:pt x="7312" y="44206"/>
                  </a:lnTo>
                  <a:lnTo>
                    <a:pt x="7710" y="44218"/>
                  </a:lnTo>
                  <a:lnTo>
                    <a:pt x="34320" y="44218"/>
                  </a:lnTo>
                  <a:lnTo>
                    <a:pt x="34718" y="44206"/>
                  </a:lnTo>
                  <a:lnTo>
                    <a:pt x="35104" y="44181"/>
                  </a:lnTo>
                  <a:lnTo>
                    <a:pt x="35489" y="44131"/>
                  </a:lnTo>
                  <a:lnTo>
                    <a:pt x="35875" y="44056"/>
                  </a:lnTo>
                  <a:lnTo>
                    <a:pt x="36248" y="43969"/>
                  </a:lnTo>
                  <a:lnTo>
                    <a:pt x="36608" y="43870"/>
                  </a:lnTo>
                  <a:lnTo>
                    <a:pt x="36969" y="43745"/>
                  </a:lnTo>
                  <a:lnTo>
                    <a:pt x="37317" y="43609"/>
                  </a:lnTo>
                  <a:lnTo>
                    <a:pt x="37665" y="43459"/>
                  </a:lnTo>
                  <a:lnTo>
                    <a:pt x="37989" y="43285"/>
                  </a:lnTo>
                  <a:lnTo>
                    <a:pt x="38312" y="43099"/>
                  </a:lnTo>
                  <a:lnTo>
                    <a:pt x="38635" y="42900"/>
                  </a:lnTo>
                  <a:lnTo>
                    <a:pt x="38934" y="42689"/>
                  </a:lnTo>
                  <a:lnTo>
                    <a:pt x="39220" y="42452"/>
                  </a:lnTo>
                  <a:lnTo>
                    <a:pt x="39506" y="42216"/>
                  </a:lnTo>
                  <a:lnTo>
                    <a:pt x="39767" y="41955"/>
                  </a:lnTo>
                  <a:lnTo>
                    <a:pt x="40028" y="41694"/>
                  </a:lnTo>
                  <a:lnTo>
                    <a:pt x="40264" y="41408"/>
                  </a:lnTo>
                  <a:lnTo>
                    <a:pt x="40501" y="41122"/>
                  </a:lnTo>
                  <a:lnTo>
                    <a:pt x="40712" y="40823"/>
                  </a:lnTo>
                  <a:lnTo>
                    <a:pt x="40911" y="40500"/>
                  </a:lnTo>
                  <a:lnTo>
                    <a:pt x="41097" y="40177"/>
                  </a:lnTo>
                  <a:lnTo>
                    <a:pt x="41271" y="39853"/>
                  </a:lnTo>
                  <a:lnTo>
                    <a:pt x="41421" y="39505"/>
                  </a:lnTo>
                  <a:lnTo>
                    <a:pt x="41557" y="39157"/>
                  </a:lnTo>
                  <a:lnTo>
                    <a:pt x="41682" y="38796"/>
                  </a:lnTo>
                  <a:lnTo>
                    <a:pt x="41781" y="38436"/>
                  </a:lnTo>
                  <a:lnTo>
                    <a:pt x="41868" y="38063"/>
                  </a:lnTo>
                  <a:lnTo>
                    <a:pt x="41943" y="37677"/>
                  </a:lnTo>
                  <a:lnTo>
                    <a:pt x="41993" y="37292"/>
                  </a:lnTo>
                  <a:lnTo>
                    <a:pt x="42018" y="36906"/>
                  </a:lnTo>
                  <a:lnTo>
                    <a:pt x="42030" y="36508"/>
                  </a:lnTo>
                  <a:lnTo>
                    <a:pt x="42030" y="7710"/>
                  </a:lnTo>
                  <a:lnTo>
                    <a:pt x="42018" y="7312"/>
                  </a:lnTo>
                  <a:lnTo>
                    <a:pt x="41993" y="6926"/>
                  </a:lnTo>
                  <a:lnTo>
                    <a:pt x="41943" y="6541"/>
                  </a:lnTo>
                  <a:lnTo>
                    <a:pt x="41868" y="6155"/>
                  </a:lnTo>
                  <a:lnTo>
                    <a:pt x="41781" y="5782"/>
                  </a:lnTo>
                  <a:lnTo>
                    <a:pt x="41682" y="5422"/>
                  </a:lnTo>
                  <a:lnTo>
                    <a:pt x="41557" y="5061"/>
                  </a:lnTo>
                  <a:lnTo>
                    <a:pt x="41421" y="4713"/>
                  </a:lnTo>
                  <a:lnTo>
                    <a:pt x="41271" y="4365"/>
                  </a:lnTo>
                  <a:lnTo>
                    <a:pt x="41097" y="4029"/>
                  </a:lnTo>
                  <a:lnTo>
                    <a:pt x="40911" y="3706"/>
                  </a:lnTo>
                  <a:lnTo>
                    <a:pt x="40712" y="3395"/>
                  </a:lnTo>
                  <a:lnTo>
                    <a:pt x="40501" y="3096"/>
                  </a:lnTo>
                  <a:lnTo>
                    <a:pt x="40264" y="2798"/>
                  </a:lnTo>
                  <a:lnTo>
                    <a:pt x="40028" y="2524"/>
                  </a:lnTo>
                  <a:lnTo>
                    <a:pt x="39767" y="2251"/>
                  </a:lnTo>
                  <a:lnTo>
                    <a:pt x="39506" y="2002"/>
                  </a:lnTo>
                  <a:lnTo>
                    <a:pt x="39220" y="1753"/>
                  </a:lnTo>
                  <a:lnTo>
                    <a:pt x="38934" y="1530"/>
                  </a:lnTo>
                  <a:lnTo>
                    <a:pt x="38635" y="1318"/>
                  </a:lnTo>
                  <a:lnTo>
                    <a:pt x="38312" y="1119"/>
                  </a:lnTo>
                  <a:lnTo>
                    <a:pt x="37989" y="933"/>
                  </a:lnTo>
                  <a:lnTo>
                    <a:pt x="37665" y="759"/>
                  </a:lnTo>
                  <a:lnTo>
                    <a:pt x="37317" y="597"/>
                  </a:lnTo>
                  <a:lnTo>
                    <a:pt x="36969" y="460"/>
                  </a:lnTo>
                  <a:lnTo>
                    <a:pt x="36608" y="348"/>
                  </a:lnTo>
                  <a:lnTo>
                    <a:pt x="36248" y="236"/>
                  </a:lnTo>
                  <a:lnTo>
                    <a:pt x="35875" y="149"/>
                  </a:lnTo>
                  <a:lnTo>
                    <a:pt x="35489" y="87"/>
                  </a:lnTo>
                  <a:lnTo>
                    <a:pt x="35104" y="37"/>
                  </a:lnTo>
                  <a:lnTo>
                    <a:pt x="34718" y="13"/>
                  </a:lnTo>
                  <a:lnTo>
                    <a:pt x="343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7102601" y="1283546"/>
              <a:ext cx="84306" cy="115941"/>
            </a:xfrm>
            <a:custGeom>
              <a:rect b="b" l="l" r="r" t="t"/>
              <a:pathLst>
                <a:path extrusionOk="0" h="8979" w="6529">
                  <a:moveTo>
                    <a:pt x="3271" y="1318"/>
                  </a:moveTo>
                  <a:lnTo>
                    <a:pt x="3470" y="1331"/>
                  </a:lnTo>
                  <a:lnTo>
                    <a:pt x="3644" y="1343"/>
                  </a:lnTo>
                  <a:lnTo>
                    <a:pt x="3805" y="1393"/>
                  </a:lnTo>
                  <a:lnTo>
                    <a:pt x="3942" y="1443"/>
                  </a:lnTo>
                  <a:lnTo>
                    <a:pt x="4054" y="1505"/>
                  </a:lnTo>
                  <a:lnTo>
                    <a:pt x="4166" y="1579"/>
                  </a:lnTo>
                  <a:lnTo>
                    <a:pt x="4253" y="1666"/>
                  </a:lnTo>
                  <a:lnTo>
                    <a:pt x="4328" y="1753"/>
                  </a:lnTo>
                  <a:lnTo>
                    <a:pt x="4402" y="1841"/>
                  </a:lnTo>
                  <a:lnTo>
                    <a:pt x="4452" y="1940"/>
                  </a:lnTo>
                  <a:lnTo>
                    <a:pt x="4489" y="2039"/>
                  </a:lnTo>
                  <a:lnTo>
                    <a:pt x="4527" y="2139"/>
                  </a:lnTo>
                  <a:lnTo>
                    <a:pt x="4564" y="2338"/>
                  </a:lnTo>
                  <a:lnTo>
                    <a:pt x="4576" y="2512"/>
                  </a:lnTo>
                  <a:lnTo>
                    <a:pt x="4564" y="2649"/>
                  </a:lnTo>
                  <a:lnTo>
                    <a:pt x="4552" y="2773"/>
                  </a:lnTo>
                  <a:lnTo>
                    <a:pt x="4527" y="2897"/>
                  </a:lnTo>
                  <a:lnTo>
                    <a:pt x="4477" y="3009"/>
                  </a:lnTo>
                  <a:lnTo>
                    <a:pt x="4427" y="3109"/>
                  </a:lnTo>
                  <a:lnTo>
                    <a:pt x="4365" y="3196"/>
                  </a:lnTo>
                  <a:lnTo>
                    <a:pt x="4290" y="3283"/>
                  </a:lnTo>
                  <a:lnTo>
                    <a:pt x="4203" y="3358"/>
                  </a:lnTo>
                  <a:lnTo>
                    <a:pt x="4104" y="3432"/>
                  </a:lnTo>
                  <a:lnTo>
                    <a:pt x="4004" y="3494"/>
                  </a:lnTo>
                  <a:lnTo>
                    <a:pt x="3905" y="3544"/>
                  </a:lnTo>
                  <a:lnTo>
                    <a:pt x="3781" y="3581"/>
                  </a:lnTo>
                  <a:lnTo>
                    <a:pt x="3669" y="3619"/>
                  </a:lnTo>
                  <a:lnTo>
                    <a:pt x="3544" y="3631"/>
                  </a:lnTo>
                  <a:lnTo>
                    <a:pt x="3408" y="3644"/>
                  </a:lnTo>
                  <a:lnTo>
                    <a:pt x="3271" y="3656"/>
                  </a:lnTo>
                  <a:lnTo>
                    <a:pt x="3146" y="3644"/>
                  </a:lnTo>
                  <a:lnTo>
                    <a:pt x="3022" y="3631"/>
                  </a:lnTo>
                  <a:lnTo>
                    <a:pt x="2898" y="3619"/>
                  </a:lnTo>
                  <a:lnTo>
                    <a:pt x="2786" y="3581"/>
                  </a:lnTo>
                  <a:lnTo>
                    <a:pt x="2661" y="3544"/>
                  </a:lnTo>
                  <a:lnTo>
                    <a:pt x="2562" y="3494"/>
                  </a:lnTo>
                  <a:lnTo>
                    <a:pt x="2450" y="3432"/>
                  </a:lnTo>
                  <a:lnTo>
                    <a:pt x="2351" y="3358"/>
                  </a:lnTo>
                  <a:lnTo>
                    <a:pt x="2264" y="3283"/>
                  </a:lnTo>
                  <a:lnTo>
                    <a:pt x="2176" y="3196"/>
                  </a:lnTo>
                  <a:lnTo>
                    <a:pt x="2114" y="3109"/>
                  </a:lnTo>
                  <a:lnTo>
                    <a:pt x="2052" y="3009"/>
                  </a:lnTo>
                  <a:lnTo>
                    <a:pt x="2015" y="2897"/>
                  </a:lnTo>
                  <a:lnTo>
                    <a:pt x="1978" y="2773"/>
                  </a:lnTo>
                  <a:lnTo>
                    <a:pt x="1965" y="2649"/>
                  </a:lnTo>
                  <a:lnTo>
                    <a:pt x="1953" y="2512"/>
                  </a:lnTo>
                  <a:lnTo>
                    <a:pt x="1965" y="2375"/>
                  </a:lnTo>
                  <a:lnTo>
                    <a:pt x="1978" y="2238"/>
                  </a:lnTo>
                  <a:lnTo>
                    <a:pt x="2015" y="2114"/>
                  </a:lnTo>
                  <a:lnTo>
                    <a:pt x="2065" y="2002"/>
                  </a:lnTo>
                  <a:lnTo>
                    <a:pt x="2114" y="1890"/>
                  </a:lnTo>
                  <a:lnTo>
                    <a:pt x="2189" y="1791"/>
                  </a:lnTo>
                  <a:lnTo>
                    <a:pt x="2264" y="1704"/>
                  </a:lnTo>
                  <a:lnTo>
                    <a:pt x="2351" y="1629"/>
                  </a:lnTo>
                  <a:lnTo>
                    <a:pt x="2450" y="1555"/>
                  </a:lnTo>
                  <a:lnTo>
                    <a:pt x="2550" y="1492"/>
                  </a:lnTo>
                  <a:lnTo>
                    <a:pt x="2661" y="1443"/>
                  </a:lnTo>
                  <a:lnTo>
                    <a:pt x="2773" y="1393"/>
                  </a:lnTo>
                  <a:lnTo>
                    <a:pt x="2898" y="1368"/>
                  </a:lnTo>
                  <a:lnTo>
                    <a:pt x="3022" y="1343"/>
                  </a:lnTo>
                  <a:lnTo>
                    <a:pt x="3146" y="1318"/>
                  </a:lnTo>
                  <a:close/>
                  <a:moveTo>
                    <a:pt x="3283" y="4825"/>
                  </a:moveTo>
                  <a:lnTo>
                    <a:pt x="3445" y="4837"/>
                  </a:lnTo>
                  <a:lnTo>
                    <a:pt x="3582" y="4850"/>
                  </a:lnTo>
                  <a:lnTo>
                    <a:pt x="3731" y="4887"/>
                  </a:lnTo>
                  <a:lnTo>
                    <a:pt x="3868" y="4924"/>
                  </a:lnTo>
                  <a:lnTo>
                    <a:pt x="3992" y="4987"/>
                  </a:lnTo>
                  <a:lnTo>
                    <a:pt x="4116" y="5049"/>
                  </a:lnTo>
                  <a:lnTo>
                    <a:pt x="4228" y="5123"/>
                  </a:lnTo>
                  <a:lnTo>
                    <a:pt x="4328" y="5210"/>
                  </a:lnTo>
                  <a:lnTo>
                    <a:pt x="4427" y="5310"/>
                  </a:lnTo>
                  <a:lnTo>
                    <a:pt x="4514" y="5409"/>
                  </a:lnTo>
                  <a:lnTo>
                    <a:pt x="4589" y="5521"/>
                  </a:lnTo>
                  <a:lnTo>
                    <a:pt x="4651" y="5646"/>
                  </a:lnTo>
                  <a:lnTo>
                    <a:pt x="4701" y="5782"/>
                  </a:lnTo>
                  <a:lnTo>
                    <a:pt x="4738" y="5919"/>
                  </a:lnTo>
                  <a:lnTo>
                    <a:pt x="4763" y="6056"/>
                  </a:lnTo>
                  <a:lnTo>
                    <a:pt x="4775" y="6218"/>
                  </a:lnTo>
                  <a:lnTo>
                    <a:pt x="4763" y="6367"/>
                  </a:lnTo>
                  <a:lnTo>
                    <a:pt x="4750" y="6516"/>
                  </a:lnTo>
                  <a:lnTo>
                    <a:pt x="4713" y="6665"/>
                  </a:lnTo>
                  <a:lnTo>
                    <a:pt x="4663" y="6802"/>
                  </a:lnTo>
                  <a:lnTo>
                    <a:pt x="4601" y="6939"/>
                  </a:lnTo>
                  <a:lnTo>
                    <a:pt x="4527" y="7051"/>
                  </a:lnTo>
                  <a:lnTo>
                    <a:pt x="4440" y="7163"/>
                  </a:lnTo>
                  <a:lnTo>
                    <a:pt x="4340" y="7262"/>
                  </a:lnTo>
                  <a:lnTo>
                    <a:pt x="4241" y="7362"/>
                  </a:lnTo>
                  <a:lnTo>
                    <a:pt x="4129" y="7436"/>
                  </a:lnTo>
                  <a:lnTo>
                    <a:pt x="4004" y="7511"/>
                  </a:lnTo>
                  <a:lnTo>
                    <a:pt x="3880" y="7561"/>
                  </a:lnTo>
                  <a:lnTo>
                    <a:pt x="3743" y="7610"/>
                  </a:lnTo>
                  <a:lnTo>
                    <a:pt x="3594" y="7648"/>
                  </a:lnTo>
                  <a:lnTo>
                    <a:pt x="3445" y="7660"/>
                  </a:lnTo>
                  <a:lnTo>
                    <a:pt x="3283" y="7672"/>
                  </a:lnTo>
                  <a:lnTo>
                    <a:pt x="3134" y="7660"/>
                  </a:lnTo>
                  <a:lnTo>
                    <a:pt x="2985" y="7648"/>
                  </a:lnTo>
                  <a:lnTo>
                    <a:pt x="2836" y="7610"/>
                  </a:lnTo>
                  <a:lnTo>
                    <a:pt x="2699" y="7561"/>
                  </a:lnTo>
                  <a:lnTo>
                    <a:pt x="2562" y="7511"/>
                  </a:lnTo>
                  <a:lnTo>
                    <a:pt x="2438" y="7436"/>
                  </a:lnTo>
                  <a:lnTo>
                    <a:pt x="2313" y="7362"/>
                  </a:lnTo>
                  <a:lnTo>
                    <a:pt x="2214" y="7262"/>
                  </a:lnTo>
                  <a:lnTo>
                    <a:pt x="2114" y="7163"/>
                  </a:lnTo>
                  <a:lnTo>
                    <a:pt x="2027" y="7051"/>
                  </a:lnTo>
                  <a:lnTo>
                    <a:pt x="1953" y="6939"/>
                  </a:lnTo>
                  <a:lnTo>
                    <a:pt x="1878" y="6802"/>
                  </a:lnTo>
                  <a:lnTo>
                    <a:pt x="1828" y="6665"/>
                  </a:lnTo>
                  <a:lnTo>
                    <a:pt x="1791" y="6516"/>
                  </a:lnTo>
                  <a:lnTo>
                    <a:pt x="1766" y="6367"/>
                  </a:lnTo>
                  <a:lnTo>
                    <a:pt x="1754" y="6205"/>
                  </a:lnTo>
                  <a:lnTo>
                    <a:pt x="1766" y="6031"/>
                  </a:lnTo>
                  <a:lnTo>
                    <a:pt x="1791" y="5882"/>
                  </a:lnTo>
                  <a:lnTo>
                    <a:pt x="1816" y="5745"/>
                  </a:lnTo>
                  <a:lnTo>
                    <a:pt x="1866" y="5608"/>
                  </a:lnTo>
                  <a:lnTo>
                    <a:pt x="1928" y="5484"/>
                  </a:lnTo>
                  <a:lnTo>
                    <a:pt x="2002" y="5372"/>
                  </a:lnTo>
                  <a:lnTo>
                    <a:pt x="2102" y="5273"/>
                  </a:lnTo>
                  <a:lnTo>
                    <a:pt x="2201" y="5185"/>
                  </a:lnTo>
                  <a:lnTo>
                    <a:pt x="2313" y="5098"/>
                  </a:lnTo>
                  <a:lnTo>
                    <a:pt x="2438" y="5024"/>
                  </a:lnTo>
                  <a:lnTo>
                    <a:pt x="2562" y="4962"/>
                  </a:lnTo>
                  <a:lnTo>
                    <a:pt x="2699" y="4912"/>
                  </a:lnTo>
                  <a:lnTo>
                    <a:pt x="2836" y="4875"/>
                  </a:lnTo>
                  <a:lnTo>
                    <a:pt x="2985" y="4850"/>
                  </a:lnTo>
                  <a:lnTo>
                    <a:pt x="3134" y="4837"/>
                  </a:lnTo>
                  <a:lnTo>
                    <a:pt x="3283" y="4825"/>
                  </a:lnTo>
                  <a:close/>
                  <a:moveTo>
                    <a:pt x="3010" y="0"/>
                  </a:moveTo>
                  <a:lnTo>
                    <a:pt x="2748" y="37"/>
                  </a:lnTo>
                  <a:lnTo>
                    <a:pt x="2487" y="75"/>
                  </a:lnTo>
                  <a:lnTo>
                    <a:pt x="2226" y="149"/>
                  </a:lnTo>
                  <a:lnTo>
                    <a:pt x="1978" y="224"/>
                  </a:lnTo>
                  <a:lnTo>
                    <a:pt x="1729" y="323"/>
                  </a:lnTo>
                  <a:lnTo>
                    <a:pt x="1505" y="448"/>
                  </a:lnTo>
                  <a:lnTo>
                    <a:pt x="1294" y="585"/>
                  </a:lnTo>
                  <a:lnTo>
                    <a:pt x="1095" y="746"/>
                  </a:lnTo>
                  <a:lnTo>
                    <a:pt x="921" y="920"/>
                  </a:lnTo>
                  <a:lnTo>
                    <a:pt x="759" y="1119"/>
                  </a:lnTo>
                  <a:lnTo>
                    <a:pt x="622" y="1331"/>
                  </a:lnTo>
                  <a:lnTo>
                    <a:pt x="560" y="1443"/>
                  </a:lnTo>
                  <a:lnTo>
                    <a:pt x="510" y="1567"/>
                  </a:lnTo>
                  <a:lnTo>
                    <a:pt x="460" y="1679"/>
                  </a:lnTo>
                  <a:lnTo>
                    <a:pt x="423" y="1803"/>
                  </a:lnTo>
                  <a:lnTo>
                    <a:pt x="398" y="1940"/>
                  </a:lnTo>
                  <a:lnTo>
                    <a:pt x="373" y="2077"/>
                  </a:lnTo>
                  <a:lnTo>
                    <a:pt x="361" y="2214"/>
                  </a:lnTo>
                  <a:lnTo>
                    <a:pt x="361" y="2350"/>
                  </a:lnTo>
                  <a:lnTo>
                    <a:pt x="361" y="2512"/>
                  </a:lnTo>
                  <a:lnTo>
                    <a:pt x="386" y="2661"/>
                  </a:lnTo>
                  <a:lnTo>
                    <a:pt x="411" y="2810"/>
                  </a:lnTo>
                  <a:lnTo>
                    <a:pt x="436" y="2960"/>
                  </a:lnTo>
                  <a:lnTo>
                    <a:pt x="485" y="3096"/>
                  </a:lnTo>
                  <a:lnTo>
                    <a:pt x="548" y="3233"/>
                  </a:lnTo>
                  <a:lnTo>
                    <a:pt x="610" y="3358"/>
                  </a:lnTo>
                  <a:lnTo>
                    <a:pt x="684" y="3482"/>
                  </a:lnTo>
                  <a:lnTo>
                    <a:pt x="771" y="3594"/>
                  </a:lnTo>
                  <a:lnTo>
                    <a:pt x="858" y="3706"/>
                  </a:lnTo>
                  <a:lnTo>
                    <a:pt x="970" y="3793"/>
                  </a:lnTo>
                  <a:lnTo>
                    <a:pt x="1082" y="3880"/>
                  </a:lnTo>
                  <a:lnTo>
                    <a:pt x="1207" y="3967"/>
                  </a:lnTo>
                  <a:lnTo>
                    <a:pt x="1343" y="4029"/>
                  </a:lnTo>
                  <a:lnTo>
                    <a:pt x="1480" y="4091"/>
                  </a:lnTo>
                  <a:lnTo>
                    <a:pt x="1629" y="4141"/>
                  </a:lnTo>
                  <a:lnTo>
                    <a:pt x="1629" y="4166"/>
                  </a:lnTo>
                  <a:lnTo>
                    <a:pt x="1443" y="4216"/>
                  </a:lnTo>
                  <a:lnTo>
                    <a:pt x="1269" y="4278"/>
                  </a:lnTo>
                  <a:lnTo>
                    <a:pt x="1095" y="4352"/>
                  </a:lnTo>
                  <a:lnTo>
                    <a:pt x="945" y="4439"/>
                  </a:lnTo>
                  <a:lnTo>
                    <a:pt x="796" y="4539"/>
                  </a:lnTo>
                  <a:lnTo>
                    <a:pt x="659" y="4651"/>
                  </a:lnTo>
                  <a:lnTo>
                    <a:pt x="535" y="4763"/>
                  </a:lnTo>
                  <a:lnTo>
                    <a:pt x="423" y="4899"/>
                  </a:lnTo>
                  <a:lnTo>
                    <a:pt x="324" y="5049"/>
                  </a:lnTo>
                  <a:lnTo>
                    <a:pt x="237" y="5198"/>
                  </a:lnTo>
                  <a:lnTo>
                    <a:pt x="174" y="5360"/>
                  </a:lnTo>
                  <a:lnTo>
                    <a:pt x="112" y="5521"/>
                  </a:lnTo>
                  <a:lnTo>
                    <a:pt x="63" y="5708"/>
                  </a:lnTo>
                  <a:lnTo>
                    <a:pt x="25" y="5894"/>
                  </a:lnTo>
                  <a:lnTo>
                    <a:pt x="13" y="6081"/>
                  </a:lnTo>
                  <a:lnTo>
                    <a:pt x="0" y="6280"/>
                  </a:lnTo>
                  <a:lnTo>
                    <a:pt x="13" y="6454"/>
                  </a:lnTo>
                  <a:lnTo>
                    <a:pt x="25" y="6628"/>
                  </a:lnTo>
                  <a:lnTo>
                    <a:pt x="38" y="6790"/>
                  </a:lnTo>
                  <a:lnTo>
                    <a:pt x="75" y="6939"/>
                  </a:lnTo>
                  <a:lnTo>
                    <a:pt x="112" y="7088"/>
                  </a:lnTo>
                  <a:lnTo>
                    <a:pt x="162" y="7225"/>
                  </a:lnTo>
                  <a:lnTo>
                    <a:pt x="212" y="7362"/>
                  </a:lnTo>
                  <a:lnTo>
                    <a:pt x="286" y="7498"/>
                  </a:lnTo>
                  <a:lnTo>
                    <a:pt x="349" y="7623"/>
                  </a:lnTo>
                  <a:lnTo>
                    <a:pt x="436" y="7735"/>
                  </a:lnTo>
                  <a:lnTo>
                    <a:pt x="510" y="7847"/>
                  </a:lnTo>
                  <a:lnTo>
                    <a:pt x="610" y="7958"/>
                  </a:lnTo>
                  <a:lnTo>
                    <a:pt x="697" y="8058"/>
                  </a:lnTo>
                  <a:lnTo>
                    <a:pt x="796" y="8157"/>
                  </a:lnTo>
                  <a:lnTo>
                    <a:pt x="908" y="8257"/>
                  </a:lnTo>
                  <a:lnTo>
                    <a:pt x="1020" y="8331"/>
                  </a:lnTo>
                  <a:lnTo>
                    <a:pt x="1256" y="8493"/>
                  </a:lnTo>
                  <a:lnTo>
                    <a:pt x="1517" y="8630"/>
                  </a:lnTo>
                  <a:lnTo>
                    <a:pt x="1791" y="8742"/>
                  </a:lnTo>
                  <a:lnTo>
                    <a:pt x="2077" y="8829"/>
                  </a:lnTo>
                  <a:lnTo>
                    <a:pt x="2363" y="8891"/>
                  </a:lnTo>
                  <a:lnTo>
                    <a:pt x="2674" y="8941"/>
                  </a:lnTo>
                  <a:lnTo>
                    <a:pt x="2972" y="8966"/>
                  </a:lnTo>
                  <a:lnTo>
                    <a:pt x="3283" y="8978"/>
                  </a:lnTo>
                  <a:lnTo>
                    <a:pt x="3594" y="8966"/>
                  </a:lnTo>
                  <a:lnTo>
                    <a:pt x="3892" y="8941"/>
                  </a:lnTo>
                  <a:lnTo>
                    <a:pt x="4178" y="8891"/>
                  </a:lnTo>
                  <a:lnTo>
                    <a:pt x="4477" y="8816"/>
                  </a:lnTo>
                  <a:lnTo>
                    <a:pt x="4763" y="8717"/>
                  </a:lnTo>
                  <a:lnTo>
                    <a:pt x="5024" y="8605"/>
                  </a:lnTo>
                  <a:lnTo>
                    <a:pt x="5273" y="8468"/>
                  </a:lnTo>
                  <a:lnTo>
                    <a:pt x="5509" y="8307"/>
                  </a:lnTo>
                  <a:lnTo>
                    <a:pt x="5621" y="8232"/>
                  </a:lnTo>
                  <a:lnTo>
                    <a:pt x="5733" y="8133"/>
                  </a:lnTo>
                  <a:lnTo>
                    <a:pt x="5832" y="8033"/>
                  </a:lnTo>
                  <a:lnTo>
                    <a:pt x="5932" y="7934"/>
                  </a:lnTo>
                  <a:lnTo>
                    <a:pt x="6019" y="7822"/>
                  </a:lnTo>
                  <a:lnTo>
                    <a:pt x="6093" y="7710"/>
                  </a:lnTo>
                  <a:lnTo>
                    <a:pt x="6180" y="7598"/>
                  </a:lnTo>
                  <a:lnTo>
                    <a:pt x="6255" y="7473"/>
                  </a:lnTo>
                  <a:lnTo>
                    <a:pt x="6317" y="7337"/>
                  </a:lnTo>
                  <a:lnTo>
                    <a:pt x="6367" y="7212"/>
                  </a:lnTo>
                  <a:lnTo>
                    <a:pt x="6417" y="7063"/>
                  </a:lnTo>
                  <a:lnTo>
                    <a:pt x="6454" y="6914"/>
                  </a:lnTo>
                  <a:lnTo>
                    <a:pt x="6491" y="6765"/>
                  </a:lnTo>
                  <a:lnTo>
                    <a:pt x="6504" y="6603"/>
                  </a:lnTo>
                  <a:lnTo>
                    <a:pt x="6529" y="6441"/>
                  </a:lnTo>
                  <a:lnTo>
                    <a:pt x="6529" y="6267"/>
                  </a:lnTo>
                  <a:lnTo>
                    <a:pt x="6516" y="6068"/>
                  </a:lnTo>
                  <a:lnTo>
                    <a:pt x="6504" y="5882"/>
                  </a:lnTo>
                  <a:lnTo>
                    <a:pt x="6466" y="5695"/>
                  </a:lnTo>
                  <a:lnTo>
                    <a:pt x="6417" y="5521"/>
                  </a:lnTo>
                  <a:lnTo>
                    <a:pt x="6367" y="5347"/>
                  </a:lnTo>
                  <a:lnTo>
                    <a:pt x="6292" y="5198"/>
                  </a:lnTo>
                  <a:lnTo>
                    <a:pt x="6205" y="5036"/>
                  </a:lnTo>
                  <a:lnTo>
                    <a:pt x="6106" y="4899"/>
                  </a:lnTo>
                  <a:lnTo>
                    <a:pt x="5994" y="4763"/>
                  </a:lnTo>
                  <a:lnTo>
                    <a:pt x="5870" y="4638"/>
                  </a:lnTo>
                  <a:lnTo>
                    <a:pt x="5745" y="4526"/>
                  </a:lnTo>
                  <a:lnTo>
                    <a:pt x="5596" y="4427"/>
                  </a:lnTo>
                  <a:lnTo>
                    <a:pt x="5447" y="4340"/>
                  </a:lnTo>
                  <a:lnTo>
                    <a:pt x="5273" y="4265"/>
                  </a:lnTo>
                  <a:lnTo>
                    <a:pt x="5099" y="4216"/>
                  </a:lnTo>
                  <a:lnTo>
                    <a:pt x="4912" y="4166"/>
                  </a:lnTo>
                  <a:lnTo>
                    <a:pt x="4912" y="4141"/>
                  </a:lnTo>
                  <a:lnTo>
                    <a:pt x="5061" y="4079"/>
                  </a:lnTo>
                  <a:lnTo>
                    <a:pt x="5198" y="4017"/>
                  </a:lnTo>
                  <a:lnTo>
                    <a:pt x="5335" y="3942"/>
                  </a:lnTo>
                  <a:lnTo>
                    <a:pt x="5459" y="3855"/>
                  </a:lnTo>
                  <a:lnTo>
                    <a:pt x="5571" y="3768"/>
                  </a:lnTo>
                  <a:lnTo>
                    <a:pt x="5671" y="3668"/>
                  </a:lnTo>
                  <a:lnTo>
                    <a:pt x="5770" y="3557"/>
                  </a:lnTo>
                  <a:lnTo>
                    <a:pt x="5857" y="3445"/>
                  </a:lnTo>
                  <a:lnTo>
                    <a:pt x="5932" y="3320"/>
                  </a:lnTo>
                  <a:lnTo>
                    <a:pt x="5994" y="3196"/>
                  </a:lnTo>
                  <a:lnTo>
                    <a:pt x="6044" y="3059"/>
                  </a:lnTo>
                  <a:lnTo>
                    <a:pt x="6093" y="2922"/>
                  </a:lnTo>
                  <a:lnTo>
                    <a:pt x="6118" y="2773"/>
                  </a:lnTo>
                  <a:lnTo>
                    <a:pt x="6143" y="2624"/>
                  </a:lnTo>
                  <a:lnTo>
                    <a:pt x="6168" y="2475"/>
                  </a:lnTo>
                  <a:lnTo>
                    <a:pt x="6168" y="2313"/>
                  </a:lnTo>
                  <a:lnTo>
                    <a:pt x="6156" y="2151"/>
                  </a:lnTo>
                  <a:lnTo>
                    <a:pt x="6131" y="1977"/>
                  </a:lnTo>
                  <a:lnTo>
                    <a:pt x="6081" y="1791"/>
                  </a:lnTo>
                  <a:lnTo>
                    <a:pt x="6019" y="1592"/>
                  </a:lnTo>
                  <a:lnTo>
                    <a:pt x="5932" y="1393"/>
                  </a:lnTo>
                  <a:lnTo>
                    <a:pt x="5820" y="1206"/>
                  </a:lnTo>
                  <a:lnTo>
                    <a:pt x="5695" y="1020"/>
                  </a:lnTo>
                  <a:lnTo>
                    <a:pt x="5534" y="846"/>
                  </a:lnTo>
                  <a:lnTo>
                    <a:pt x="5347" y="672"/>
                  </a:lnTo>
                  <a:lnTo>
                    <a:pt x="5136" y="522"/>
                  </a:lnTo>
                  <a:lnTo>
                    <a:pt x="4900" y="373"/>
                  </a:lnTo>
                  <a:lnTo>
                    <a:pt x="4639" y="249"/>
                  </a:lnTo>
                  <a:lnTo>
                    <a:pt x="4489" y="187"/>
                  </a:lnTo>
                  <a:lnTo>
                    <a:pt x="4340" y="137"/>
                  </a:lnTo>
                  <a:lnTo>
                    <a:pt x="4178" y="87"/>
                  </a:lnTo>
                  <a:lnTo>
                    <a:pt x="4017" y="62"/>
                  </a:lnTo>
                  <a:lnTo>
                    <a:pt x="3843" y="25"/>
                  </a:lnTo>
                  <a:lnTo>
                    <a:pt x="3669" y="13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7205036" y="1372810"/>
              <a:ext cx="25063" cy="24585"/>
            </a:xfrm>
            <a:custGeom>
              <a:rect b="b" l="l" r="r" t="t"/>
              <a:pathLst>
                <a:path extrusionOk="0" h="1904" w="1941">
                  <a:moveTo>
                    <a:pt x="1" y="1"/>
                  </a:moveTo>
                  <a:lnTo>
                    <a:pt x="1" y="1903"/>
                  </a:lnTo>
                  <a:lnTo>
                    <a:pt x="1941" y="190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7249029" y="1283546"/>
              <a:ext cx="83027" cy="115941"/>
            </a:xfrm>
            <a:custGeom>
              <a:rect b="b" l="l" r="r" t="t"/>
              <a:pathLst>
                <a:path extrusionOk="0" h="8979" w="6430">
                  <a:moveTo>
                    <a:pt x="3209" y="0"/>
                  </a:moveTo>
                  <a:lnTo>
                    <a:pt x="2886" y="13"/>
                  </a:lnTo>
                  <a:lnTo>
                    <a:pt x="2575" y="50"/>
                  </a:lnTo>
                  <a:lnTo>
                    <a:pt x="2276" y="112"/>
                  </a:lnTo>
                  <a:lnTo>
                    <a:pt x="2140" y="162"/>
                  </a:lnTo>
                  <a:lnTo>
                    <a:pt x="1990" y="212"/>
                  </a:lnTo>
                  <a:lnTo>
                    <a:pt x="1729" y="336"/>
                  </a:lnTo>
                  <a:lnTo>
                    <a:pt x="1493" y="473"/>
                  </a:lnTo>
                  <a:lnTo>
                    <a:pt x="1269" y="634"/>
                  </a:lnTo>
                  <a:lnTo>
                    <a:pt x="1058" y="821"/>
                  </a:lnTo>
                  <a:lnTo>
                    <a:pt x="884" y="1032"/>
                  </a:lnTo>
                  <a:lnTo>
                    <a:pt x="722" y="1256"/>
                  </a:lnTo>
                  <a:lnTo>
                    <a:pt x="573" y="1505"/>
                  </a:lnTo>
                  <a:lnTo>
                    <a:pt x="461" y="1766"/>
                  </a:lnTo>
                  <a:lnTo>
                    <a:pt x="361" y="2052"/>
                  </a:lnTo>
                  <a:lnTo>
                    <a:pt x="287" y="2350"/>
                  </a:lnTo>
                  <a:lnTo>
                    <a:pt x="237" y="2661"/>
                  </a:lnTo>
                  <a:lnTo>
                    <a:pt x="212" y="2985"/>
                  </a:lnTo>
                  <a:lnTo>
                    <a:pt x="1879" y="2985"/>
                  </a:lnTo>
                  <a:lnTo>
                    <a:pt x="1891" y="2823"/>
                  </a:lnTo>
                  <a:lnTo>
                    <a:pt x="1903" y="2661"/>
                  </a:lnTo>
                  <a:lnTo>
                    <a:pt x="1928" y="2512"/>
                  </a:lnTo>
                  <a:lnTo>
                    <a:pt x="1966" y="2375"/>
                  </a:lnTo>
                  <a:lnTo>
                    <a:pt x="2003" y="2238"/>
                  </a:lnTo>
                  <a:lnTo>
                    <a:pt x="2065" y="2114"/>
                  </a:lnTo>
                  <a:lnTo>
                    <a:pt x="2127" y="1990"/>
                  </a:lnTo>
                  <a:lnTo>
                    <a:pt x="2214" y="1878"/>
                  </a:lnTo>
                  <a:lnTo>
                    <a:pt x="2301" y="1778"/>
                  </a:lnTo>
                  <a:lnTo>
                    <a:pt x="2401" y="1691"/>
                  </a:lnTo>
                  <a:lnTo>
                    <a:pt x="2513" y="1617"/>
                  </a:lnTo>
                  <a:lnTo>
                    <a:pt x="2637" y="1555"/>
                  </a:lnTo>
                  <a:lnTo>
                    <a:pt x="2761" y="1505"/>
                  </a:lnTo>
                  <a:lnTo>
                    <a:pt x="2911" y="1467"/>
                  </a:lnTo>
                  <a:lnTo>
                    <a:pt x="3060" y="1443"/>
                  </a:lnTo>
                  <a:lnTo>
                    <a:pt x="3333" y="1443"/>
                  </a:lnTo>
                  <a:lnTo>
                    <a:pt x="3458" y="1455"/>
                  </a:lnTo>
                  <a:lnTo>
                    <a:pt x="3570" y="1480"/>
                  </a:lnTo>
                  <a:lnTo>
                    <a:pt x="3669" y="1517"/>
                  </a:lnTo>
                  <a:lnTo>
                    <a:pt x="3781" y="1555"/>
                  </a:lnTo>
                  <a:lnTo>
                    <a:pt x="3880" y="1604"/>
                  </a:lnTo>
                  <a:lnTo>
                    <a:pt x="3980" y="1666"/>
                  </a:lnTo>
                  <a:lnTo>
                    <a:pt x="4067" y="1741"/>
                  </a:lnTo>
                  <a:lnTo>
                    <a:pt x="4154" y="1816"/>
                  </a:lnTo>
                  <a:lnTo>
                    <a:pt x="4229" y="1903"/>
                  </a:lnTo>
                  <a:lnTo>
                    <a:pt x="4303" y="2002"/>
                  </a:lnTo>
                  <a:lnTo>
                    <a:pt x="4353" y="2102"/>
                  </a:lnTo>
                  <a:lnTo>
                    <a:pt x="4390" y="2214"/>
                  </a:lnTo>
                  <a:lnTo>
                    <a:pt x="4415" y="2325"/>
                  </a:lnTo>
                  <a:lnTo>
                    <a:pt x="4440" y="2450"/>
                  </a:lnTo>
                  <a:lnTo>
                    <a:pt x="4440" y="2587"/>
                  </a:lnTo>
                  <a:lnTo>
                    <a:pt x="4428" y="2761"/>
                  </a:lnTo>
                  <a:lnTo>
                    <a:pt x="4403" y="2922"/>
                  </a:lnTo>
                  <a:lnTo>
                    <a:pt x="4341" y="3059"/>
                  </a:lnTo>
                  <a:lnTo>
                    <a:pt x="4266" y="3183"/>
                  </a:lnTo>
                  <a:lnTo>
                    <a:pt x="4166" y="3283"/>
                  </a:lnTo>
                  <a:lnTo>
                    <a:pt x="4055" y="3382"/>
                  </a:lnTo>
                  <a:lnTo>
                    <a:pt x="3943" y="3457"/>
                  </a:lnTo>
                  <a:lnTo>
                    <a:pt x="3806" y="3519"/>
                  </a:lnTo>
                  <a:lnTo>
                    <a:pt x="3669" y="3581"/>
                  </a:lnTo>
                  <a:lnTo>
                    <a:pt x="3520" y="3619"/>
                  </a:lnTo>
                  <a:lnTo>
                    <a:pt x="3371" y="3644"/>
                  </a:lnTo>
                  <a:lnTo>
                    <a:pt x="3209" y="3668"/>
                  </a:lnTo>
                  <a:lnTo>
                    <a:pt x="2898" y="3681"/>
                  </a:lnTo>
                  <a:lnTo>
                    <a:pt x="2600" y="3668"/>
                  </a:lnTo>
                  <a:lnTo>
                    <a:pt x="2600" y="4899"/>
                  </a:lnTo>
                  <a:lnTo>
                    <a:pt x="2935" y="4912"/>
                  </a:lnTo>
                  <a:lnTo>
                    <a:pt x="3271" y="4924"/>
                  </a:lnTo>
                  <a:lnTo>
                    <a:pt x="3445" y="4937"/>
                  </a:lnTo>
                  <a:lnTo>
                    <a:pt x="3607" y="4962"/>
                  </a:lnTo>
                  <a:lnTo>
                    <a:pt x="3769" y="4999"/>
                  </a:lnTo>
                  <a:lnTo>
                    <a:pt x="3918" y="5061"/>
                  </a:lnTo>
                  <a:lnTo>
                    <a:pt x="4067" y="5123"/>
                  </a:lnTo>
                  <a:lnTo>
                    <a:pt x="4191" y="5210"/>
                  </a:lnTo>
                  <a:lnTo>
                    <a:pt x="4303" y="5310"/>
                  </a:lnTo>
                  <a:lnTo>
                    <a:pt x="4415" y="5434"/>
                  </a:lnTo>
                  <a:lnTo>
                    <a:pt x="4452" y="5496"/>
                  </a:lnTo>
                  <a:lnTo>
                    <a:pt x="4490" y="5583"/>
                  </a:lnTo>
                  <a:lnTo>
                    <a:pt x="4527" y="5658"/>
                  </a:lnTo>
                  <a:lnTo>
                    <a:pt x="4552" y="5745"/>
                  </a:lnTo>
                  <a:lnTo>
                    <a:pt x="4589" y="5956"/>
                  </a:lnTo>
                  <a:lnTo>
                    <a:pt x="4602" y="6193"/>
                  </a:lnTo>
                  <a:lnTo>
                    <a:pt x="4602" y="6342"/>
                  </a:lnTo>
                  <a:lnTo>
                    <a:pt x="4577" y="6491"/>
                  </a:lnTo>
                  <a:lnTo>
                    <a:pt x="4552" y="6628"/>
                  </a:lnTo>
                  <a:lnTo>
                    <a:pt x="4502" y="6752"/>
                  </a:lnTo>
                  <a:lnTo>
                    <a:pt x="4440" y="6877"/>
                  </a:lnTo>
                  <a:lnTo>
                    <a:pt x="4378" y="6989"/>
                  </a:lnTo>
                  <a:lnTo>
                    <a:pt x="4291" y="7088"/>
                  </a:lnTo>
                  <a:lnTo>
                    <a:pt x="4191" y="7187"/>
                  </a:lnTo>
                  <a:lnTo>
                    <a:pt x="4092" y="7262"/>
                  </a:lnTo>
                  <a:lnTo>
                    <a:pt x="3980" y="7337"/>
                  </a:lnTo>
                  <a:lnTo>
                    <a:pt x="3868" y="7399"/>
                  </a:lnTo>
                  <a:lnTo>
                    <a:pt x="3744" y="7461"/>
                  </a:lnTo>
                  <a:lnTo>
                    <a:pt x="3619" y="7498"/>
                  </a:lnTo>
                  <a:lnTo>
                    <a:pt x="3483" y="7523"/>
                  </a:lnTo>
                  <a:lnTo>
                    <a:pt x="3346" y="7536"/>
                  </a:lnTo>
                  <a:lnTo>
                    <a:pt x="3197" y="7548"/>
                  </a:lnTo>
                  <a:lnTo>
                    <a:pt x="3010" y="7536"/>
                  </a:lnTo>
                  <a:lnTo>
                    <a:pt x="2836" y="7511"/>
                  </a:lnTo>
                  <a:lnTo>
                    <a:pt x="2674" y="7473"/>
                  </a:lnTo>
                  <a:lnTo>
                    <a:pt x="2538" y="7411"/>
                  </a:lnTo>
                  <a:lnTo>
                    <a:pt x="2401" y="7337"/>
                  </a:lnTo>
                  <a:lnTo>
                    <a:pt x="2276" y="7250"/>
                  </a:lnTo>
                  <a:lnTo>
                    <a:pt x="2165" y="7150"/>
                  </a:lnTo>
                  <a:lnTo>
                    <a:pt x="2065" y="7051"/>
                  </a:lnTo>
                  <a:lnTo>
                    <a:pt x="1978" y="6926"/>
                  </a:lnTo>
                  <a:lnTo>
                    <a:pt x="1903" y="6790"/>
                  </a:lnTo>
                  <a:lnTo>
                    <a:pt x="1841" y="6653"/>
                  </a:lnTo>
                  <a:lnTo>
                    <a:pt x="1791" y="6504"/>
                  </a:lnTo>
                  <a:lnTo>
                    <a:pt x="1742" y="6342"/>
                  </a:lnTo>
                  <a:lnTo>
                    <a:pt x="1704" y="6180"/>
                  </a:lnTo>
                  <a:lnTo>
                    <a:pt x="1692" y="6006"/>
                  </a:lnTo>
                  <a:lnTo>
                    <a:pt x="1680" y="5845"/>
                  </a:lnTo>
                  <a:lnTo>
                    <a:pt x="1" y="5845"/>
                  </a:lnTo>
                  <a:lnTo>
                    <a:pt x="1" y="6031"/>
                  </a:lnTo>
                  <a:lnTo>
                    <a:pt x="13" y="6205"/>
                  </a:lnTo>
                  <a:lnTo>
                    <a:pt x="26" y="6379"/>
                  </a:lnTo>
                  <a:lnTo>
                    <a:pt x="51" y="6553"/>
                  </a:lnTo>
                  <a:lnTo>
                    <a:pt x="88" y="6715"/>
                  </a:lnTo>
                  <a:lnTo>
                    <a:pt x="125" y="6877"/>
                  </a:lnTo>
                  <a:lnTo>
                    <a:pt x="175" y="7026"/>
                  </a:lnTo>
                  <a:lnTo>
                    <a:pt x="225" y="7175"/>
                  </a:lnTo>
                  <a:lnTo>
                    <a:pt x="287" y="7312"/>
                  </a:lnTo>
                  <a:lnTo>
                    <a:pt x="349" y="7449"/>
                  </a:lnTo>
                  <a:lnTo>
                    <a:pt x="424" y="7585"/>
                  </a:lnTo>
                  <a:lnTo>
                    <a:pt x="498" y="7710"/>
                  </a:lnTo>
                  <a:lnTo>
                    <a:pt x="585" y="7834"/>
                  </a:lnTo>
                  <a:lnTo>
                    <a:pt x="672" y="7946"/>
                  </a:lnTo>
                  <a:lnTo>
                    <a:pt x="772" y="8058"/>
                  </a:lnTo>
                  <a:lnTo>
                    <a:pt x="871" y="8157"/>
                  </a:lnTo>
                  <a:lnTo>
                    <a:pt x="983" y="8257"/>
                  </a:lnTo>
                  <a:lnTo>
                    <a:pt x="1095" y="8344"/>
                  </a:lnTo>
                  <a:lnTo>
                    <a:pt x="1207" y="8431"/>
                  </a:lnTo>
                  <a:lnTo>
                    <a:pt x="1331" y="8506"/>
                  </a:lnTo>
                  <a:lnTo>
                    <a:pt x="1468" y="8580"/>
                  </a:lnTo>
                  <a:lnTo>
                    <a:pt x="1605" y="8655"/>
                  </a:lnTo>
                  <a:lnTo>
                    <a:pt x="1742" y="8717"/>
                  </a:lnTo>
                  <a:lnTo>
                    <a:pt x="1891" y="8767"/>
                  </a:lnTo>
                  <a:lnTo>
                    <a:pt x="2202" y="8866"/>
                  </a:lnTo>
                  <a:lnTo>
                    <a:pt x="2525" y="8928"/>
                  </a:lnTo>
                  <a:lnTo>
                    <a:pt x="2861" y="8966"/>
                  </a:lnTo>
                  <a:lnTo>
                    <a:pt x="3221" y="8978"/>
                  </a:lnTo>
                  <a:lnTo>
                    <a:pt x="3532" y="8966"/>
                  </a:lnTo>
                  <a:lnTo>
                    <a:pt x="3843" y="8928"/>
                  </a:lnTo>
                  <a:lnTo>
                    <a:pt x="4142" y="8879"/>
                  </a:lnTo>
                  <a:lnTo>
                    <a:pt x="4428" y="8792"/>
                  </a:lnTo>
                  <a:lnTo>
                    <a:pt x="4714" y="8692"/>
                  </a:lnTo>
                  <a:lnTo>
                    <a:pt x="4975" y="8568"/>
                  </a:lnTo>
                  <a:lnTo>
                    <a:pt x="5223" y="8419"/>
                  </a:lnTo>
                  <a:lnTo>
                    <a:pt x="5460" y="8244"/>
                  </a:lnTo>
                  <a:lnTo>
                    <a:pt x="5559" y="8157"/>
                  </a:lnTo>
                  <a:lnTo>
                    <a:pt x="5671" y="8058"/>
                  </a:lnTo>
                  <a:lnTo>
                    <a:pt x="5758" y="7958"/>
                  </a:lnTo>
                  <a:lnTo>
                    <a:pt x="5858" y="7847"/>
                  </a:lnTo>
                  <a:lnTo>
                    <a:pt x="5945" y="7735"/>
                  </a:lnTo>
                  <a:lnTo>
                    <a:pt x="6019" y="7610"/>
                  </a:lnTo>
                  <a:lnTo>
                    <a:pt x="6094" y="7486"/>
                  </a:lnTo>
                  <a:lnTo>
                    <a:pt x="6168" y="7362"/>
                  </a:lnTo>
                  <a:lnTo>
                    <a:pt x="6231" y="7225"/>
                  </a:lnTo>
                  <a:lnTo>
                    <a:pt x="6280" y="7088"/>
                  </a:lnTo>
                  <a:lnTo>
                    <a:pt x="6330" y="6939"/>
                  </a:lnTo>
                  <a:lnTo>
                    <a:pt x="6367" y="6790"/>
                  </a:lnTo>
                  <a:lnTo>
                    <a:pt x="6392" y="6640"/>
                  </a:lnTo>
                  <a:lnTo>
                    <a:pt x="6417" y="6479"/>
                  </a:lnTo>
                  <a:lnTo>
                    <a:pt x="6430" y="6317"/>
                  </a:lnTo>
                  <a:lnTo>
                    <a:pt x="6430" y="6155"/>
                  </a:lnTo>
                  <a:lnTo>
                    <a:pt x="6430" y="5969"/>
                  </a:lnTo>
                  <a:lnTo>
                    <a:pt x="6405" y="5795"/>
                  </a:lnTo>
                  <a:lnTo>
                    <a:pt x="6380" y="5621"/>
                  </a:lnTo>
                  <a:lnTo>
                    <a:pt x="6330" y="5459"/>
                  </a:lnTo>
                  <a:lnTo>
                    <a:pt x="6268" y="5310"/>
                  </a:lnTo>
                  <a:lnTo>
                    <a:pt x="6206" y="5161"/>
                  </a:lnTo>
                  <a:lnTo>
                    <a:pt x="6119" y="5011"/>
                  </a:lnTo>
                  <a:lnTo>
                    <a:pt x="6019" y="4875"/>
                  </a:lnTo>
                  <a:lnTo>
                    <a:pt x="5920" y="4750"/>
                  </a:lnTo>
                  <a:lnTo>
                    <a:pt x="5795" y="4638"/>
                  </a:lnTo>
                  <a:lnTo>
                    <a:pt x="5671" y="4526"/>
                  </a:lnTo>
                  <a:lnTo>
                    <a:pt x="5534" y="4439"/>
                  </a:lnTo>
                  <a:lnTo>
                    <a:pt x="5398" y="4352"/>
                  </a:lnTo>
                  <a:lnTo>
                    <a:pt x="5236" y="4290"/>
                  </a:lnTo>
                  <a:lnTo>
                    <a:pt x="5074" y="4228"/>
                  </a:lnTo>
                  <a:lnTo>
                    <a:pt x="4900" y="4191"/>
                  </a:lnTo>
                  <a:lnTo>
                    <a:pt x="4900" y="4166"/>
                  </a:lnTo>
                  <a:lnTo>
                    <a:pt x="5049" y="4116"/>
                  </a:lnTo>
                  <a:lnTo>
                    <a:pt x="5186" y="4054"/>
                  </a:lnTo>
                  <a:lnTo>
                    <a:pt x="5310" y="3992"/>
                  </a:lnTo>
                  <a:lnTo>
                    <a:pt x="5435" y="3905"/>
                  </a:lnTo>
                  <a:lnTo>
                    <a:pt x="5534" y="3818"/>
                  </a:lnTo>
                  <a:lnTo>
                    <a:pt x="5634" y="3731"/>
                  </a:lnTo>
                  <a:lnTo>
                    <a:pt x="5733" y="3619"/>
                  </a:lnTo>
                  <a:lnTo>
                    <a:pt x="5808" y="3507"/>
                  </a:lnTo>
                  <a:lnTo>
                    <a:pt x="5882" y="3382"/>
                  </a:lnTo>
                  <a:lnTo>
                    <a:pt x="5945" y="3258"/>
                  </a:lnTo>
                  <a:lnTo>
                    <a:pt x="5994" y="3121"/>
                  </a:lnTo>
                  <a:lnTo>
                    <a:pt x="6032" y="2985"/>
                  </a:lnTo>
                  <a:lnTo>
                    <a:pt x="6069" y="2848"/>
                  </a:lnTo>
                  <a:lnTo>
                    <a:pt x="6094" y="2699"/>
                  </a:lnTo>
                  <a:lnTo>
                    <a:pt x="6106" y="2549"/>
                  </a:lnTo>
                  <a:lnTo>
                    <a:pt x="6106" y="2388"/>
                  </a:lnTo>
                  <a:lnTo>
                    <a:pt x="6106" y="2251"/>
                  </a:lnTo>
                  <a:lnTo>
                    <a:pt x="6094" y="2114"/>
                  </a:lnTo>
                  <a:lnTo>
                    <a:pt x="6069" y="1977"/>
                  </a:lnTo>
                  <a:lnTo>
                    <a:pt x="6044" y="1841"/>
                  </a:lnTo>
                  <a:lnTo>
                    <a:pt x="6007" y="1716"/>
                  </a:lnTo>
                  <a:lnTo>
                    <a:pt x="5970" y="1604"/>
                  </a:lnTo>
                  <a:lnTo>
                    <a:pt x="5907" y="1480"/>
                  </a:lnTo>
                  <a:lnTo>
                    <a:pt x="5845" y="1368"/>
                  </a:lnTo>
                  <a:lnTo>
                    <a:pt x="5708" y="1157"/>
                  </a:lnTo>
                  <a:lnTo>
                    <a:pt x="5559" y="958"/>
                  </a:lnTo>
                  <a:lnTo>
                    <a:pt x="5373" y="771"/>
                  </a:lnTo>
                  <a:lnTo>
                    <a:pt x="5174" y="609"/>
                  </a:lnTo>
                  <a:lnTo>
                    <a:pt x="4962" y="473"/>
                  </a:lnTo>
                  <a:lnTo>
                    <a:pt x="4738" y="348"/>
                  </a:lnTo>
                  <a:lnTo>
                    <a:pt x="4502" y="236"/>
                  </a:lnTo>
                  <a:lnTo>
                    <a:pt x="4241" y="149"/>
                  </a:lnTo>
                  <a:lnTo>
                    <a:pt x="3980" y="87"/>
                  </a:lnTo>
                  <a:lnTo>
                    <a:pt x="3731" y="37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7344724" y="1283546"/>
              <a:ext cx="82072" cy="115941"/>
            </a:xfrm>
            <a:custGeom>
              <a:rect b="b" l="l" r="r" t="t"/>
              <a:pathLst>
                <a:path extrusionOk="0" h="8979" w="6356">
                  <a:moveTo>
                    <a:pt x="3159" y="1443"/>
                  </a:moveTo>
                  <a:lnTo>
                    <a:pt x="3333" y="1455"/>
                  </a:lnTo>
                  <a:lnTo>
                    <a:pt x="3495" y="1480"/>
                  </a:lnTo>
                  <a:lnTo>
                    <a:pt x="3632" y="1530"/>
                  </a:lnTo>
                  <a:lnTo>
                    <a:pt x="3769" y="1604"/>
                  </a:lnTo>
                  <a:lnTo>
                    <a:pt x="3881" y="1691"/>
                  </a:lnTo>
                  <a:lnTo>
                    <a:pt x="3993" y="1791"/>
                  </a:lnTo>
                  <a:lnTo>
                    <a:pt x="4092" y="1903"/>
                  </a:lnTo>
                  <a:lnTo>
                    <a:pt x="4179" y="2027"/>
                  </a:lnTo>
                  <a:lnTo>
                    <a:pt x="4254" y="2151"/>
                  </a:lnTo>
                  <a:lnTo>
                    <a:pt x="4316" y="2301"/>
                  </a:lnTo>
                  <a:lnTo>
                    <a:pt x="4366" y="2450"/>
                  </a:lnTo>
                  <a:lnTo>
                    <a:pt x="4415" y="2611"/>
                  </a:lnTo>
                  <a:lnTo>
                    <a:pt x="4490" y="2935"/>
                  </a:lnTo>
                  <a:lnTo>
                    <a:pt x="4540" y="3271"/>
                  </a:lnTo>
                  <a:lnTo>
                    <a:pt x="4577" y="3594"/>
                  </a:lnTo>
                  <a:lnTo>
                    <a:pt x="4589" y="3917"/>
                  </a:lnTo>
                  <a:lnTo>
                    <a:pt x="4589" y="4452"/>
                  </a:lnTo>
                  <a:lnTo>
                    <a:pt x="4589" y="4862"/>
                  </a:lnTo>
                  <a:lnTo>
                    <a:pt x="4564" y="5347"/>
                  </a:lnTo>
                  <a:lnTo>
                    <a:pt x="4552" y="5608"/>
                  </a:lnTo>
                  <a:lnTo>
                    <a:pt x="4515" y="5869"/>
                  </a:lnTo>
                  <a:lnTo>
                    <a:pt x="4477" y="6118"/>
                  </a:lnTo>
                  <a:lnTo>
                    <a:pt x="4415" y="6367"/>
                  </a:lnTo>
                  <a:lnTo>
                    <a:pt x="4341" y="6603"/>
                  </a:lnTo>
                  <a:lnTo>
                    <a:pt x="4241" y="6814"/>
                  </a:lnTo>
                  <a:lnTo>
                    <a:pt x="4129" y="7013"/>
                  </a:lnTo>
                  <a:lnTo>
                    <a:pt x="3993" y="7200"/>
                  </a:lnTo>
                  <a:lnTo>
                    <a:pt x="3918" y="7287"/>
                  </a:lnTo>
                  <a:lnTo>
                    <a:pt x="3831" y="7349"/>
                  </a:lnTo>
                  <a:lnTo>
                    <a:pt x="3744" y="7411"/>
                  </a:lnTo>
                  <a:lnTo>
                    <a:pt x="3644" y="7461"/>
                  </a:lnTo>
                  <a:lnTo>
                    <a:pt x="3532" y="7498"/>
                  </a:lnTo>
                  <a:lnTo>
                    <a:pt x="3421" y="7523"/>
                  </a:lnTo>
                  <a:lnTo>
                    <a:pt x="3296" y="7536"/>
                  </a:lnTo>
                  <a:lnTo>
                    <a:pt x="3159" y="7548"/>
                  </a:lnTo>
                  <a:lnTo>
                    <a:pt x="3035" y="7536"/>
                  </a:lnTo>
                  <a:lnTo>
                    <a:pt x="2911" y="7523"/>
                  </a:lnTo>
                  <a:lnTo>
                    <a:pt x="2799" y="7498"/>
                  </a:lnTo>
                  <a:lnTo>
                    <a:pt x="2687" y="7461"/>
                  </a:lnTo>
                  <a:lnTo>
                    <a:pt x="2587" y="7411"/>
                  </a:lnTo>
                  <a:lnTo>
                    <a:pt x="2500" y="7349"/>
                  </a:lnTo>
                  <a:lnTo>
                    <a:pt x="2426" y="7287"/>
                  </a:lnTo>
                  <a:lnTo>
                    <a:pt x="2351" y="7200"/>
                  </a:lnTo>
                  <a:lnTo>
                    <a:pt x="2214" y="7013"/>
                  </a:lnTo>
                  <a:lnTo>
                    <a:pt x="2102" y="6814"/>
                  </a:lnTo>
                  <a:lnTo>
                    <a:pt x="2003" y="6603"/>
                  </a:lnTo>
                  <a:lnTo>
                    <a:pt x="1928" y="6367"/>
                  </a:lnTo>
                  <a:lnTo>
                    <a:pt x="1879" y="6118"/>
                  </a:lnTo>
                  <a:lnTo>
                    <a:pt x="1829" y="5869"/>
                  </a:lnTo>
                  <a:lnTo>
                    <a:pt x="1792" y="5608"/>
                  </a:lnTo>
                  <a:lnTo>
                    <a:pt x="1779" y="5347"/>
                  </a:lnTo>
                  <a:lnTo>
                    <a:pt x="1754" y="4862"/>
                  </a:lnTo>
                  <a:lnTo>
                    <a:pt x="1754" y="4452"/>
                  </a:lnTo>
                  <a:lnTo>
                    <a:pt x="1754" y="3917"/>
                  </a:lnTo>
                  <a:lnTo>
                    <a:pt x="1767" y="3594"/>
                  </a:lnTo>
                  <a:lnTo>
                    <a:pt x="1804" y="3271"/>
                  </a:lnTo>
                  <a:lnTo>
                    <a:pt x="1854" y="2935"/>
                  </a:lnTo>
                  <a:lnTo>
                    <a:pt x="1928" y="2611"/>
                  </a:lnTo>
                  <a:lnTo>
                    <a:pt x="1978" y="2450"/>
                  </a:lnTo>
                  <a:lnTo>
                    <a:pt x="2028" y="2301"/>
                  </a:lnTo>
                  <a:lnTo>
                    <a:pt x="2090" y="2151"/>
                  </a:lnTo>
                  <a:lnTo>
                    <a:pt x="2165" y="2027"/>
                  </a:lnTo>
                  <a:lnTo>
                    <a:pt x="2252" y="1903"/>
                  </a:lnTo>
                  <a:lnTo>
                    <a:pt x="2339" y="1791"/>
                  </a:lnTo>
                  <a:lnTo>
                    <a:pt x="2451" y="1691"/>
                  </a:lnTo>
                  <a:lnTo>
                    <a:pt x="2563" y="1604"/>
                  </a:lnTo>
                  <a:lnTo>
                    <a:pt x="2687" y="1530"/>
                  </a:lnTo>
                  <a:lnTo>
                    <a:pt x="2836" y="1480"/>
                  </a:lnTo>
                  <a:lnTo>
                    <a:pt x="2985" y="1455"/>
                  </a:lnTo>
                  <a:lnTo>
                    <a:pt x="3159" y="1443"/>
                  </a:lnTo>
                  <a:close/>
                  <a:moveTo>
                    <a:pt x="3159" y="0"/>
                  </a:moveTo>
                  <a:lnTo>
                    <a:pt x="2849" y="13"/>
                  </a:lnTo>
                  <a:lnTo>
                    <a:pt x="2538" y="50"/>
                  </a:lnTo>
                  <a:lnTo>
                    <a:pt x="2239" y="125"/>
                  </a:lnTo>
                  <a:lnTo>
                    <a:pt x="1941" y="224"/>
                  </a:lnTo>
                  <a:lnTo>
                    <a:pt x="1804" y="274"/>
                  </a:lnTo>
                  <a:lnTo>
                    <a:pt x="1667" y="348"/>
                  </a:lnTo>
                  <a:lnTo>
                    <a:pt x="1530" y="423"/>
                  </a:lnTo>
                  <a:lnTo>
                    <a:pt x="1406" y="510"/>
                  </a:lnTo>
                  <a:lnTo>
                    <a:pt x="1282" y="609"/>
                  </a:lnTo>
                  <a:lnTo>
                    <a:pt x="1157" y="721"/>
                  </a:lnTo>
                  <a:lnTo>
                    <a:pt x="1045" y="833"/>
                  </a:lnTo>
                  <a:lnTo>
                    <a:pt x="934" y="958"/>
                  </a:lnTo>
                  <a:lnTo>
                    <a:pt x="834" y="1094"/>
                  </a:lnTo>
                  <a:lnTo>
                    <a:pt x="735" y="1244"/>
                  </a:lnTo>
                  <a:lnTo>
                    <a:pt x="635" y="1393"/>
                  </a:lnTo>
                  <a:lnTo>
                    <a:pt x="548" y="1567"/>
                  </a:lnTo>
                  <a:lnTo>
                    <a:pt x="461" y="1741"/>
                  </a:lnTo>
                  <a:lnTo>
                    <a:pt x="386" y="1928"/>
                  </a:lnTo>
                  <a:lnTo>
                    <a:pt x="312" y="2127"/>
                  </a:lnTo>
                  <a:lnTo>
                    <a:pt x="250" y="2338"/>
                  </a:lnTo>
                  <a:lnTo>
                    <a:pt x="187" y="2562"/>
                  </a:lnTo>
                  <a:lnTo>
                    <a:pt x="138" y="2798"/>
                  </a:lnTo>
                  <a:lnTo>
                    <a:pt x="100" y="3034"/>
                  </a:lnTo>
                  <a:lnTo>
                    <a:pt x="63" y="3295"/>
                  </a:lnTo>
                  <a:lnTo>
                    <a:pt x="38" y="3569"/>
                  </a:lnTo>
                  <a:lnTo>
                    <a:pt x="13" y="3855"/>
                  </a:lnTo>
                  <a:lnTo>
                    <a:pt x="1" y="4153"/>
                  </a:lnTo>
                  <a:lnTo>
                    <a:pt x="1" y="4452"/>
                  </a:lnTo>
                  <a:lnTo>
                    <a:pt x="1" y="4775"/>
                  </a:lnTo>
                  <a:lnTo>
                    <a:pt x="13" y="5074"/>
                  </a:lnTo>
                  <a:lnTo>
                    <a:pt x="38" y="5372"/>
                  </a:lnTo>
                  <a:lnTo>
                    <a:pt x="63" y="5646"/>
                  </a:lnTo>
                  <a:lnTo>
                    <a:pt x="100" y="5907"/>
                  </a:lnTo>
                  <a:lnTo>
                    <a:pt x="138" y="6168"/>
                  </a:lnTo>
                  <a:lnTo>
                    <a:pt x="187" y="6404"/>
                  </a:lnTo>
                  <a:lnTo>
                    <a:pt x="250" y="6628"/>
                  </a:lnTo>
                  <a:lnTo>
                    <a:pt x="312" y="6839"/>
                  </a:lnTo>
                  <a:lnTo>
                    <a:pt x="386" y="7038"/>
                  </a:lnTo>
                  <a:lnTo>
                    <a:pt x="461" y="7225"/>
                  </a:lnTo>
                  <a:lnTo>
                    <a:pt x="548" y="7411"/>
                  </a:lnTo>
                  <a:lnTo>
                    <a:pt x="635" y="7573"/>
                  </a:lnTo>
                  <a:lnTo>
                    <a:pt x="735" y="7735"/>
                  </a:lnTo>
                  <a:lnTo>
                    <a:pt x="834" y="7884"/>
                  </a:lnTo>
                  <a:lnTo>
                    <a:pt x="934" y="8021"/>
                  </a:lnTo>
                  <a:lnTo>
                    <a:pt x="1045" y="8145"/>
                  </a:lnTo>
                  <a:lnTo>
                    <a:pt x="1157" y="8257"/>
                  </a:lnTo>
                  <a:lnTo>
                    <a:pt x="1282" y="8369"/>
                  </a:lnTo>
                  <a:lnTo>
                    <a:pt x="1406" y="8456"/>
                  </a:lnTo>
                  <a:lnTo>
                    <a:pt x="1530" y="8543"/>
                  </a:lnTo>
                  <a:lnTo>
                    <a:pt x="1667" y="8630"/>
                  </a:lnTo>
                  <a:lnTo>
                    <a:pt x="1804" y="8692"/>
                  </a:lnTo>
                  <a:lnTo>
                    <a:pt x="1941" y="8754"/>
                  </a:lnTo>
                  <a:lnTo>
                    <a:pt x="2239" y="8854"/>
                  </a:lnTo>
                  <a:lnTo>
                    <a:pt x="2538" y="8928"/>
                  </a:lnTo>
                  <a:lnTo>
                    <a:pt x="2849" y="8966"/>
                  </a:lnTo>
                  <a:lnTo>
                    <a:pt x="3159" y="8978"/>
                  </a:lnTo>
                  <a:lnTo>
                    <a:pt x="3483" y="8966"/>
                  </a:lnTo>
                  <a:lnTo>
                    <a:pt x="3794" y="8928"/>
                  </a:lnTo>
                  <a:lnTo>
                    <a:pt x="4092" y="8854"/>
                  </a:lnTo>
                  <a:lnTo>
                    <a:pt x="4390" y="8754"/>
                  </a:lnTo>
                  <a:lnTo>
                    <a:pt x="4527" y="8692"/>
                  </a:lnTo>
                  <a:lnTo>
                    <a:pt x="4664" y="8630"/>
                  </a:lnTo>
                  <a:lnTo>
                    <a:pt x="4801" y="8543"/>
                  </a:lnTo>
                  <a:lnTo>
                    <a:pt x="4925" y="8456"/>
                  </a:lnTo>
                  <a:lnTo>
                    <a:pt x="5049" y="8369"/>
                  </a:lnTo>
                  <a:lnTo>
                    <a:pt x="5174" y="8257"/>
                  </a:lnTo>
                  <a:lnTo>
                    <a:pt x="5286" y="8145"/>
                  </a:lnTo>
                  <a:lnTo>
                    <a:pt x="5398" y="8021"/>
                  </a:lnTo>
                  <a:lnTo>
                    <a:pt x="5510" y="7884"/>
                  </a:lnTo>
                  <a:lnTo>
                    <a:pt x="5609" y="7735"/>
                  </a:lnTo>
                  <a:lnTo>
                    <a:pt x="5708" y="7573"/>
                  </a:lnTo>
                  <a:lnTo>
                    <a:pt x="5796" y="7411"/>
                  </a:lnTo>
                  <a:lnTo>
                    <a:pt x="5883" y="7225"/>
                  </a:lnTo>
                  <a:lnTo>
                    <a:pt x="5957" y="7038"/>
                  </a:lnTo>
                  <a:lnTo>
                    <a:pt x="6032" y="6839"/>
                  </a:lnTo>
                  <a:lnTo>
                    <a:pt x="6094" y="6628"/>
                  </a:lnTo>
                  <a:lnTo>
                    <a:pt x="6156" y="6404"/>
                  </a:lnTo>
                  <a:lnTo>
                    <a:pt x="6206" y="6168"/>
                  </a:lnTo>
                  <a:lnTo>
                    <a:pt x="6256" y="5907"/>
                  </a:lnTo>
                  <a:lnTo>
                    <a:pt x="6280" y="5646"/>
                  </a:lnTo>
                  <a:lnTo>
                    <a:pt x="6318" y="5372"/>
                  </a:lnTo>
                  <a:lnTo>
                    <a:pt x="6330" y="5074"/>
                  </a:lnTo>
                  <a:lnTo>
                    <a:pt x="6343" y="4775"/>
                  </a:lnTo>
                  <a:lnTo>
                    <a:pt x="6355" y="4452"/>
                  </a:lnTo>
                  <a:lnTo>
                    <a:pt x="6343" y="4153"/>
                  </a:lnTo>
                  <a:lnTo>
                    <a:pt x="6330" y="3855"/>
                  </a:lnTo>
                  <a:lnTo>
                    <a:pt x="6318" y="3569"/>
                  </a:lnTo>
                  <a:lnTo>
                    <a:pt x="6280" y="3295"/>
                  </a:lnTo>
                  <a:lnTo>
                    <a:pt x="6256" y="3034"/>
                  </a:lnTo>
                  <a:lnTo>
                    <a:pt x="6206" y="2798"/>
                  </a:lnTo>
                  <a:lnTo>
                    <a:pt x="6156" y="2562"/>
                  </a:lnTo>
                  <a:lnTo>
                    <a:pt x="6094" y="2338"/>
                  </a:lnTo>
                  <a:lnTo>
                    <a:pt x="6032" y="2127"/>
                  </a:lnTo>
                  <a:lnTo>
                    <a:pt x="5957" y="1928"/>
                  </a:lnTo>
                  <a:lnTo>
                    <a:pt x="5883" y="1741"/>
                  </a:lnTo>
                  <a:lnTo>
                    <a:pt x="5796" y="1567"/>
                  </a:lnTo>
                  <a:lnTo>
                    <a:pt x="5708" y="1393"/>
                  </a:lnTo>
                  <a:lnTo>
                    <a:pt x="5609" y="1244"/>
                  </a:lnTo>
                  <a:lnTo>
                    <a:pt x="5510" y="1094"/>
                  </a:lnTo>
                  <a:lnTo>
                    <a:pt x="5398" y="958"/>
                  </a:lnTo>
                  <a:lnTo>
                    <a:pt x="5286" y="833"/>
                  </a:lnTo>
                  <a:lnTo>
                    <a:pt x="5174" y="721"/>
                  </a:lnTo>
                  <a:lnTo>
                    <a:pt x="5049" y="609"/>
                  </a:lnTo>
                  <a:lnTo>
                    <a:pt x="4925" y="510"/>
                  </a:lnTo>
                  <a:lnTo>
                    <a:pt x="4801" y="423"/>
                  </a:lnTo>
                  <a:lnTo>
                    <a:pt x="4664" y="348"/>
                  </a:lnTo>
                  <a:lnTo>
                    <a:pt x="4527" y="274"/>
                  </a:lnTo>
                  <a:lnTo>
                    <a:pt x="4390" y="224"/>
                  </a:lnTo>
                  <a:lnTo>
                    <a:pt x="4092" y="125"/>
                  </a:lnTo>
                  <a:lnTo>
                    <a:pt x="3794" y="50"/>
                  </a:lnTo>
                  <a:lnTo>
                    <a:pt x="3483" y="13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100355" y="1463856"/>
              <a:ext cx="660242" cy="55240"/>
            </a:xfrm>
            <a:custGeom>
              <a:rect b="b" l="l" r="r" t="t"/>
              <a:pathLst>
                <a:path extrusionOk="0" h="4278" w="51132">
                  <a:moveTo>
                    <a:pt x="2139" y="0"/>
                  </a:moveTo>
                  <a:lnTo>
                    <a:pt x="1928" y="13"/>
                  </a:lnTo>
                  <a:lnTo>
                    <a:pt x="1716" y="38"/>
                  </a:lnTo>
                  <a:lnTo>
                    <a:pt x="1505" y="100"/>
                  </a:lnTo>
                  <a:lnTo>
                    <a:pt x="1306" y="162"/>
                  </a:lnTo>
                  <a:lnTo>
                    <a:pt x="1119" y="262"/>
                  </a:lnTo>
                  <a:lnTo>
                    <a:pt x="945" y="361"/>
                  </a:lnTo>
                  <a:lnTo>
                    <a:pt x="784" y="485"/>
                  </a:lnTo>
                  <a:lnTo>
                    <a:pt x="634" y="622"/>
                  </a:lnTo>
                  <a:lnTo>
                    <a:pt x="485" y="784"/>
                  </a:lnTo>
                  <a:lnTo>
                    <a:pt x="373" y="945"/>
                  </a:lnTo>
                  <a:lnTo>
                    <a:pt x="261" y="1120"/>
                  </a:lnTo>
                  <a:lnTo>
                    <a:pt x="174" y="1306"/>
                  </a:lnTo>
                  <a:lnTo>
                    <a:pt x="100" y="1505"/>
                  </a:lnTo>
                  <a:lnTo>
                    <a:pt x="50" y="1704"/>
                  </a:lnTo>
                  <a:lnTo>
                    <a:pt x="13" y="1915"/>
                  </a:lnTo>
                  <a:lnTo>
                    <a:pt x="0" y="2139"/>
                  </a:lnTo>
                  <a:lnTo>
                    <a:pt x="13" y="2363"/>
                  </a:lnTo>
                  <a:lnTo>
                    <a:pt x="50" y="2574"/>
                  </a:lnTo>
                  <a:lnTo>
                    <a:pt x="100" y="2773"/>
                  </a:lnTo>
                  <a:lnTo>
                    <a:pt x="174" y="2972"/>
                  </a:lnTo>
                  <a:lnTo>
                    <a:pt x="261" y="3159"/>
                  </a:lnTo>
                  <a:lnTo>
                    <a:pt x="373" y="3333"/>
                  </a:lnTo>
                  <a:lnTo>
                    <a:pt x="485" y="3495"/>
                  </a:lnTo>
                  <a:lnTo>
                    <a:pt x="634" y="3656"/>
                  </a:lnTo>
                  <a:lnTo>
                    <a:pt x="784" y="3793"/>
                  </a:lnTo>
                  <a:lnTo>
                    <a:pt x="945" y="3917"/>
                  </a:lnTo>
                  <a:lnTo>
                    <a:pt x="1119" y="4017"/>
                  </a:lnTo>
                  <a:lnTo>
                    <a:pt x="1306" y="4116"/>
                  </a:lnTo>
                  <a:lnTo>
                    <a:pt x="1505" y="4178"/>
                  </a:lnTo>
                  <a:lnTo>
                    <a:pt x="1716" y="4241"/>
                  </a:lnTo>
                  <a:lnTo>
                    <a:pt x="1928" y="4266"/>
                  </a:lnTo>
                  <a:lnTo>
                    <a:pt x="2139" y="4278"/>
                  </a:lnTo>
                  <a:lnTo>
                    <a:pt x="48993" y="4278"/>
                  </a:lnTo>
                  <a:lnTo>
                    <a:pt x="49205" y="4266"/>
                  </a:lnTo>
                  <a:lnTo>
                    <a:pt x="49416" y="4241"/>
                  </a:lnTo>
                  <a:lnTo>
                    <a:pt x="49627" y="4178"/>
                  </a:lnTo>
                  <a:lnTo>
                    <a:pt x="49826" y="4116"/>
                  </a:lnTo>
                  <a:lnTo>
                    <a:pt x="50013" y="4017"/>
                  </a:lnTo>
                  <a:lnTo>
                    <a:pt x="50187" y="3917"/>
                  </a:lnTo>
                  <a:lnTo>
                    <a:pt x="50349" y="3793"/>
                  </a:lnTo>
                  <a:lnTo>
                    <a:pt x="50498" y="3656"/>
                  </a:lnTo>
                  <a:lnTo>
                    <a:pt x="50635" y="3495"/>
                  </a:lnTo>
                  <a:lnTo>
                    <a:pt x="50759" y="3333"/>
                  </a:lnTo>
                  <a:lnTo>
                    <a:pt x="50871" y="3159"/>
                  </a:lnTo>
                  <a:lnTo>
                    <a:pt x="50958" y="2972"/>
                  </a:lnTo>
                  <a:lnTo>
                    <a:pt x="51032" y="2773"/>
                  </a:lnTo>
                  <a:lnTo>
                    <a:pt x="51082" y="2574"/>
                  </a:lnTo>
                  <a:lnTo>
                    <a:pt x="51119" y="2363"/>
                  </a:lnTo>
                  <a:lnTo>
                    <a:pt x="51132" y="2139"/>
                  </a:lnTo>
                  <a:lnTo>
                    <a:pt x="51119" y="1915"/>
                  </a:lnTo>
                  <a:lnTo>
                    <a:pt x="51082" y="1704"/>
                  </a:lnTo>
                  <a:lnTo>
                    <a:pt x="51032" y="1505"/>
                  </a:lnTo>
                  <a:lnTo>
                    <a:pt x="50958" y="1306"/>
                  </a:lnTo>
                  <a:lnTo>
                    <a:pt x="50871" y="1120"/>
                  </a:lnTo>
                  <a:lnTo>
                    <a:pt x="50759" y="945"/>
                  </a:lnTo>
                  <a:lnTo>
                    <a:pt x="50635" y="784"/>
                  </a:lnTo>
                  <a:lnTo>
                    <a:pt x="50498" y="622"/>
                  </a:lnTo>
                  <a:lnTo>
                    <a:pt x="50349" y="485"/>
                  </a:lnTo>
                  <a:lnTo>
                    <a:pt x="50187" y="361"/>
                  </a:lnTo>
                  <a:lnTo>
                    <a:pt x="50013" y="262"/>
                  </a:lnTo>
                  <a:lnTo>
                    <a:pt x="49826" y="162"/>
                  </a:lnTo>
                  <a:lnTo>
                    <a:pt x="49627" y="100"/>
                  </a:lnTo>
                  <a:lnTo>
                    <a:pt x="49416" y="38"/>
                  </a:lnTo>
                  <a:lnTo>
                    <a:pt x="49205" y="13"/>
                  </a:lnTo>
                  <a:lnTo>
                    <a:pt x="48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7100355" y="1569506"/>
              <a:ext cx="544959" cy="55240"/>
            </a:xfrm>
            <a:custGeom>
              <a:rect b="b" l="l" r="r" t="t"/>
              <a:pathLst>
                <a:path extrusionOk="0" h="4278" w="42204">
                  <a:moveTo>
                    <a:pt x="2139" y="0"/>
                  </a:moveTo>
                  <a:lnTo>
                    <a:pt x="1928" y="13"/>
                  </a:lnTo>
                  <a:lnTo>
                    <a:pt x="1716" y="50"/>
                  </a:lnTo>
                  <a:lnTo>
                    <a:pt x="1505" y="100"/>
                  </a:lnTo>
                  <a:lnTo>
                    <a:pt x="1306" y="175"/>
                  </a:lnTo>
                  <a:lnTo>
                    <a:pt x="1119" y="262"/>
                  </a:lnTo>
                  <a:lnTo>
                    <a:pt x="945" y="373"/>
                  </a:lnTo>
                  <a:lnTo>
                    <a:pt x="784" y="498"/>
                  </a:lnTo>
                  <a:lnTo>
                    <a:pt x="634" y="635"/>
                  </a:lnTo>
                  <a:lnTo>
                    <a:pt x="485" y="784"/>
                  </a:lnTo>
                  <a:lnTo>
                    <a:pt x="373" y="945"/>
                  </a:lnTo>
                  <a:lnTo>
                    <a:pt x="261" y="1120"/>
                  </a:lnTo>
                  <a:lnTo>
                    <a:pt x="174" y="1306"/>
                  </a:lnTo>
                  <a:lnTo>
                    <a:pt x="100" y="1505"/>
                  </a:lnTo>
                  <a:lnTo>
                    <a:pt x="50" y="1716"/>
                  </a:lnTo>
                  <a:lnTo>
                    <a:pt x="13" y="1928"/>
                  </a:lnTo>
                  <a:lnTo>
                    <a:pt x="0" y="2139"/>
                  </a:lnTo>
                  <a:lnTo>
                    <a:pt x="13" y="2363"/>
                  </a:lnTo>
                  <a:lnTo>
                    <a:pt x="50" y="2574"/>
                  </a:lnTo>
                  <a:lnTo>
                    <a:pt x="100" y="2773"/>
                  </a:lnTo>
                  <a:lnTo>
                    <a:pt x="174" y="2972"/>
                  </a:lnTo>
                  <a:lnTo>
                    <a:pt x="261" y="3159"/>
                  </a:lnTo>
                  <a:lnTo>
                    <a:pt x="373" y="3345"/>
                  </a:lnTo>
                  <a:lnTo>
                    <a:pt x="485" y="3507"/>
                  </a:lnTo>
                  <a:lnTo>
                    <a:pt x="634" y="3656"/>
                  </a:lnTo>
                  <a:lnTo>
                    <a:pt x="784" y="3793"/>
                  </a:lnTo>
                  <a:lnTo>
                    <a:pt x="945" y="3917"/>
                  </a:lnTo>
                  <a:lnTo>
                    <a:pt x="1119" y="4029"/>
                  </a:lnTo>
                  <a:lnTo>
                    <a:pt x="1306" y="4116"/>
                  </a:lnTo>
                  <a:lnTo>
                    <a:pt x="1505" y="4191"/>
                  </a:lnTo>
                  <a:lnTo>
                    <a:pt x="1716" y="4241"/>
                  </a:lnTo>
                  <a:lnTo>
                    <a:pt x="1928" y="4266"/>
                  </a:lnTo>
                  <a:lnTo>
                    <a:pt x="2139" y="4278"/>
                  </a:lnTo>
                  <a:lnTo>
                    <a:pt x="40065" y="4278"/>
                  </a:lnTo>
                  <a:lnTo>
                    <a:pt x="40276" y="4266"/>
                  </a:lnTo>
                  <a:lnTo>
                    <a:pt x="40488" y="4241"/>
                  </a:lnTo>
                  <a:lnTo>
                    <a:pt x="40699" y="4191"/>
                  </a:lnTo>
                  <a:lnTo>
                    <a:pt x="40886" y="4116"/>
                  </a:lnTo>
                  <a:lnTo>
                    <a:pt x="41085" y="4029"/>
                  </a:lnTo>
                  <a:lnTo>
                    <a:pt x="41259" y="3917"/>
                  </a:lnTo>
                  <a:lnTo>
                    <a:pt x="41420" y="3793"/>
                  </a:lnTo>
                  <a:lnTo>
                    <a:pt x="41570" y="3656"/>
                  </a:lnTo>
                  <a:lnTo>
                    <a:pt x="41706" y="3507"/>
                  </a:lnTo>
                  <a:lnTo>
                    <a:pt x="41831" y="3345"/>
                  </a:lnTo>
                  <a:lnTo>
                    <a:pt x="41943" y="3159"/>
                  </a:lnTo>
                  <a:lnTo>
                    <a:pt x="42030" y="2972"/>
                  </a:lnTo>
                  <a:lnTo>
                    <a:pt x="42104" y="2773"/>
                  </a:lnTo>
                  <a:lnTo>
                    <a:pt x="42154" y="2574"/>
                  </a:lnTo>
                  <a:lnTo>
                    <a:pt x="42191" y="2363"/>
                  </a:lnTo>
                  <a:lnTo>
                    <a:pt x="42204" y="2139"/>
                  </a:lnTo>
                  <a:lnTo>
                    <a:pt x="42191" y="1928"/>
                  </a:lnTo>
                  <a:lnTo>
                    <a:pt x="42154" y="1716"/>
                  </a:lnTo>
                  <a:lnTo>
                    <a:pt x="42104" y="1505"/>
                  </a:lnTo>
                  <a:lnTo>
                    <a:pt x="42030" y="1306"/>
                  </a:lnTo>
                  <a:lnTo>
                    <a:pt x="41943" y="1120"/>
                  </a:lnTo>
                  <a:lnTo>
                    <a:pt x="41831" y="945"/>
                  </a:lnTo>
                  <a:lnTo>
                    <a:pt x="41706" y="784"/>
                  </a:lnTo>
                  <a:lnTo>
                    <a:pt x="41570" y="635"/>
                  </a:lnTo>
                  <a:lnTo>
                    <a:pt x="41420" y="498"/>
                  </a:lnTo>
                  <a:lnTo>
                    <a:pt x="41259" y="373"/>
                  </a:lnTo>
                  <a:lnTo>
                    <a:pt x="41085" y="262"/>
                  </a:lnTo>
                  <a:lnTo>
                    <a:pt x="40886" y="175"/>
                  </a:lnTo>
                  <a:lnTo>
                    <a:pt x="40699" y="100"/>
                  </a:lnTo>
                  <a:lnTo>
                    <a:pt x="40488" y="50"/>
                  </a:lnTo>
                  <a:lnTo>
                    <a:pt x="40276" y="13"/>
                  </a:lnTo>
                  <a:lnTo>
                    <a:pt x="40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100355" y="1682220"/>
              <a:ext cx="595705" cy="55253"/>
            </a:xfrm>
            <a:custGeom>
              <a:rect b="b" l="l" r="r" t="t"/>
              <a:pathLst>
                <a:path extrusionOk="0" h="4279" w="46134">
                  <a:moveTo>
                    <a:pt x="2139" y="1"/>
                  </a:moveTo>
                  <a:lnTo>
                    <a:pt x="1928" y="13"/>
                  </a:lnTo>
                  <a:lnTo>
                    <a:pt x="1716" y="38"/>
                  </a:lnTo>
                  <a:lnTo>
                    <a:pt x="1505" y="100"/>
                  </a:lnTo>
                  <a:lnTo>
                    <a:pt x="1306" y="162"/>
                  </a:lnTo>
                  <a:lnTo>
                    <a:pt x="1119" y="262"/>
                  </a:lnTo>
                  <a:lnTo>
                    <a:pt x="945" y="361"/>
                  </a:lnTo>
                  <a:lnTo>
                    <a:pt x="784" y="486"/>
                  </a:lnTo>
                  <a:lnTo>
                    <a:pt x="634" y="622"/>
                  </a:lnTo>
                  <a:lnTo>
                    <a:pt x="485" y="772"/>
                  </a:lnTo>
                  <a:lnTo>
                    <a:pt x="373" y="946"/>
                  </a:lnTo>
                  <a:lnTo>
                    <a:pt x="261" y="1120"/>
                  </a:lnTo>
                  <a:lnTo>
                    <a:pt x="174" y="1306"/>
                  </a:lnTo>
                  <a:lnTo>
                    <a:pt x="100" y="1505"/>
                  </a:lnTo>
                  <a:lnTo>
                    <a:pt x="50" y="1704"/>
                  </a:lnTo>
                  <a:lnTo>
                    <a:pt x="13" y="1916"/>
                  </a:lnTo>
                  <a:lnTo>
                    <a:pt x="0" y="2139"/>
                  </a:lnTo>
                  <a:lnTo>
                    <a:pt x="13" y="2351"/>
                  </a:lnTo>
                  <a:lnTo>
                    <a:pt x="50" y="2575"/>
                  </a:lnTo>
                  <a:lnTo>
                    <a:pt x="100" y="2774"/>
                  </a:lnTo>
                  <a:lnTo>
                    <a:pt x="174" y="2973"/>
                  </a:lnTo>
                  <a:lnTo>
                    <a:pt x="261" y="3159"/>
                  </a:lnTo>
                  <a:lnTo>
                    <a:pt x="373" y="3333"/>
                  </a:lnTo>
                  <a:lnTo>
                    <a:pt x="485" y="3495"/>
                  </a:lnTo>
                  <a:lnTo>
                    <a:pt x="634" y="3656"/>
                  </a:lnTo>
                  <a:lnTo>
                    <a:pt x="784" y="3793"/>
                  </a:lnTo>
                  <a:lnTo>
                    <a:pt x="945" y="3918"/>
                  </a:lnTo>
                  <a:lnTo>
                    <a:pt x="1119" y="4017"/>
                  </a:lnTo>
                  <a:lnTo>
                    <a:pt x="1306" y="4104"/>
                  </a:lnTo>
                  <a:lnTo>
                    <a:pt x="1505" y="4179"/>
                  </a:lnTo>
                  <a:lnTo>
                    <a:pt x="1716" y="4228"/>
                  </a:lnTo>
                  <a:lnTo>
                    <a:pt x="1928" y="4266"/>
                  </a:lnTo>
                  <a:lnTo>
                    <a:pt x="2139" y="4278"/>
                  </a:lnTo>
                  <a:lnTo>
                    <a:pt x="43994" y="4278"/>
                  </a:lnTo>
                  <a:lnTo>
                    <a:pt x="44218" y="4266"/>
                  </a:lnTo>
                  <a:lnTo>
                    <a:pt x="44430" y="4228"/>
                  </a:lnTo>
                  <a:lnTo>
                    <a:pt x="44629" y="4179"/>
                  </a:lnTo>
                  <a:lnTo>
                    <a:pt x="44827" y="4104"/>
                  </a:lnTo>
                  <a:lnTo>
                    <a:pt x="45014" y="4017"/>
                  </a:lnTo>
                  <a:lnTo>
                    <a:pt x="45188" y="3918"/>
                  </a:lnTo>
                  <a:lnTo>
                    <a:pt x="45362" y="3793"/>
                  </a:lnTo>
                  <a:lnTo>
                    <a:pt x="45511" y="3656"/>
                  </a:lnTo>
                  <a:lnTo>
                    <a:pt x="45648" y="3495"/>
                  </a:lnTo>
                  <a:lnTo>
                    <a:pt x="45773" y="3333"/>
                  </a:lnTo>
                  <a:lnTo>
                    <a:pt x="45872" y="3159"/>
                  </a:lnTo>
                  <a:lnTo>
                    <a:pt x="45971" y="2973"/>
                  </a:lnTo>
                  <a:lnTo>
                    <a:pt x="46046" y="2774"/>
                  </a:lnTo>
                  <a:lnTo>
                    <a:pt x="46096" y="2575"/>
                  </a:lnTo>
                  <a:lnTo>
                    <a:pt x="46121" y="2351"/>
                  </a:lnTo>
                  <a:lnTo>
                    <a:pt x="46133" y="2139"/>
                  </a:lnTo>
                  <a:lnTo>
                    <a:pt x="46121" y="1916"/>
                  </a:lnTo>
                  <a:lnTo>
                    <a:pt x="46096" y="1704"/>
                  </a:lnTo>
                  <a:lnTo>
                    <a:pt x="46046" y="1505"/>
                  </a:lnTo>
                  <a:lnTo>
                    <a:pt x="45971" y="1306"/>
                  </a:lnTo>
                  <a:lnTo>
                    <a:pt x="45872" y="1120"/>
                  </a:lnTo>
                  <a:lnTo>
                    <a:pt x="45773" y="946"/>
                  </a:lnTo>
                  <a:lnTo>
                    <a:pt x="45648" y="772"/>
                  </a:lnTo>
                  <a:lnTo>
                    <a:pt x="45511" y="622"/>
                  </a:lnTo>
                  <a:lnTo>
                    <a:pt x="45362" y="486"/>
                  </a:lnTo>
                  <a:lnTo>
                    <a:pt x="45188" y="361"/>
                  </a:lnTo>
                  <a:lnTo>
                    <a:pt x="45014" y="262"/>
                  </a:lnTo>
                  <a:lnTo>
                    <a:pt x="44827" y="162"/>
                  </a:lnTo>
                  <a:lnTo>
                    <a:pt x="44629" y="100"/>
                  </a:lnTo>
                  <a:lnTo>
                    <a:pt x="44430" y="38"/>
                  </a:lnTo>
                  <a:lnTo>
                    <a:pt x="44218" y="13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567770" y="1529684"/>
              <a:ext cx="285018" cy="374127"/>
            </a:xfrm>
            <a:custGeom>
              <a:rect b="b" l="l" r="r" t="t"/>
              <a:pathLst>
                <a:path extrusionOk="0" h="28974" w="22073">
                  <a:moveTo>
                    <a:pt x="11279" y="6156"/>
                  </a:moveTo>
                  <a:lnTo>
                    <a:pt x="11528" y="6181"/>
                  </a:lnTo>
                  <a:lnTo>
                    <a:pt x="11777" y="6206"/>
                  </a:lnTo>
                  <a:lnTo>
                    <a:pt x="12013" y="6255"/>
                  </a:lnTo>
                  <a:lnTo>
                    <a:pt x="12249" y="6305"/>
                  </a:lnTo>
                  <a:lnTo>
                    <a:pt x="12485" y="6367"/>
                  </a:lnTo>
                  <a:lnTo>
                    <a:pt x="12709" y="6454"/>
                  </a:lnTo>
                  <a:lnTo>
                    <a:pt x="12933" y="6541"/>
                  </a:lnTo>
                  <a:lnTo>
                    <a:pt x="13144" y="6628"/>
                  </a:lnTo>
                  <a:lnTo>
                    <a:pt x="13356" y="6740"/>
                  </a:lnTo>
                  <a:lnTo>
                    <a:pt x="13555" y="6865"/>
                  </a:lnTo>
                  <a:lnTo>
                    <a:pt x="13754" y="6989"/>
                  </a:lnTo>
                  <a:lnTo>
                    <a:pt x="13953" y="7126"/>
                  </a:lnTo>
                  <a:lnTo>
                    <a:pt x="14139" y="7263"/>
                  </a:lnTo>
                  <a:lnTo>
                    <a:pt x="14313" y="7424"/>
                  </a:lnTo>
                  <a:lnTo>
                    <a:pt x="14475" y="7586"/>
                  </a:lnTo>
                  <a:lnTo>
                    <a:pt x="14637" y="7747"/>
                  </a:lnTo>
                  <a:lnTo>
                    <a:pt x="14798" y="7934"/>
                  </a:lnTo>
                  <a:lnTo>
                    <a:pt x="14935" y="8108"/>
                  </a:lnTo>
                  <a:lnTo>
                    <a:pt x="15072" y="8307"/>
                  </a:lnTo>
                  <a:lnTo>
                    <a:pt x="15209" y="8506"/>
                  </a:lnTo>
                  <a:lnTo>
                    <a:pt x="15320" y="8705"/>
                  </a:lnTo>
                  <a:lnTo>
                    <a:pt x="15432" y="8916"/>
                  </a:lnTo>
                  <a:lnTo>
                    <a:pt x="15532" y="9128"/>
                  </a:lnTo>
                  <a:lnTo>
                    <a:pt x="15619" y="9352"/>
                  </a:lnTo>
                  <a:lnTo>
                    <a:pt x="15693" y="9575"/>
                  </a:lnTo>
                  <a:lnTo>
                    <a:pt x="15756" y="9812"/>
                  </a:lnTo>
                  <a:lnTo>
                    <a:pt x="15805" y="10048"/>
                  </a:lnTo>
                  <a:lnTo>
                    <a:pt x="15855" y="10284"/>
                  </a:lnTo>
                  <a:lnTo>
                    <a:pt x="15880" y="10533"/>
                  </a:lnTo>
                  <a:lnTo>
                    <a:pt x="15905" y="10782"/>
                  </a:lnTo>
                  <a:lnTo>
                    <a:pt x="15905" y="11030"/>
                  </a:lnTo>
                  <a:lnTo>
                    <a:pt x="15905" y="11279"/>
                  </a:lnTo>
                  <a:lnTo>
                    <a:pt x="15880" y="11528"/>
                  </a:lnTo>
                  <a:lnTo>
                    <a:pt x="15855" y="11776"/>
                  </a:lnTo>
                  <a:lnTo>
                    <a:pt x="15805" y="12013"/>
                  </a:lnTo>
                  <a:lnTo>
                    <a:pt x="15756" y="12249"/>
                  </a:lnTo>
                  <a:lnTo>
                    <a:pt x="15693" y="12485"/>
                  </a:lnTo>
                  <a:lnTo>
                    <a:pt x="15619" y="12709"/>
                  </a:lnTo>
                  <a:lnTo>
                    <a:pt x="15532" y="12933"/>
                  </a:lnTo>
                  <a:lnTo>
                    <a:pt x="15432" y="13144"/>
                  </a:lnTo>
                  <a:lnTo>
                    <a:pt x="15320" y="13356"/>
                  </a:lnTo>
                  <a:lnTo>
                    <a:pt x="15209" y="13567"/>
                  </a:lnTo>
                  <a:lnTo>
                    <a:pt x="15072" y="13753"/>
                  </a:lnTo>
                  <a:lnTo>
                    <a:pt x="14935" y="13952"/>
                  </a:lnTo>
                  <a:lnTo>
                    <a:pt x="14798" y="14139"/>
                  </a:lnTo>
                  <a:lnTo>
                    <a:pt x="14637" y="14313"/>
                  </a:lnTo>
                  <a:lnTo>
                    <a:pt x="14475" y="14475"/>
                  </a:lnTo>
                  <a:lnTo>
                    <a:pt x="14313" y="14636"/>
                  </a:lnTo>
                  <a:lnTo>
                    <a:pt x="14139" y="14798"/>
                  </a:lnTo>
                  <a:lnTo>
                    <a:pt x="13953" y="14935"/>
                  </a:lnTo>
                  <a:lnTo>
                    <a:pt x="13754" y="15072"/>
                  </a:lnTo>
                  <a:lnTo>
                    <a:pt x="13555" y="15208"/>
                  </a:lnTo>
                  <a:lnTo>
                    <a:pt x="13356" y="15320"/>
                  </a:lnTo>
                  <a:lnTo>
                    <a:pt x="13144" y="15432"/>
                  </a:lnTo>
                  <a:lnTo>
                    <a:pt x="12933" y="15532"/>
                  </a:lnTo>
                  <a:lnTo>
                    <a:pt x="12709" y="15619"/>
                  </a:lnTo>
                  <a:lnTo>
                    <a:pt x="12485" y="15693"/>
                  </a:lnTo>
                  <a:lnTo>
                    <a:pt x="12249" y="15755"/>
                  </a:lnTo>
                  <a:lnTo>
                    <a:pt x="12013" y="15805"/>
                  </a:lnTo>
                  <a:lnTo>
                    <a:pt x="11777" y="15855"/>
                  </a:lnTo>
                  <a:lnTo>
                    <a:pt x="11528" y="15880"/>
                  </a:lnTo>
                  <a:lnTo>
                    <a:pt x="11279" y="15905"/>
                  </a:lnTo>
                  <a:lnTo>
                    <a:pt x="10782" y="15905"/>
                  </a:lnTo>
                  <a:lnTo>
                    <a:pt x="10533" y="15880"/>
                  </a:lnTo>
                  <a:lnTo>
                    <a:pt x="10284" y="15855"/>
                  </a:lnTo>
                  <a:lnTo>
                    <a:pt x="10048" y="15805"/>
                  </a:lnTo>
                  <a:lnTo>
                    <a:pt x="9812" y="15755"/>
                  </a:lnTo>
                  <a:lnTo>
                    <a:pt x="9576" y="15693"/>
                  </a:lnTo>
                  <a:lnTo>
                    <a:pt x="9352" y="15619"/>
                  </a:lnTo>
                  <a:lnTo>
                    <a:pt x="9128" y="15532"/>
                  </a:lnTo>
                  <a:lnTo>
                    <a:pt x="8917" y="15432"/>
                  </a:lnTo>
                  <a:lnTo>
                    <a:pt x="8705" y="15320"/>
                  </a:lnTo>
                  <a:lnTo>
                    <a:pt x="8506" y="15208"/>
                  </a:lnTo>
                  <a:lnTo>
                    <a:pt x="8307" y="15072"/>
                  </a:lnTo>
                  <a:lnTo>
                    <a:pt x="8108" y="14935"/>
                  </a:lnTo>
                  <a:lnTo>
                    <a:pt x="7922" y="14798"/>
                  </a:lnTo>
                  <a:lnTo>
                    <a:pt x="7748" y="14636"/>
                  </a:lnTo>
                  <a:lnTo>
                    <a:pt x="7586" y="14475"/>
                  </a:lnTo>
                  <a:lnTo>
                    <a:pt x="7424" y="14313"/>
                  </a:lnTo>
                  <a:lnTo>
                    <a:pt x="7263" y="14139"/>
                  </a:lnTo>
                  <a:lnTo>
                    <a:pt x="7126" y="13952"/>
                  </a:lnTo>
                  <a:lnTo>
                    <a:pt x="6989" y="13753"/>
                  </a:lnTo>
                  <a:lnTo>
                    <a:pt x="6865" y="13567"/>
                  </a:lnTo>
                  <a:lnTo>
                    <a:pt x="6740" y="13356"/>
                  </a:lnTo>
                  <a:lnTo>
                    <a:pt x="6629" y="13144"/>
                  </a:lnTo>
                  <a:lnTo>
                    <a:pt x="6542" y="12933"/>
                  </a:lnTo>
                  <a:lnTo>
                    <a:pt x="6454" y="12709"/>
                  </a:lnTo>
                  <a:lnTo>
                    <a:pt x="6367" y="12485"/>
                  </a:lnTo>
                  <a:lnTo>
                    <a:pt x="6305" y="12249"/>
                  </a:lnTo>
                  <a:lnTo>
                    <a:pt x="6256" y="12013"/>
                  </a:lnTo>
                  <a:lnTo>
                    <a:pt x="6206" y="11776"/>
                  </a:lnTo>
                  <a:lnTo>
                    <a:pt x="6181" y="11528"/>
                  </a:lnTo>
                  <a:lnTo>
                    <a:pt x="6156" y="11279"/>
                  </a:lnTo>
                  <a:lnTo>
                    <a:pt x="6156" y="11030"/>
                  </a:lnTo>
                  <a:lnTo>
                    <a:pt x="6156" y="10782"/>
                  </a:lnTo>
                  <a:lnTo>
                    <a:pt x="6181" y="10533"/>
                  </a:lnTo>
                  <a:lnTo>
                    <a:pt x="6206" y="10284"/>
                  </a:lnTo>
                  <a:lnTo>
                    <a:pt x="6256" y="10048"/>
                  </a:lnTo>
                  <a:lnTo>
                    <a:pt x="6305" y="9812"/>
                  </a:lnTo>
                  <a:lnTo>
                    <a:pt x="6367" y="9575"/>
                  </a:lnTo>
                  <a:lnTo>
                    <a:pt x="6454" y="9352"/>
                  </a:lnTo>
                  <a:lnTo>
                    <a:pt x="6542" y="9128"/>
                  </a:lnTo>
                  <a:lnTo>
                    <a:pt x="6629" y="8916"/>
                  </a:lnTo>
                  <a:lnTo>
                    <a:pt x="6740" y="8705"/>
                  </a:lnTo>
                  <a:lnTo>
                    <a:pt x="6865" y="8506"/>
                  </a:lnTo>
                  <a:lnTo>
                    <a:pt x="6989" y="8307"/>
                  </a:lnTo>
                  <a:lnTo>
                    <a:pt x="7126" y="8108"/>
                  </a:lnTo>
                  <a:lnTo>
                    <a:pt x="7263" y="7934"/>
                  </a:lnTo>
                  <a:lnTo>
                    <a:pt x="7424" y="7747"/>
                  </a:lnTo>
                  <a:lnTo>
                    <a:pt x="7586" y="7586"/>
                  </a:lnTo>
                  <a:lnTo>
                    <a:pt x="7748" y="7424"/>
                  </a:lnTo>
                  <a:lnTo>
                    <a:pt x="7922" y="7263"/>
                  </a:lnTo>
                  <a:lnTo>
                    <a:pt x="8108" y="7126"/>
                  </a:lnTo>
                  <a:lnTo>
                    <a:pt x="8307" y="6989"/>
                  </a:lnTo>
                  <a:lnTo>
                    <a:pt x="8506" y="6865"/>
                  </a:lnTo>
                  <a:lnTo>
                    <a:pt x="8705" y="6740"/>
                  </a:lnTo>
                  <a:lnTo>
                    <a:pt x="8917" y="6628"/>
                  </a:lnTo>
                  <a:lnTo>
                    <a:pt x="9128" y="6541"/>
                  </a:lnTo>
                  <a:lnTo>
                    <a:pt x="9352" y="6454"/>
                  </a:lnTo>
                  <a:lnTo>
                    <a:pt x="9576" y="6367"/>
                  </a:lnTo>
                  <a:lnTo>
                    <a:pt x="9812" y="6305"/>
                  </a:lnTo>
                  <a:lnTo>
                    <a:pt x="10048" y="6255"/>
                  </a:lnTo>
                  <a:lnTo>
                    <a:pt x="10284" y="6206"/>
                  </a:lnTo>
                  <a:lnTo>
                    <a:pt x="10533" y="6181"/>
                  </a:lnTo>
                  <a:lnTo>
                    <a:pt x="10782" y="6156"/>
                  </a:lnTo>
                  <a:close/>
                  <a:moveTo>
                    <a:pt x="11030" y="1"/>
                  </a:moveTo>
                  <a:lnTo>
                    <a:pt x="10458" y="13"/>
                  </a:lnTo>
                  <a:lnTo>
                    <a:pt x="9899" y="50"/>
                  </a:lnTo>
                  <a:lnTo>
                    <a:pt x="9352" y="125"/>
                  </a:lnTo>
                  <a:lnTo>
                    <a:pt x="8805" y="224"/>
                  </a:lnTo>
                  <a:lnTo>
                    <a:pt x="8270" y="336"/>
                  </a:lnTo>
                  <a:lnTo>
                    <a:pt x="7748" y="486"/>
                  </a:lnTo>
                  <a:lnTo>
                    <a:pt x="7238" y="660"/>
                  </a:lnTo>
                  <a:lnTo>
                    <a:pt x="6740" y="859"/>
                  </a:lnTo>
                  <a:lnTo>
                    <a:pt x="6243" y="1082"/>
                  </a:lnTo>
                  <a:lnTo>
                    <a:pt x="5771" y="1331"/>
                  </a:lnTo>
                  <a:lnTo>
                    <a:pt x="5311" y="1592"/>
                  </a:lnTo>
                  <a:lnTo>
                    <a:pt x="4863" y="1878"/>
                  </a:lnTo>
                  <a:lnTo>
                    <a:pt x="4428" y="2189"/>
                  </a:lnTo>
                  <a:lnTo>
                    <a:pt x="4005" y="2512"/>
                  </a:lnTo>
                  <a:lnTo>
                    <a:pt x="3607" y="2861"/>
                  </a:lnTo>
                  <a:lnTo>
                    <a:pt x="3221" y="3221"/>
                  </a:lnTo>
                  <a:lnTo>
                    <a:pt x="2861" y="3607"/>
                  </a:lnTo>
                  <a:lnTo>
                    <a:pt x="2513" y="4017"/>
                  </a:lnTo>
                  <a:lnTo>
                    <a:pt x="2189" y="4427"/>
                  </a:lnTo>
                  <a:lnTo>
                    <a:pt x="1879" y="4863"/>
                  </a:lnTo>
                  <a:lnTo>
                    <a:pt x="1593" y="5310"/>
                  </a:lnTo>
                  <a:lnTo>
                    <a:pt x="1331" y="5770"/>
                  </a:lnTo>
                  <a:lnTo>
                    <a:pt x="1083" y="6243"/>
                  </a:lnTo>
                  <a:lnTo>
                    <a:pt x="859" y="6740"/>
                  </a:lnTo>
                  <a:lnTo>
                    <a:pt x="660" y="7238"/>
                  </a:lnTo>
                  <a:lnTo>
                    <a:pt x="486" y="7747"/>
                  </a:lnTo>
                  <a:lnTo>
                    <a:pt x="337" y="8270"/>
                  </a:lnTo>
                  <a:lnTo>
                    <a:pt x="225" y="8804"/>
                  </a:lnTo>
                  <a:lnTo>
                    <a:pt x="125" y="9352"/>
                  </a:lnTo>
                  <a:lnTo>
                    <a:pt x="51" y="9899"/>
                  </a:lnTo>
                  <a:lnTo>
                    <a:pt x="13" y="10458"/>
                  </a:lnTo>
                  <a:lnTo>
                    <a:pt x="1" y="11030"/>
                  </a:lnTo>
                  <a:lnTo>
                    <a:pt x="1" y="11490"/>
                  </a:lnTo>
                  <a:lnTo>
                    <a:pt x="38" y="11950"/>
                  </a:lnTo>
                  <a:lnTo>
                    <a:pt x="75" y="12410"/>
                  </a:lnTo>
                  <a:lnTo>
                    <a:pt x="150" y="12858"/>
                  </a:lnTo>
                  <a:lnTo>
                    <a:pt x="225" y="13293"/>
                  </a:lnTo>
                  <a:lnTo>
                    <a:pt x="337" y="13729"/>
                  </a:lnTo>
                  <a:lnTo>
                    <a:pt x="449" y="14164"/>
                  </a:lnTo>
                  <a:lnTo>
                    <a:pt x="585" y="14574"/>
                  </a:lnTo>
                  <a:lnTo>
                    <a:pt x="735" y="14997"/>
                  </a:lnTo>
                  <a:lnTo>
                    <a:pt x="896" y="15395"/>
                  </a:lnTo>
                  <a:lnTo>
                    <a:pt x="1083" y="15793"/>
                  </a:lnTo>
                  <a:lnTo>
                    <a:pt x="1282" y="16191"/>
                  </a:lnTo>
                  <a:lnTo>
                    <a:pt x="1493" y="16564"/>
                  </a:lnTo>
                  <a:lnTo>
                    <a:pt x="1717" y="16937"/>
                  </a:lnTo>
                  <a:lnTo>
                    <a:pt x="1966" y="17297"/>
                  </a:lnTo>
                  <a:lnTo>
                    <a:pt x="2214" y="17646"/>
                  </a:lnTo>
                  <a:lnTo>
                    <a:pt x="2202" y="17646"/>
                  </a:lnTo>
                  <a:lnTo>
                    <a:pt x="11030" y="28974"/>
                  </a:lnTo>
                  <a:lnTo>
                    <a:pt x="19499" y="18106"/>
                  </a:lnTo>
                  <a:lnTo>
                    <a:pt x="19785" y="17745"/>
                  </a:lnTo>
                  <a:lnTo>
                    <a:pt x="20071" y="17372"/>
                  </a:lnTo>
                  <a:lnTo>
                    <a:pt x="20332" y="16974"/>
                  </a:lnTo>
                  <a:lnTo>
                    <a:pt x="20568" y="16576"/>
                  </a:lnTo>
                  <a:lnTo>
                    <a:pt x="20804" y="16166"/>
                  </a:lnTo>
                  <a:lnTo>
                    <a:pt x="21016" y="15743"/>
                  </a:lnTo>
                  <a:lnTo>
                    <a:pt x="21202" y="15308"/>
                  </a:lnTo>
                  <a:lnTo>
                    <a:pt x="21376" y="14860"/>
                  </a:lnTo>
                  <a:lnTo>
                    <a:pt x="21538" y="14412"/>
                  </a:lnTo>
                  <a:lnTo>
                    <a:pt x="21675" y="13952"/>
                  </a:lnTo>
                  <a:lnTo>
                    <a:pt x="21799" y="13480"/>
                  </a:lnTo>
                  <a:lnTo>
                    <a:pt x="21886" y="13007"/>
                  </a:lnTo>
                  <a:lnTo>
                    <a:pt x="21973" y="12522"/>
                  </a:lnTo>
                  <a:lnTo>
                    <a:pt x="22023" y="12025"/>
                  </a:lnTo>
                  <a:lnTo>
                    <a:pt x="22060" y="11528"/>
                  </a:lnTo>
                  <a:lnTo>
                    <a:pt x="22073" y="11030"/>
                  </a:lnTo>
                  <a:lnTo>
                    <a:pt x="22048" y="10458"/>
                  </a:lnTo>
                  <a:lnTo>
                    <a:pt x="22010" y="9899"/>
                  </a:lnTo>
                  <a:lnTo>
                    <a:pt x="21936" y="9352"/>
                  </a:lnTo>
                  <a:lnTo>
                    <a:pt x="21849" y="8804"/>
                  </a:lnTo>
                  <a:lnTo>
                    <a:pt x="21724" y="8270"/>
                  </a:lnTo>
                  <a:lnTo>
                    <a:pt x="21575" y="7747"/>
                  </a:lnTo>
                  <a:lnTo>
                    <a:pt x="21401" y="7238"/>
                  </a:lnTo>
                  <a:lnTo>
                    <a:pt x="21202" y="6740"/>
                  </a:lnTo>
                  <a:lnTo>
                    <a:pt x="20978" y="6243"/>
                  </a:lnTo>
                  <a:lnTo>
                    <a:pt x="20730" y="5770"/>
                  </a:lnTo>
                  <a:lnTo>
                    <a:pt x="20468" y="5310"/>
                  </a:lnTo>
                  <a:lnTo>
                    <a:pt x="20182" y="4863"/>
                  </a:lnTo>
                  <a:lnTo>
                    <a:pt x="19872" y="4427"/>
                  </a:lnTo>
                  <a:lnTo>
                    <a:pt x="19548" y="4017"/>
                  </a:lnTo>
                  <a:lnTo>
                    <a:pt x="19200" y="3607"/>
                  </a:lnTo>
                  <a:lnTo>
                    <a:pt x="18839" y="3221"/>
                  </a:lnTo>
                  <a:lnTo>
                    <a:pt x="18454" y="2861"/>
                  </a:lnTo>
                  <a:lnTo>
                    <a:pt x="18056" y="2512"/>
                  </a:lnTo>
                  <a:lnTo>
                    <a:pt x="17633" y="2189"/>
                  </a:lnTo>
                  <a:lnTo>
                    <a:pt x="17198" y="1878"/>
                  </a:lnTo>
                  <a:lnTo>
                    <a:pt x="16750" y="1592"/>
                  </a:lnTo>
                  <a:lnTo>
                    <a:pt x="16290" y="1331"/>
                  </a:lnTo>
                  <a:lnTo>
                    <a:pt x="15818" y="1082"/>
                  </a:lnTo>
                  <a:lnTo>
                    <a:pt x="15333" y="859"/>
                  </a:lnTo>
                  <a:lnTo>
                    <a:pt x="14823" y="660"/>
                  </a:lnTo>
                  <a:lnTo>
                    <a:pt x="14313" y="486"/>
                  </a:lnTo>
                  <a:lnTo>
                    <a:pt x="13791" y="336"/>
                  </a:lnTo>
                  <a:lnTo>
                    <a:pt x="13256" y="224"/>
                  </a:lnTo>
                  <a:lnTo>
                    <a:pt x="12709" y="125"/>
                  </a:lnTo>
                  <a:lnTo>
                    <a:pt x="12162" y="50"/>
                  </a:lnTo>
                  <a:lnTo>
                    <a:pt x="11602" y="13"/>
                  </a:lnTo>
                  <a:lnTo>
                    <a:pt x="11030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647259" y="1609161"/>
              <a:ext cx="125884" cy="125897"/>
            </a:xfrm>
            <a:custGeom>
              <a:rect b="b" l="l" r="r" t="t"/>
              <a:pathLst>
                <a:path extrusionOk="0" fill="none" h="9750" w="9749">
                  <a:moveTo>
                    <a:pt x="4874" y="9750"/>
                  </a:moveTo>
                  <a:lnTo>
                    <a:pt x="4874" y="9750"/>
                  </a:lnTo>
                  <a:lnTo>
                    <a:pt x="4626" y="9750"/>
                  </a:lnTo>
                  <a:lnTo>
                    <a:pt x="4377" y="9725"/>
                  </a:lnTo>
                  <a:lnTo>
                    <a:pt x="4128" y="9700"/>
                  </a:lnTo>
                  <a:lnTo>
                    <a:pt x="3892" y="9650"/>
                  </a:lnTo>
                  <a:lnTo>
                    <a:pt x="3656" y="9600"/>
                  </a:lnTo>
                  <a:lnTo>
                    <a:pt x="3420" y="9538"/>
                  </a:lnTo>
                  <a:lnTo>
                    <a:pt x="3196" y="9464"/>
                  </a:lnTo>
                  <a:lnTo>
                    <a:pt x="2972" y="9377"/>
                  </a:lnTo>
                  <a:lnTo>
                    <a:pt x="2761" y="9277"/>
                  </a:lnTo>
                  <a:lnTo>
                    <a:pt x="2549" y="9165"/>
                  </a:lnTo>
                  <a:lnTo>
                    <a:pt x="2350" y="9053"/>
                  </a:lnTo>
                  <a:lnTo>
                    <a:pt x="2151" y="8917"/>
                  </a:lnTo>
                  <a:lnTo>
                    <a:pt x="1952" y="8780"/>
                  </a:lnTo>
                  <a:lnTo>
                    <a:pt x="1766" y="8643"/>
                  </a:lnTo>
                  <a:lnTo>
                    <a:pt x="1592" y="8481"/>
                  </a:lnTo>
                  <a:lnTo>
                    <a:pt x="1430" y="8320"/>
                  </a:lnTo>
                  <a:lnTo>
                    <a:pt x="1268" y="8158"/>
                  </a:lnTo>
                  <a:lnTo>
                    <a:pt x="1107" y="7984"/>
                  </a:lnTo>
                  <a:lnTo>
                    <a:pt x="970" y="7797"/>
                  </a:lnTo>
                  <a:lnTo>
                    <a:pt x="833" y="7598"/>
                  </a:lnTo>
                  <a:lnTo>
                    <a:pt x="709" y="7412"/>
                  </a:lnTo>
                  <a:lnTo>
                    <a:pt x="584" y="7201"/>
                  </a:lnTo>
                  <a:lnTo>
                    <a:pt x="473" y="6989"/>
                  </a:lnTo>
                  <a:lnTo>
                    <a:pt x="386" y="6778"/>
                  </a:lnTo>
                  <a:lnTo>
                    <a:pt x="298" y="6554"/>
                  </a:lnTo>
                  <a:lnTo>
                    <a:pt x="211" y="6330"/>
                  </a:lnTo>
                  <a:lnTo>
                    <a:pt x="149" y="6094"/>
                  </a:lnTo>
                  <a:lnTo>
                    <a:pt x="100" y="5858"/>
                  </a:lnTo>
                  <a:lnTo>
                    <a:pt x="50" y="5621"/>
                  </a:lnTo>
                  <a:lnTo>
                    <a:pt x="25" y="5373"/>
                  </a:lnTo>
                  <a:lnTo>
                    <a:pt x="0" y="5124"/>
                  </a:lnTo>
                  <a:lnTo>
                    <a:pt x="0" y="4875"/>
                  </a:lnTo>
                  <a:lnTo>
                    <a:pt x="0" y="4875"/>
                  </a:lnTo>
                  <a:lnTo>
                    <a:pt x="0" y="4627"/>
                  </a:lnTo>
                  <a:lnTo>
                    <a:pt x="25" y="4378"/>
                  </a:lnTo>
                  <a:lnTo>
                    <a:pt x="50" y="4129"/>
                  </a:lnTo>
                  <a:lnTo>
                    <a:pt x="100" y="3893"/>
                  </a:lnTo>
                  <a:lnTo>
                    <a:pt x="149" y="3657"/>
                  </a:lnTo>
                  <a:lnTo>
                    <a:pt x="211" y="3420"/>
                  </a:lnTo>
                  <a:lnTo>
                    <a:pt x="298" y="3197"/>
                  </a:lnTo>
                  <a:lnTo>
                    <a:pt x="386" y="2973"/>
                  </a:lnTo>
                  <a:lnTo>
                    <a:pt x="473" y="2761"/>
                  </a:lnTo>
                  <a:lnTo>
                    <a:pt x="584" y="2550"/>
                  </a:lnTo>
                  <a:lnTo>
                    <a:pt x="709" y="2351"/>
                  </a:lnTo>
                  <a:lnTo>
                    <a:pt x="833" y="2152"/>
                  </a:lnTo>
                  <a:lnTo>
                    <a:pt x="970" y="1953"/>
                  </a:lnTo>
                  <a:lnTo>
                    <a:pt x="1107" y="1779"/>
                  </a:lnTo>
                  <a:lnTo>
                    <a:pt x="1268" y="1592"/>
                  </a:lnTo>
                  <a:lnTo>
                    <a:pt x="1430" y="1431"/>
                  </a:lnTo>
                  <a:lnTo>
                    <a:pt x="1592" y="1269"/>
                  </a:lnTo>
                  <a:lnTo>
                    <a:pt x="1766" y="1108"/>
                  </a:lnTo>
                  <a:lnTo>
                    <a:pt x="1952" y="971"/>
                  </a:lnTo>
                  <a:lnTo>
                    <a:pt x="2151" y="834"/>
                  </a:lnTo>
                  <a:lnTo>
                    <a:pt x="2350" y="710"/>
                  </a:lnTo>
                  <a:lnTo>
                    <a:pt x="2549" y="585"/>
                  </a:lnTo>
                  <a:lnTo>
                    <a:pt x="2761" y="473"/>
                  </a:lnTo>
                  <a:lnTo>
                    <a:pt x="2972" y="386"/>
                  </a:lnTo>
                  <a:lnTo>
                    <a:pt x="3196" y="299"/>
                  </a:lnTo>
                  <a:lnTo>
                    <a:pt x="3420" y="212"/>
                  </a:lnTo>
                  <a:lnTo>
                    <a:pt x="3656" y="150"/>
                  </a:lnTo>
                  <a:lnTo>
                    <a:pt x="3892" y="100"/>
                  </a:lnTo>
                  <a:lnTo>
                    <a:pt x="4128" y="51"/>
                  </a:lnTo>
                  <a:lnTo>
                    <a:pt x="4377" y="26"/>
                  </a:lnTo>
                  <a:lnTo>
                    <a:pt x="4626" y="1"/>
                  </a:lnTo>
                  <a:lnTo>
                    <a:pt x="4874" y="1"/>
                  </a:lnTo>
                  <a:lnTo>
                    <a:pt x="4874" y="1"/>
                  </a:lnTo>
                  <a:lnTo>
                    <a:pt x="5123" y="1"/>
                  </a:lnTo>
                  <a:lnTo>
                    <a:pt x="5372" y="26"/>
                  </a:lnTo>
                  <a:lnTo>
                    <a:pt x="5621" y="51"/>
                  </a:lnTo>
                  <a:lnTo>
                    <a:pt x="5857" y="100"/>
                  </a:lnTo>
                  <a:lnTo>
                    <a:pt x="6093" y="150"/>
                  </a:lnTo>
                  <a:lnTo>
                    <a:pt x="6329" y="212"/>
                  </a:lnTo>
                  <a:lnTo>
                    <a:pt x="6553" y="299"/>
                  </a:lnTo>
                  <a:lnTo>
                    <a:pt x="6777" y="386"/>
                  </a:lnTo>
                  <a:lnTo>
                    <a:pt x="6988" y="473"/>
                  </a:lnTo>
                  <a:lnTo>
                    <a:pt x="7200" y="585"/>
                  </a:lnTo>
                  <a:lnTo>
                    <a:pt x="7399" y="710"/>
                  </a:lnTo>
                  <a:lnTo>
                    <a:pt x="7598" y="834"/>
                  </a:lnTo>
                  <a:lnTo>
                    <a:pt x="7797" y="971"/>
                  </a:lnTo>
                  <a:lnTo>
                    <a:pt x="7983" y="1108"/>
                  </a:lnTo>
                  <a:lnTo>
                    <a:pt x="8157" y="1269"/>
                  </a:lnTo>
                  <a:lnTo>
                    <a:pt x="8319" y="1431"/>
                  </a:lnTo>
                  <a:lnTo>
                    <a:pt x="8481" y="1592"/>
                  </a:lnTo>
                  <a:lnTo>
                    <a:pt x="8642" y="1779"/>
                  </a:lnTo>
                  <a:lnTo>
                    <a:pt x="8779" y="1953"/>
                  </a:lnTo>
                  <a:lnTo>
                    <a:pt x="8916" y="2152"/>
                  </a:lnTo>
                  <a:lnTo>
                    <a:pt x="9053" y="2351"/>
                  </a:lnTo>
                  <a:lnTo>
                    <a:pt x="9164" y="2550"/>
                  </a:lnTo>
                  <a:lnTo>
                    <a:pt x="9276" y="2761"/>
                  </a:lnTo>
                  <a:lnTo>
                    <a:pt x="9376" y="2973"/>
                  </a:lnTo>
                  <a:lnTo>
                    <a:pt x="9463" y="3197"/>
                  </a:lnTo>
                  <a:lnTo>
                    <a:pt x="9537" y="3420"/>
                  </a:lnTo>
                  <a:lnTo>
                    <a:pt x="9600" y="3657"/>
                  </a:lnTo>
                  <a:lnTo>
                    <a:pt x="9649" y="3893"/>
                  </a:lnTo>
                  <a:lnTo>
                    <a:pt x="9699" y="4129"/>
                  </a:lnTo>
                  <a:lnTo>
                    <a:pt x="9724" y="4378"/>
                  </a:lnTo>
                  <a:lnTo>
                    <a:pt x="9749" y="4627"/>
                  </a:lnTo>
                  <a:lnTo>
                    <a:pt x="9749" y="4875"/>
                  </a:lnTo>
                  <a:lnTo>
                    <a:pt x="9749" y="4875"/>
                  </a:lnTo>
                  <a:lnTo>
                    <a:pt x="9749" y="5124"/>
                  </a:lnTo>
                  <a:lnTo>
                    <a:pt x="9724" y="5373"/>
                  </a:lnTo>
                  <a:lnTo>
                    <a:pt x="9699" y="5621"/>
                  </a:lnTo>
                  <a:lnTo>
                    <a:pt x="9649" y="5858"/>
                  </a:lnTo>
                  <a:lnTo>
                    <a:pt x="9600" y="6094"/>
                  </a:lnTo>
                  <a:lnTo>
                    <a:pt x="9537" y="6330"/>
                  </a:lnTo>
                  <a:lnTo>
                    <a:pt x="9463" y="6554"/>
                  </a:lnTo>
                  <a:lnTo>
                    <a:pt x="9376" y="6778"/>
                  </a:lnTo>
                  <a:lnTo>
                    <a:pt x="9276" y="6989"/>
                  </a:lnTo>
                  <a:lnTo>
                    <a:pt x="9164" y="7201"/>
                  </a:lnTo>
                  <a:lnTo>
                    <a:pt x="9053" y="7412"/>
                  </a:lnTo>
                  <a:lnTo>
                    <a:pt x="8916" y="7598"/>
                  </a:lnTo>
                  <a:lnTo>
                    <a:pt x="8779" y="7797"/>
                  </a:lnTo>
                  <a:lnTo>
                    <a:pt x="8642" y="7984"/>
                  </a:lnTo>
                  <a:lnTo>
                    <a:pt x="8481" y="8158"/>
                  </a:lnTo>
                  <a:lnTo>
                    <a:pt x="8319" y="8320"/>
                  </a:lnTo>
                  <a:lnTo>
                    <a:pt x="8157" y="8481"/>
                  </a:lnTo>
                  <a:lnTo>
                    <a:pt x="7983" y="8643"/>
                  </a:lnTo>
                  <a:lnTo>
                    <a:pt x="7797" y="8780"/>
                  </a:lnTo>
                  <a:lnTo>
                    <a:pt x="7598" y="8917"/>
                  </a:lnTo>
                  <a:lnTo>
                    <a:pt x="7399" y="9053"/>
                  </a:lnTo>
                  <a:lnTo>
                    <a:pt x="7200" y="9165"/>
                  </a:lnTo>
                  <a:lnTo>
                    <a:pt x="6988" y="9277"/>
                  </a:lnTo>
                  <a:lnTo>
                    <a:pt x="6777" y="9377"/>
                  </a:lnTo>
                  <a:lnTo>
                    <a:pt x="6553" y="9464"/>
                  </a:lnTo>
                  <a:lnTo>
                    <a:pt x="6329" y="9538"/>
                  </a:lnTo>
                  <a:lnTo>
                    <a:pt x="6093" y="9600"/>
                  </a:lnTo>
                  <a:lnTo>
                    <a:pt x="5857" y="9650"/>
                  </a:lnTo>
                  <a:lnTo>
                    <a:pt x="5621" y="9700"/>
                  </a:lnTo>
                  <a:lnTo>
                    <a:pt x="5372" y="9725"/>
                  </a:lnTo>
                  <a:lnTo>
                    <a:pt x="5123" y="9750"/>
                  </a:lnTo>
                  <a:lnTo>
                    <a:pt x="4874" y="97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5567770" y="1491153"/>
              <a:ext cx="285018" cy="374282"/>
            </a:xfrm>
            <a:custGeom>
              <a:rect b="b" l="l" r="r" t="t"/>
              <a:pathLst>
                <a:path extrusionOk="0" h="28986" w="22073">
                  <a:moveTo>
                    <a:pt x="11030" y="6155"/>
                  </a:moveTo>
                  <a:lnTo>
                    <a:pt x="11279" y="6168"/>
                  </a:lnTo>
                  <a:lnTo>
                    <a:pt x="11528" y="6180"/>
                  </a:lnTo>
                  <a:lnTo>
                    <a:pt x="11777" y="6218"/>
                  </a:lnTo>
                  <a:lnTo>
                    <a:pt x="12013" y="6255"/>
                  </a:lnTo>
                  <a:lnTo>
                    <a:pt x="12249" y="6305"/>
                  </a:lnTo>
                  <a:lnTo>
                    <a:pt x="12485" y="6379"/>
                  </a:lnTo>
                  <a:lnTo>
                    <a:pt x="12709" y="6454"/>
                  </a:lnTo>
                  <a:lnTo>
                    <a:pt x="12933" y="6541"/>
                  </a:lnTo>
                  <a:lnTo>
                    <a:pt x="13144" y="6640"/>
                  </a:lnTo>
                  <a:lnTo>
                    <a:pt x="13356" y="6740"/>
                  </a:lnTo>
                  <a:lnTo>
                    <a:pt x="13555" y="6864"/>
                  </a:lnTo>
                  <a:lnTo>
                    <a:pt x="13754" y="6989"/>
                  </a:lnTo>
                  <a:lnTo>
                    <a:pt x="13953" y="7125"/>
                  </a:lnTo>
                  <a:lnTo>
                    <a:pt x="14139" y="7275"/>
                  </a:lnTo>
                  <a:lnTo>
                    <a:pt x="14313" y="7424"/>
                  </a:lnTo>
                  <a:lnTo>
                    <a:pt x="14475" y="7585"/>
                  </a:lnTo>
                  <a:lnTo>
                    <a:pt x="14637" y="7760"/>
                  </a:lnTo>
                  <a:lnTo>
                    <a:pt x="14798" y="7934"/>
                  </a:lnTo>
                  <a:lnTo>
                    <a:pt x="14935" y="8120"/>
                  </a:lnTo>
                  <a:lnTo>
                    <a:pt x="15072" y="8307"/>
                  </a:lnTo>
                  <a:lnTo>
                    <a:pt x="15209" y="8506"/>
                  </a:lnTo>
                  <a:lnTo>
                    <a:pt x="15320" y="8705"/>
                  </a:lnTo>
                  <a:lnTo>
                    <a:pt x="15432" y="8916"/>
                  </a:lnTo>
                  <a:lnTo>
                    <a:pt x="15532" y="9140"/>
                  </a:lnTo>
                  <a:lnTo>
                    <a:pt x="15619" y="9364"/>
                  </a:lnTo>
                  <a:lnTo>
                    <a:pt x="15693" y="9587"/>
                  </a:lnTo>
                  <a:lnTo>
                    <a:pt x="15756" y="9811"/>
                  </a:lnTo>
                  <a:lnTo>
                    <a:pt x="15805" y="10048"/>
                  </a:lnTo>
                  <a:lnTo>
                    <a:pt x="15855" y="10296"/>
                  </a:lnTo>
                  <a:lnTo>
                    <a:pt x="15880" y="10533"/>
                  </a:lnTo>
                  <a:lnTo>
                    <a:pt x="15905" y="10781"/>
                  </a:lnTo>
                  <a:lnTo>
                    <a:pt x="15905" y="11030"/>
                  </a:lnTo>
                  <a:lnTo>
                    <a:pt x="15905" y="11291"/>
                  </a:lnTo>
                  <a:lnTo>
                    <a:pt x="15880" y="11540"/>
                  </a:lnTo>
                  <a:lnTo>
                    <a:pt x="15855" y="11776"/>
                  </a:lnTo>
                  <a:lnTo>
                    <a:pt x="15805" y="12025"/>
                  </a:lnTo>
                  <a:lnTo>
                    <a:pt x="15756" y="12261"/>
                  </a:lnTo>
                  <a:lnTo>
                    <a:pt x="15693" y="12485"/>
                  </a:lnTo>
                  <a:lnTo>
                    <a:pt x="15619" y="12709"/>
                  </a:lnTo>
                  <a:lnTo>
                    <a:pt x="15532" y="12932"/>
                  </a:lnTo>
                  <a:lnTo>
                    <a:pt x="15432" y="13156"/>
                  </a:lnTo>
                  <a:lnTo>
                    <a:pt x="15320" y="13355"/>
                  </a:lnTo>
                  <a:lnTo>
                    <a:pt x="15209" y="13567"/>
                  </a:lnTo>
                  <a:lnTo>
                    <a:pt x="15072" y="13766"/>
                  </a:lnTo>
                  <a:lnTo>
                    <a:pt x="14935" y="13952"/>
                  </a:lnTo>
                  <a:lnTo>
                    <a:pt x="14798" y="14139"/>
                  </a:lnTo>
                  <a:lnTo>
                    <a:pt x="14637" y="14313"/>
                  </a:lnTo>
                  <a:lnTo>
                    <a:pt x="14475" y="14487"/>
                  </a:lnTo>
                  <a:lnTo>
                    <a:pt x="14313" y="14648"/>
                  </a:lnTo>
                  <a:lnTo>
                    <a:pt x="14139" y="14798"/>
                  </a:lnTo>
                  <a:lnTo>
                    <a:pt x="13953" y="14947"/>
                  </a:lnTo>
                  <a:lnTo>
                    <a:pt x="13754" y="15084"/>
                  </a:lnTo>
                  <a:lnTo>
                    <a:pt x="13555" y="15208"/>
                  </a:lnTo>
                  <a:lnTo>
                    <a:pt x="13356" y="15320"/>
                  </a:lnTo>
                  <a:lnTo>
                    <a:pt x="13144" y="15432"/>
                  </a:lnTo>
                  <a:lnTo>
                    <a:pt x="12933" y="15531"/>
                  </a:lnTo>
                  <a:lnTo>
                    <a:pt x="12709" y="15618"/>
                  </a:lnTo>
                  <a:lnTo>
                    <a:pt x="12485" y="15693"/>
                  </a:lnTo>
                  <a:lnTo>
                    <a:pt x="12249" y="15755"/>
                  </a:lnTo>
                  <a:lnTo>
                    <a:pt x="12013" y="15817"/>
                  </a:lnTo>
                  <a:lnTo>
                    <a:pt x="11777" y="15855"/>
                  </a:lnTo>
                  <a:lnTo>
                    <a:pt x="11528" y="15892"/>
                  </a:lnTo>
                  <a:lnTo>
                    <a:pt x="11279" y="15904"/>
                  </a:lnTo>
                  <a:lnTo>
                    <a:pt x="11030" y="15917"/>
                  </a:lnTo>
                  <a:lnTo>
                    <a:pt x="10782" y="15904"/>
                  </a:lnTo>
                  <a:lnTo>
                    <a:pt x="10533" y="15892"/>
                  </a:lnTo>
                  <a:lnTo>
                    <a:pt x="10284" y="15855"/>
                  </a:lnTo>
                  <a:lnTo>
                    <a:pt x="10048" y="15817"/>
                  </a:lnTo>
                  <a:lnTo>
                    <a:pt x="9812" y="15755"/>
                  </a:lnTo>
                  <a:lnTo>
                    <a:pt x="9576" y="15693"/>
                  </a:lnTo>
                  <a:lnTo>
                    <a:pt x="9352" y="15618"/>
                  </a:lnTo>
                  <a:lnTo>
                    <a:pt x="9128" y="15531"/>
                  </a:lnTo>
                  <a:lnTo>
                    <a:pt x="8917" y="15432"/>
                  </a:lnTo>
                  <a:lnTo>
                    <a:pt x="8705" y="15320"/>
                  </a:lnTo>
                  <a:lnTo>
                    <a:pt x="8506" y="15208"/>
                  </a:lnTo>
                  <a:lnTo>
                    <a:pt x="8307" y="15084"/>
                  </a:lnTo>
                  <a:lnTo>
                    <a:pt x="8108" y="14947"/>
                  </a:lnTo>
                  <a:lnTo>
                    <a:pt x="7922" y="14798"/>
                  </a:lnTo>
                  <a:lnTo>
                    <a:pt x="7748" y="14648"/>
                  </a:lnTo>
                  <a:lnTo>
                    <a:pt x="7586" y="14487"/>
                  </a:lnTo>
                  <a:lnTo>
                    <a:pt x="7424" y="14313"/>
                  </a:lnTo>
                  <a:lnTo>
                    <a:pt x="7263" y="14139"/>
                  </a:lnTo>
                  <a:lnTo>
                    <a:pt x="7126" y="13952"/>
                  </a:lnTo>
                  <a:lnTo>
                    <a:pt x="6989" y="13766"/>
                  </a:lnTo>
                  <a:lnTo>
                    <a:pt x="6865" y="13567"/>
                  </a:lnTo>
                  <a:lnTo>
                    <a:pt x="6740" y="13355"/>
                  </a:lnTo>
                  <a:lnTo>
                    <a:pt x="6629" y="13156"/>
                  </a:lnTo>
                  <a:lnTo>
                    <a:pt x="6542" y="12932"/>
                  </a:lnTo>
                  <a:lnTo>
                    <a:pt x="6454" y="12709"/>
                  </a:lnTo>
                  <a:lnTo>
                    <a:pt x="6367" y="12485"/>
                  </a:lnTo>
                  <a:lnTo>
                    <a:pt x="6305" y="12261"/>
                  </a:lnTo>
                  <a:lnTo>
                    <a:pt x="6256" y="12025"/>
                  </a:lnTo>
                  <a:lnTo>
                    <a:pt x="6206" y="11776"/>
                  </a:lnTo>
                  <a:lnTo>
                    <a:pt x="6181" y="11540"/>
                  </a:lnTo>
                  <a:lnTo>
                    <a:pt x="6156" y="11291"/>
                  </a:lnTo>
                  <a:lnTo>
                    <a:pt x="6156" y="11030"/>
                  </a:lnTo>
                  <a:lnTo>
                    <a:pt x="6156" y="10781"/>
                  </a:lnTo>
                  <a:lnTo>
                    <a:pt x="6181" y="10533"/>
                  </a:lnTo>
                  <a:lnTo>
                    <a:pt x="6206" y="10296"/>
                  </a:lnTo>
                  <a:lnTo>
                    <a:pt x="6256" y="10048"/>
                  </a:lnTo>
                  <a:lnTo>
                    <a:pt x="6305" y="9811"/>
                  </a:lnTo>
                  <a:lnTo>
                    <a:pt x="6367" y="9587"/>
                  </a:lnTo>
                  <a:lnTo>
                    <a:pt x="6454" y="9364"/>
                  </a:lnTo>
                  <a:lnTo>
                    <a:pt x="6542" y="9140"/>
                  </a:lnTo>
                  <a:lnTo>
                    <a:pt x="6629" y="8916"/>
                  </a:lnTo>
                  <a:lnTo>
                    <a:pt x="6740" y="8705"/>
                  </a:lnTo>
                  <a:lnTo>
                    <a:pt x="6865" y="8506"/>
                  </a:lnTo>
                  <a:lnTo>
                    <a:pt x="6989" y="8307"/>
                  </a:lnTo>
                  <a:lnTo>
                    <a:pt x="7126" y="8120"/>
                  </a:lnTo>
                  <a:lnTo>
                    <a:pt x="7263" y="7934"/>
                  </a:lnTo>
                  <a:lnTo>
                    <a:pt x="7424" y="7760"/>
                  </a:lnTo>
                  <a:lnTo>
                    <a:pt x="7586" y="7585"/>
                  </a:lnTo>
                  <a:lnTo>
                    <a:pt x="7748" y="7424"/>
                  </a:lnTo>
                  <a:lnTo>
                    <a:pt x="7922" y="7275"/>
                  </a:lnTo>
                  <a:lnTo>
                    <a:pt x="8108" y="7125"/>
                  </a:lnTo>
                  <a:lnTo>
                    <a:pt x="8307" y="6989"/>
                  </a:lnTo>
                  <a:lnTo>
                    <a:pt x="8506" y="6864"/>
                  </a:lnTo>
                  <a:lnTo>
                    <a:pt x="8705" y="6740"/>
                  </a:lnTo>
                  <a:lnTo>
                    <a:pt x="8917" y="6640"/>
                  </a:lnTo>
                  <a:lnTo>
                    <a:pt x="9128" y="6541"/>
                  </a:lnTo>
                  <a:lnTo>
                    <a:pt x="9352" y="6454"/>
                  </a:lnTo>
                  <a:lnTo>
                    <a:pt x="9576" y="6379"/>
                  </a:lnTo>
                  <a:lnTo>
                    <a:pt x="9812" y="6305"/>
                  </a:lnTo>
                  <a:lnTo>
                    <a:pt x="10048" y="6255"/>
                  </a:lnTo>
                  <a:lnTo>
                    <a:pt x="10284" y="6218"/>
                  </a:lnTo>
                  <a:lnTo>
                    <a:pt x="10533" y="6180"/>
                  </a:lnTo>
                  <a:lnTo>
                    <a:pt x="10782" y="6168"/>
                  </a:lnTo>
                  <a:lnTo>
                    <a:pt x="11030" y="6155"/>
                  </a:lnTo>
                  <a:close/>
                  <a:moveTo>
                    <a:pt x="11030" y="0"/>
                  </a:moveTo>
                  <a:lnTo>
                    <a:pt x="10458" y="13"/>
                  </a:lnTo>
                  <a:lnTo>
                    <a:pt x="9899" y="62"/>
                  </a:lnTo>
                  <a:lnTo>
                    <a:pt x="9352" y="125"/>
                  </a:lnTo>
                  <a:lnTo>
                    <a:pt x="8805" y="224"/>
                  </a:lnTo>
                  <a:lnTo>
                    <a:pt x="8270" y="348"/>
                  </a:lnTo>
                  <a:lnTo>
                    <a:pt x="7748" y="498"/>
                  </a:lnTo>
                  <a:lnTo>
                    <a:pt x="7238" y="672"/>
                  </a:lnTo>
                  <a:lnTo>
                    <a:pt x="6740" y="871"/>
                  </a:lnTo>
                  <a:lnTo>
                    <a:pt x="6243" y="1082"/>
                  </a:lnTo>
                  <a:lnTo>
                    <a:pt x="5771" y="1331"/>
                  </a:lnTo>
                  <a:lnTo>
                    <a:pt x="5311" y="1592"/>
                  </a:lnTo>
                  <a:lnTo>
                    <a:pt x="4863" y="1890"/>
                  </a:lnTo>
                  <a:lnTo>
                    <a:pt x="4428" y="2189"/>
                  </a:lnTo>
                  <a:lnTo>
                    <a:pt x="4005" y="2525"/>
                  </a:lnTo>
                  <a:lnTo>
                    <a:pt x="3607" y="2873"/>
                  </a:lnTo>
                  <a:lnTo>
                    <a:pt x="3221" y="3233"/>
                  </a:lnTo>
                  <a:lnTo>
                    <a:pt x="2861" y="3619"/>
                  </a:lnTo>
                  <a:lnTo>
                    <a:pt x="2513" y="4017"/>
                  </a:lnTo>
                  <a:lnTo>
                    <a:pt x="2189" y="4427"/>
                  </a:lnTo>
                  <a:lnTo>
                    <a:pt x="1879" y="4862"/>
                  </a:lnTo>
                  <a:lnTo>
                    <a:pt x="1593" y="5310"/>
                  </a:lnTo>
                  <a:lnTo>
                    <a:pt x="1331" y="5770"/>
                  </a:lnTo>
                  <a:lnTo>
                    <a:pt x="1083" y="6255"/>
                  </a:lnTo>
                  <a:lnTo>
                    <a:pt x="859" y="6740"/>
                  </a:lnTo>
                  <a:lnTo>
                    <a:pt x="660" y="7237"/>
                  </a:lnTo>
                  <a:lnTo>
                    <a:pt x="486" y="7760"/>
                  </a:lnTo>
                  <a:lnTo>
                    <a:pt x="337" y="8282"/>
                  </a:lnTo>
                  <a:lnTo>
                    <a:pt x="225" y="8817"/>
                  </a:lnTo>
                  <a:lnTo>
                    <a:pt x="125" y="9351"/>
                  </a:lnTo>
                  <a:lnTo>
                    <a:pt x="51" y="9911"/>
                  </a:lnTo>
                  <a:lnTo>
                    <a:pt x="13" y="10470"/>
                  </a:lnTo>
                  <a:lnTo>
                    <a:pt x="1" y="11030"/>
                  </a:lnTo>
                  <a:lnTo>
                    <a:pt x="1" y="11502"/>
                  </a:lnTo>
                  <a:lnTo>
                    <a:pt x="38" y="11963"/>
                  </a:lnTo>
                  <a:lnTo>
                    <a:pt x="75" y="12410"/>
                  </a:lnTo>
                  <a:lnTo>
                    <a:pt x="150" y="12858"/>
                  </a:lnTo>
                  <a:lnTo>
                    <a:pt x="225" y="13305"/>
                  </a:lnTo>
                  <a:lnTo>
                    <a:pt x="337" y="13741"/>
                  </a:lnTo>
                  <a:lnTo>
                    <a:pt x="449" y="14163"/>
                  </a:lnTo>
                  <a:lnTo>
                    <a:pt x="585" y="14586"/>
                  </a:lnTo>
                  <a:lnTo>
                    <a:pt x="735" y="14997"/>
                  </a:lnTo>
                  <a:lnTo>
                    <a:pt x="896" y="15407"/>
                  </a:lnTo>
                  <a:lnTo>
                    <a:pt x="1083" y="15805"/>
                  </a:lnTo>
                  <a:lnTo>
                    <a:pt x="1282" y="16190"/>
                  </a:lnTo>
                  <a:lnTo>
                    <a:pt x="1493" y="16563"/>
                  </a:lnTo>
                  <a:lnTo>
                    <a:pt x="1717" y="16936"/>
                  </a:lnTo>
                  <a:lnTo>
                    <a:pt x="1966" y="17297"/>
                  </a:lnTo>
                  <a:lnTo>
                    <a:pt x="2214" y="17658"/>
                  </a:lnTo>
                  <a:lnTo>
                    <a:pt x="2202" y="17658"/>
                  </a:lnTo>
                  <a:lnTo>
                    <a:pt x="11030" y="28986"/>
                  </a:lnTo>
                  <a:lnTo>
                    <a:pt x="19499" y="18118"/>
                  </a:lnTo>
                  <a:lnTo>
                    <a:pt x="19785" y="17745"/>
                  </a:lnTo>
                  <a:lnTo>
                    <a:pt x="20071" y="17372"/>
                  </a:lnTo>
                  <a:lnTo>
                    <a:pt x="20332" y="16986"/>
                  </a:lnTo>
                  <a:lnTo>
                    <a:pt x="20568" y="16576"/>
                  </a:lnTo>
                  <a:lnTo>
                    <a:pt x="20804" y="16165"/>
                  </a:lnTo>
                  <a:lnTo>
                    <a:pt x="21016" y="15743"/>
                  </a:lnTo>
                  <a:lnTo>
                    <a:pt x="21202" y="15307"/>
                  </a:lnTo>
                  <a:lnTo>
                    <a:pt x="21376" y="14872"/>
                  </a:lnTo>
                  <a:lnTo>
                    <a:pt x="21538" y="14412"/>
                  </a:lnTo>
                  <a:lnTo>
                    <a:pt x="21675" y="13952"/>
                  </a:lnTo>
                  <a:lnTo>
                    <a:pt x="21799" y="13492"/>
                  </a:lnTo>
                  <a:lnTo>
                    <a:pt x="21886" y="13007"/>
                  </a:lnTo>
                  <a:lnTo>
                    <a:pt x="21973" y="12522"/>
                  </a:lnTo>
                  <a:lnTo>
                    <a:pt x="22023" y="12037"/>
                  </a:lnTo>
                  <a:lnTo>
                    <a:pt x="22060" y="11540"/>
                  </a:lnTo>
                  <a:lnTo>
                    <a:pt x="22073" y="11030"/>
                  </a:lnTo>
                  <a:lnTo>
                    <a:pt x="22048" y="10470"/>
                  </a:lnTo>
                  <a:lnTo>
                    <a:pt x="22010" y="9911"/>
                  </a:lnTo>
                  <a:lnTo>
                    <a:pt x="21936" y="9351"/>
                  </a:lnTo>
                  <a:lnTo>
                    <a:pt x="21849" y="8817"/>
                  </a:lnTo>
                  <a:lnTo>
                    <a:pt x="21724" y="8282"/>
                  </a:lnTo>
                  <a:lnTo>
                    <a:pt x="21575" y="7760"/>
                  </a:lnTo>
                  <a:lnTo>
                    <a:pt x="21401" y="7237"/>
                  </a:lnTo>
                  <a:lnTo>
                    <a:pt x="21202" y="6740"/>
                  </a:lnTo>
                  <a:lnTo>
                    <a:pt x="20978" y="6255"/>
                  </a:lnTo>
                  <a:lnTo>
                    <a:pt x="20730" y="5770"/>
                  </a:lnTo>
                  <a:lnTo>
                    <a:pt x="20468" y="5310"/>
                  </a:lnTo>
                  <a:lnTo>
                    <a:pt x="20182" y="4862"/>
                  </a:lnTo>
                  <a:lnTo>
                    <a:pt x="19872" y="4427"/>
                  </a:lnTo>
                  <a:lnTo>
                    <a:pt x="19548" y="4017"/>
                  </a:lnTo>
                  <a:lnTo>
                    <a:pt x="19200" y="3619"/>
                  </a:lnTo>
                  <a:lnTo>
                    <a:pt x="18839" y="3233"/>
                  </a:lnTo>
                  <a:lnTo>
                    <a:pt x="18454" y="2873"/>
                  </a:lnTo>
                  <a:lnTo>
                    <a:pt x="18056" y="2525"/>
                  </a:lnTo>
                  <a:lnTo>
                    <a:pt x="17633" y="2189"/>
                  </a:lnTo>
                  <a:lnTo>
                    <a:pt x="17198" y="1890"/>
                  </a:lnTo>
                  <a:lnTo>
                    <a:pt x="16750" y="1592"/>
                  </a:lnTo>
                  <a:lnTo>
                    <a:pt x="16290" y="1331"/>
                  </a:lnTo>
                  <a:lnTo>
                    <a:pt x="15818" y="1082"/>
                  </a:lnTo>
                  <a:lnTo>
                    <a:pt x="15333" y="871"/>
                  </a:lnTo>
                  <a:lnTo>
                    <a:pt x="14823" y="672"/>
                  </a:lnTo>
                  <a:lnTo>
                    <a:pt x="14313" y="498"/>
                  </a:lnTo>
                  <a:lnTo>
                    <a:pt x="13791" y="348"/>
                  </a:lnTo>
                  <a:lnTo>
                    <a:pt x="13256" y="224"/>
                  </a:lnTo>
                  <a:lnTo>
                    <a:pt x="12709" y="125"/>
                  </a:lnTo>
                  <a:lnTo>
                    <a:pt x="12162" y="62"/>
                  </a:lnTo>
                  <a:lnTo>
                    <a:pt x="11602" y="13"/>
                  </a:lnTo>
                  <a:lnTo>
                    <a:pt x="110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4534396" y="3325271"/>
              <a:ext cx="1079317" cy="599385"/>
            </a:xfrm>
            <a:custGeom>
              <a:rect b="b" l="l" r="r" t="t"/>
              <a:pathLst>
                <a:path extrusionOk="0" h="46419" w="83587">
                  <a:moveTo>
                    <a:pt x="112" y="0"/>
                  </a:moveTo>
                  <a:lnTo>
                    <a:pt x="62" y="746"/>
                  </a:lnTo>
                  <a:lnTo>
                    <a:pt x="25" y="1505"/>
                  </a:lnTo>
                  <a:lnTo>
                    <a:pt x="12" y="2263"/>
                  </a:lnTo>
                  <a:lnTo>
                    <a:pt x="0" y="3022"/>
                  </a:lnTo>
                  <a:lnTo>
                    <a:pt x="12" y="4141"/>
                  </a:lnTo>
                  <a:lnTo>
                    <a:pt x="62" y="5248"/>
                  </a:lnTo>
                  <a:lnTo>
                    <a:pt x="124" y="6354"/>
                  </a:lnTo>
                  <a:lnTo>
                    <a:pt x="224" y="7461"/>
                  </a:lnTo>
                  <a:lnTo>
                    <a:pt x="348" y="8543"/>
                  </a:lnTo>
                  <a:lnTo>
                    <a:pt x="497" y="9625"/>
                  </a:lnTo>
                  <a:lnTo>
                    <a:pt x="684" y="10694"/>
                  </a:lnTo>
                  <a:lnTo>
                    <a:pt x="883" y="11763"/>
                  </a:lnTo>
                  <a:lnTo>
                    <a:pt x="1119" y="12820"/>
                  </a:lnTo>
                  <a:lnTo>
                    <a:pt x="1368" y="13865"/>
                  </a:lnTo>
                  <a:lnTo>
                    <a:pt x="1654" y="14897"/>
                  </a:lnTo>
                  <a:lnTo>
                    <a:pt x="1952" y="15929"/>
                  </a:lnTo>
                  <a:lnTo>
                    <a:pt x="2288" y="16936"/>
                  </a:lnTo>
                  <a:lnTo>
                    <a:pt x="2636" y="17943"/>
                  </a:lnTo>
                  <a:lnTo>
                    <a:pt x="3009" y="18926"/>
                  </a:lnTo>
                  <a:lnTo>
                    <a:pt x="3420" y="19908"/>
                  </a:lnTo>
                  <a:lnTo>
                    <a:pt x="3842" y="20878"/>
                  </a:lnTo>
                  <a:lnTo>
                    <a:pt x="4278" y="21836"/>
                  </a:lnTo>
                  <a:lnTo>
                    <a:pt x="4750" y="22781"/>
                  </a:lnTo>
                  <a:lnTo>
                    <a:pt x="5235" y="23701"/>
                  </a:lnTo>
                  <a:lnTo>
                    <a:pt x="5757" y="24621"/>
                  </a:lnTo>
                  <a:lnTo>
                    <a:pt x="6292" y="25516"/>
                  </a:lnTo>
                  <a:lnTo>
                    <a:pt x="6839" y="26412"/>
                  </a:lnTo>
                  <a:lnTo>
                    <a:pt x="7411" y="27282"/>
                  </a:lnTo>
                  <a:lnTo>
                    <a:pt x="8008" y="28140"/>
                  </a:lnTo>
                  <a:lnTo>
                    <a:pt x="8630" y="28986"/>
                  </a:lnTo>
                  <a:lnTo>
                    <a:pt x="9264" y="29806"/>
                  </a:lnTo>
                  <a:lnTo>
                    <a:pt x="9910" y="30627"/>
                  </a:lnTo>
                  <a:lnTo>
                    <a:pt x="10582" y="31423"/>
                  </a:lnTo>
                  <a:lnTo>
                    <a:pt x="11278" y="32194"/>
                  </a:lnTo>
                  <a:lnTo>
                    <a:pt x="11987" y="32965"/>
                  </a:lnTo>
                  <a:lnTo>
                    <a:pt x="12708" y="33711"/>
                  </a:lnTo>
                  <a:lnTo>
                    <a:pt x="13454" y="34432"/>
                  </a:lnTo>
                  <a:lnTo>
                    <a:pt x="14225" y="35141"/>
                  </a:lnTo>
                  <a:lnTo>
                    <a:pt x="14996" y="35837"/>
                  </a:lnTo>
                  <a:lnTo>
                    <a:pt x="15792" y="36509"/>
                  </a:lnTo>
                  <a:lnTo>
                    <a:pt x="16613" y="37155"/>
                  </a:lnTo>
                  <a:lnTo>
                    <a:pt x="17433" y="37789"/>
                  </a:lnTo>
                  <a:lnTo>
                    <a:pt x="18279" y="38411"/>
                  </a:lnTo>
                  <a:lnTo>
                    <a:pt x="19137" y="39008"/>
                  </a:lnTo>
                  <a:lnTo>
                    <a:pt x="20007" y="39580"/>
                  </a:lnTo>
                  <a:lnTo>
                    <a:pt x="20903" y="40139"/>
                  </a:lnTo>
                  <a:lnTo>
                    <a:pt x="21798" y="40662"/>
                  </a:lnTo>
                  <a:lnTo>
                    <a:pt x="22718" y="41184"/>
                  </a:lnTo>
                  <a:lnTo>
                    <a:pt x="23651" y="41669"/>
                  </a:lnTo>
                  <a:lnTo>
                    <a:pt x="24583" y="42141"/>
                  </a:lnTo>
                  <a:lnTo>
                    <a:pt x="25541" y="42589"/>
                  </a:lnTo>
                  <a:lnTo>
                    <a:pt x="26511" y="43012"/>
                  </a:lnTo>
                  <a:lnTo>
                    <a:pt x="27493" y="43410"/>
                  </a:lnTo>
                  <a:lnTo>
                    <a:pt x="28476" y="43783"/>
                  </a:lnTo>
                  <a:lnTo>
                    <a:pt x="29483" y="44131"/>
                  </a:lnTo>
                  <a:lnTo>
                    <a:pt x="30502" y="44467"/>
                  </a:lnTo>
                  <a:lnTo>
                    <a:pt x="31522" y="44765"/>
                  </a:lnTo>
                  <a:lnTo>
                    <a:pt x="32554" y="45051"/>
                  </a:lnTo>
                  <a:lnTo>
                    <a:pt x="33599" y="45312"/>
                  </a:lnTo>
                  <a:lnTo>
                    <a:pt x="34656" y="45536"/>
                  </a:lnTo>
                  <a:lnTo>
                    <a:pt x="35725" y="45735"/>
                  </a:lnTo>
                  <a:lnTo>
                    <a:pt x="36794" y="45922"/>
                  </a:lnTo>
                  <a:lnTo>
                    <a:pt x="37876" y="46071"/>
                  </a:lnTo>
                  <a:lnTo>
                    <a:pt x="38970" y="46195"/>
                  </a:lnTo>
                  <a:lnTo>
                    <a:pt x="40065" y="46295"/>
                  </a:lnTo>
                  <a:lnTo>
                    <a:pt x="41171" y="46357"/>
                  </a:lnTo>
                  <a:lnTo>
                    <a:pt x="42278" y="46407"/>
                  </a:lnTo>
                  <a:lnTo>
                    <a:pt x="43397" y="46419"/>
                  </a:lnTo>
                  <a:lnTo>
                    <a:pt x="44255" y="46407"/>
                  </a:lnTo>
                  <a:lnTo>
                    <a:pt x="45101" y="46382"/>
                  </a:lnTo>
                  <a:lnTo>
                    <a:pt x="45934" y="46344"/>
                  </a:lnTo>
                  <a:lnTo>
                    <a:pt x="46779" y="46282"/>
                  </a:lnTo>
                  <a:lnTo>
                    <a:pt x="47613" y="46220"/>
                  </a:lnTo>
                  <a:lnTo>
                    <a:pt x="48433" y="46133"/>
                  </a:lnTo>
                  <a:lnTo>
                    <a:pt x="49254" y="46021"/>
                  </a:lnTo>
                  <a:lnTo>
                    <a:pt x="50075" y="45909"/>
                  </a:lnTo>
                  <a:lnTo>
                    <a:pt x="50895" y="45772"/>
                  </a:lnTo>
                  <a:lnTo>
                    <a:pt x="51704" y="45623"/>
                  </a:lnTo>
                  <a:lnTo>
                    <a:pt x="52499" y="45462"/>
                  </a:lnTo>
                  <a:lnTo>
                    <a:pt x="53295" y="45287"/>
                  </a:lnTo>
                  <a:lnTo>
                    <a:pt x="54091" y="45088"/>
                  </a:lnTo>
                  <a:lnTo>
                    <a:pt x="54874" y="44890"/>
                  </a:lnTo>
                  <a:lnTo>
                    <a:pt x="55658" y="44666"/>
                  </a:lnTo>
                  <a:lnTo>
                    <a:pt x="56429" y="44429"/>
                  </a:lnTo>
                  <a:lnTo>
                    <a:pt x="57200" y="44181"/>
                  </a:lnTo>
                  <a:lnTo>
                    <a:pt x="57958" y="43920"/>
                  </a:lnTo>
                  <a:lnTo>
                    <a:pt x="58717" y="43634"/>
                  </a:lnTo>
                  <a:lnTo>
                    <a:pt x="59463" y="43348"/>
                  </a:lnTo>
                  <a:lnTo>
                    <a:pt x="60209" y="43049"/>
                  </a:lnTo>
                  <a:lnTo>
                    <a:pt x="60943" y="42726"/>
                  </a:lnTo>
                  <a:lnTo>
                    <a:pt x="61676" y="42403"/>
                  </a:lnTo>
                  <a:lnTo>
                    <a:pt x="62397" y="42054"/>
                  </a:lnTo>
                  <a:lnTo>
                    <a:pt x="63106" y="41694"/>
                  </a:lnTo>
                  <a:lnTo>
                    <a:pt x="63815" y="41333"/>
                  </a:lnTo>
                  <a:lnTo>
                    <a:pt x="64511" y="40948"/>
                  </a:lnTo>
                  <a:lnTo>
                    <a:pt x="65195" y="40562"/>
                  </a:lnTo>
                  <a:lnTo>
                    <a:pt x="65879" y="40152"/>
                  </a:lnTo>
                  <a:lnTo>
                    <a:pt x="66551" y="39729"/>
                  </a:lnTo>
                  <a:lnTo>
                    <a:pt x="67222" y="39306"/>
                  </a:lnTo>
                  <a:lnTo>
                    <a:pt x="67881" y="38859"/>
                  </a:lnTo>
                  <a:lnTo>
                    <a:pt x="68528" y="38411"/>
                  </a:lnTo>
                  <a:lnTo>
                    <a:pt x="69162" y="37951"/>
                  </a:lnTo>
                  <a:lnTo>
                    <a:pt x="69796" y="37466"/>
                  </a:lnTo>
                  <a:lnTo>
                    <a:pt x="70418" y="36981"/>
                  </a:lnTo>
                  <a:lnTo>
                    <a:pt x="71040" y="36484"/>
                  </a:lnTo>
                  <a:lnTo>
                    <a:pt x="71636" y="35974"/>
                  </a:lnTo>
                  <a:lnTo>
                    <a:pt x="72233" y="35464"/>
                  </a:lnTo>
                  <a:lnTo>
                    <a:pt x="72818" y="34929"/>
                  </a:lnTo>
                  <a:lnTo>
                    <a:pt x="73390" y="34395"/>
                  </a:lnTo>
                  <a:lnTo>
                    <a:pt x="73962" y="33835"/>
                  </a:lnTo>
                  <a:lnTo>
                    <a:pt x="74509" y="33276"/>
                  </a:lnTo>
                  <a:lnTo>
                    <a:pt x="75056" y="32704"/>
                  </a:lnTo>
                  <a:lnTo>
                    <a:pt x="75591" y="32132"/>
                  </a:lnTo>
                  <a:lnTo>
                    <a:pt x="76113" y="31535"/>
                  </a:lnTo>
                  <a:lnTo>
                    <a:pt x="76635" y="30938"/>
                  </a:lnTo>
                  <a:lnTo>
                    <a:pt x="77133" y="30328"/>
                  </a:lnTo>
                  <a:lnTo>
                    <a:pt x="77630" y="29707"/>
                  </a:lnTo>
                  <a:lnTo>
                    <a:pt x="78102" y="29085"/>
                  </a:lnTo>
                  <a:lnTo>
                    <a:pt x="78575" y="28451"/>
                  </a:lnTo>
                  <a:lnTo>
                    <a:pt x="79035" y="27804"/>
                  </a:lnTo>
                  <a:lnTo>
                    <a:pt x="79483" y="27145"/>
                  </a:lnTo>
                  <a:lnTo>
                    <a:pt x="79918" y="26486"/>
                  </a:lnTo>
                  <a:lnTo>
                    <a:pt x="80341" y="25815"/>
                  </a:lnTo>
                  <a:lnTo>
                    <a:pt x="80751" y="25143"/>
                  </a:lnTo>
                  <a:lnTo>
                    <a:pt x="81149" y="24459"/>
                  </a:lnTo>
                  <a:lnTo>
                    <a:pt x="81534" y="23763"/>
                  </a:lnTo>
                  <a:lnTo>
                    <a:pt x="81908" y="23054"/>
                  </a:lnTo>
                  <a:lnTo>
                    <a:pt x="82268" y="22345"/>
                  </a:lnTo>
                  <a:lnTo>
                    <a:pt x="82616" y="21624"/>
                  </a:lnTo>
                  <a:lnTo>
                    <a:pt x="82952" y="20903"/>
                  </a:lnTo>
                  <a:lnTo>
                    <a:pt x="83275" y="20169"/>
                  </a:lnTo>
                  <a:lnTo>
                    <a:pt x="83586" y="19436"/>
                  </a:lnTo>
                  <a:lnTo>
                    <a:pt x="80552" y="19436"/>
                  </a:lnTo>
                  <a:lnTo>
                    <a:pt x="80192" y="20020"/>
                  </a:lnTo>
                  <a:lnTo>
                    <a:pt x="79818" y="20605"/>
                  </a:lnTo>
                  <a:lnTo>
                    <a:pt x="79433" y="21177"/>
                  </a:lnTo>
                  <a:lnTo>
                    <a:pt x="79048" y="21736"/>
                  </a:lnTo>
                  <a:lnTo>
                    <a:pt x="78650" y="22296"/>
                  </a:lnTo>
                  <a:lnTo>
                    <a:pt x="78252" y="22855"/>
                  </a:lnTo>
                  <a:lnTo>
                    <a:pt x="77841" y="23402"/>
                  </a:lnTo>
                  <a:lnTo>
                    <a:pt x="77419" y="23937"/>
                  </a:lnTo>
                  <a:lnTo>
                    <a:pt x="76983" y="24472"/>
                  </a:lnTo>
                  <a:lnTo>
                    <a:pt x="76548" y="24994"/>
                  </a:lnTo>
                  <a:lnTo>
                    <a:pt x="76101" y="25516"/>
                  </a:lnTo>
                  <a:lnTo>
                    <a:pt x="75640" y="26026"/>
                  </a:lnTo>
                  <a:lnTo>
                    <a:pt x="75180" y="26536"/>
                  </a:lnTo>
                  <a:lnTo>
                    <a:pt x="74708" y="27033"/>
                  </a:lnTo>
                  <a:lnTo>
                    <a:pt x="74235" y="27518"/>
                  </a:lnTo>
                  <a:lnTo>
                    <a:pt x="73750" y="28003"/>
                  </a:lnTo>
                  <a:lnTo>
                    <a:pt x="73253" y="28476"/>
                  </a:lnTo>
                  <a:lnTo>
                    <a:pt x="72756" y="28948"/>
                  </a:lnTo>
                  <a:lnTo>
                    <a:pt x="72246" y="29408"/>
                  </a:lnTo>
                  <a:lnTo>
                    <a:pt x="71736" y="29856"/>
                  </a:lnTo>
                  <a:lnTo>
                    <a:pt x="71214" y="30304"/>
                  </a:lnTo>
                  <a:lnTo>
                    <a:pt x="70679" y="30739"/>
                  </a:lnTo>
                  <a:lnTo>
                    <a:pt x="70144" y="31162"/>
                  </a:lnTo>
                  <a:lnTo>
                    <a:pt x="69610" y="31584"/>
                  </a:lnTo>
                  <a:lnTo>
                    <a:pt x="69062" y="31995"/>
                  </a:lnTo>
                  <a:lnTo>
                    <a:pt x="68503" y="32393"/>
                  </a:lnTo>
                  <a:lnTo>
                    <a:pt x="67943" y="32778"/>
                  </a:lnTo>
                  <a:lnTo>
                    <a:pt x="67371" y="33164"/>
                  </a:lnTo>
                  <a:lnTo>
                    <a:pt x="66799" y="33549"/>
                  </a:lnTo>
                  <a:lnTo>
                    <a:pt x="66215" y="33910"/>
                  </a:lnTo>
                  <a:lnTo>
                    <a:pt x="65618" y="34270"/>
                  </a:lnTo>
                  <a:lnTo>
                    <a:pt x="65034" y="34618"/>
                  </a:lnTo>
                  <a:lnTo>
                    <a:pt x="64424" y="34954"/>
                  </a:lnTo>
                  <a:lnTo>
                    <a:pt x="63827" y="35290"/>
                  </a:lnTo>
                  <a:lnTo>
                    <a:pt x="63218" y="35601"/>
                  </a:lnTo>
                  <a:lnTo>
                    <a:pt x="62596" y="35912"/>
                  </a:lnTo>
                  <a:lnTo>
                    <a:pt x="61975" y="36223"/>
                  </a:lnTo>
                  <a:lnTo>
                    <a:pt x="61340" y="36509"/>
                  </a:lnTo>
                  <a:lnTo>
                    <a:pt x="60706" y="36795"/>
                  </a:lnTo>
                  <a:lnTo>
                    <a:pt x="60072" y="37068"/>
                  </a:lnTo>
                  <a:lnTo>
                    <a:pt x="59426" y="37329"/>
                  </a:lnTo>
                  <a:lnTo>
                    <a:pt x="58779" y="37578"/>
                  </a:lnTo>
                  <a:lnTo>
                    <a:pt x="58120" y="37814"/>
                  </a:lnTo>
                  <a:lnTo>
                    <a:pt x="57461" y="38050"/>
                  </a:lnTo>
                  <a:lnTo>
                    <a:pt x="56802" y="38274"/>
                  </a:lnTo>
                  <a:lnTo>
                    <a:pt x="56130" y="38486"/>
                  </a:lnTo>
                  <a:lnTo>
                    <a:pt x="55459" y="38685"/>
                  </a:lnTo>
                  <a:lnTo>
                    <a:pt x="54787" y="38871"/>
                  </a:lnTo>
                  <a:lnTo>
                    <a:pt x="54103" y="39045"/>
                  </a:lnTo>
                  <a:lnTo>
                    <a:pt x="53407" y="39219"/>
                  </a:lnTo>
                  <a:lnTo>
                    <a:pt x="52723" y="39381"/>
                  </a:lnTo>
                  <a:lnTo>
                    <a:pt x="52027" y="39518"/>
                  </a:lnTo>
                  <a:lnTo>
                    <a:pt x="51331" y="39655"/>
                  </a:lnTo>
                  <a:lnTo>
                    <a:pt x="50622" y="39779"/>
                  </a:lnTo>
                  <a:lnTo>
                    <a:pt x="49925" y="39891"/>
                  </a:lnTo>
                  <a:lnTo>
                    <a:pt x="49204" y="39990"/>
                  </a:lnTo>
                  <a:lnTo>
                    <a:pt x="48495" y="40077"/>
                  </a:lnTo>
                  <a:lnTo>
                    <a:pt x="47774" y="40164"/>
                  </a:lnTo>
                  <a:lnTo>
                    <a:pt x="47053" y="40227"/>
                  </a:lnTo>
                  <a:lnTo>
                    <a:pt x="46332" y="40276"/>
                  </a:lnTo>
                  <a:lnTo>
                    <a:pt x="45598" y="40326"/>
                  </a:lnTo>
                  <a:lnTo>
                    <a:pt x="44877" y="40351"/>
                  </a:lnTo>
                  <a:lnTo>
                    <a:pt x="44143" y="40376"/>
                  </a:lnTo>
                  <a:lnTo>
                    <a:pt x="43397" y="40376"/>
                  </a:lnTo>
                  <a:lnTo>
                    <a:pt x="42328" y="40363"/>
                  </a:lnTo>
                  <a:lnTo>
                    <a:pt x="41258" y="40326"/>
                  </a:lnTo>
                  <a:lnTo>
                    <a:pt x="40201" y="40264"/>
                  </a:lnTo>
                  <a:lnTo>
                    <a:pt x="39157" y="40177"/>
                  </a:lnTo>
                  <a:lnTo>
                    <a:pt x="38100" y="40052"/>
                  </a:lnTo>
                  <a:lnTo>
                    <a:pt x="37068" y="39916"/>
                  </a:lnTo>
                  <a:lnTo>
                    <a:pt x="36036" y="39754"/>
                  </a:lnTo>
                  <a:lnTo>
                    <a:pt x="35016" y="39567"/>
                  </a:lnTo>
                  <a:lnTo>
                    <a:pt x="33997" y="39356"/>
                  </a:lnTo>
                  <a:lnTo>
                    <a:pt x="33002" y="39120"/>
                  </a:lnTo>
                  <a:lnTo>
                    <a:pt x="32007" y="38871"/>
                  </a:lnTo>
                  <a:lnTo>
                    <a:pt x="31012" y="38585"/>
                  </a:lnTo>
                  <a:lnTo>
                    <a:pt x="30042" y="38287"/>
                  </a:lnTo>
                  <a:lnTo>
                    <a:pt x="29072" y="37963"/>
                  </a:lnTo>
                  <a:lnTo>
                    <a:pt x="28115" y="37615"/>
                  </a:lnTo>
                  <a:lnTo>
                    <a:pt x="27170" y="37242"/>
                  </a:lnTo>
                  <a:lnTo>
                    <a:pt x="26237" y="36857"/>
                  </a:lnTo>
                  <a:lnTo>
                    <a:pt x="25317" y="36446"/>
                  </a:lnTo>
                  <a:lnTo>
                    <a:pt x="24397" y="36011"/>
                  </a:lnTo>
                  <a:lnTo>
                    <a:pt x="23502" y="35551"/>
                  </a:lnTo>
                  <a:lnTo>
                    <a:pt x="22619" y="35091"/>
                  </a:lnTo>
                  <a:lnTo>
                    <a:pt x="21736" y="34594"/>
                  </a:lnTo>
                  <a:lnTo>
                    <a:pt x="20878" y="34084"/>
                  </a:lnTo>
                  <a:lnTo>
                    <a:pt x="20020" y="33549"/>
                  </a:lnTo>
                  <a:lnTo>
                    <a:pt x="19187" y="33002"/>
                  </a:lnTo>
                  <a:lnTo>
                    <a:pt x="18366" y="32430"/>
                  </a:lnTo>
                  <a:lnTo>
                    <a:pt x="17558" y="31846"/>
                  </a:lnTo>
                  <a:lnTo>
                    <a:pt x="16762" y="31236"/>
                  </a:lnTo>
                  <a:lnTo>
                    <a:pt x="15979" y="30614"/>
                  </a:lnTo>
                  <a:lnTo>
                    <a:pt x="15220" y="29980"/>
                  </a:lnTo>
                  <a:lnTo>
                    <a:pt x="14462" y="29321"/>
                  </a:lnTo>
                  <a:lnTo>
                    <a:pt x="13728" y="28650"/>
                  </a:lnTo>
                  <a:lnTo>
                    <a:pt x="13007" y="27953"/>
                  </a:lnTo>
                  <a:lnTo>
                    <a:pt x="12310" y="27257"/>
                  </a:lnTo>
                  <a:lnTo>
                    <a:pt x="11614" y="26523"/>
                  </a:lnTo>
                  <a:lnTo>
                    <a:pt x="10943" y="25790"/>
                  </a:lnTo>
                  <a:lnTo>
                    <a:pt x="10296" y="25044"/>
                  </a:lnTo>
                  <a:lnTo>
                    <a:pt x="9662" y="24273"/>
                  </a:lnTo>
                  <a:lnTo>
                    <a:pt x="9040" y="23489"/>
                  </a:lnTo>
                  <a:lnTo>
                    <a:pt x="8431" y="22694"/>
                  </a:lnTo>
                  <a:lnTo>
                    <a:pt x="7846" y="21873"/>
                  </a:lnTo>
                  <a:lnTo>
                    <a:pt x="7287" y="21052"/>
                  </a:lnTo>
                  <a:lnTo>
                    <a:pt x="6740" y="20207"/>
                  </a:lnTo>
                  <a:lnTo>
                    <a:pt x="6217" y="19361"/>
                  </a:lnTo>
                  <a:lnTo>
                    <a:pt x="5708" y="18491"/>
                  </a:lnTo>
                  <a:lnTo>
                    <a:pt x="5210" y="17620"/>
                  </a:lnTo>
                  <a:lnTo>
                    <a:pt x="4750" y="16725"/>
                  </a:lnTo>
                  <a:lnTo>
                    <a:pt x="4302" y="15830"/>
                  </a:lnTo>
                  <a:lnTo>
                    <a:pt x="3867" y="14909"/>
                  </a:lnTo>
                  <a:lnTo>
                    <a:pt x="3457" y="13989"/>
                  </a:lnTo>
                  <a:lnTo>
                    <a:pt x="3071" y="13044"/>
                  </a:lnTo>
                  <a:lnTo>
                    <a:pt x="2711" y="12099"/>
                  </a:lnTo>
                  <a:lnTo>
                    <a:pt x="2363" y="11142"/>
                  </a:lnTo>
                  <a:lnTo>
                    <a:pt x="2052" y="10172"/>
                  </a:lnTo>
                  <a:lnTo>
                    <a:pt x="1741" y="9202"/>
                  </a:lnTo>
                  <a:lnTo>
                    <a:pt x="1467" y="8207"/>
                  </a:lnTo>
                  <a:lnTo>
                    <a:pt x="1219" y="7212"/>
                  </a:lnTo>
                  <a:lnTo>
                    <a:pt x="982" y="6205"/>
                  </a:lnTo>
                  <a:lnTo>
                    <a:pt x="783" y="5198"/>
                  </a:lnTo>
                  <a:lnTo>
                    <a:pt x="597" y="4166"/>
                  </a:lnTo>
                  <a:lnTo>
                    <a:pt x="435" y="3134"/>
                  </a:lnTo>
                  <a:lnTo>
                    <a:pt x="298" y="2102"/>
                  </a:lnTo>
                  <a:lnTo>
                    <a:pt x="187" y="105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534396" y="2725885"/>
              <a:ext cx="1120895" cy="1120740"/>
            </a:xfrm>
            <a:custGeom>
              <a:rect b="b" l="l" r="r" t="t"/>
              <a:pathLst>
                <a:path extrusionOk="0" h="86795" w="86807">
                  <a:moveTo>
                    <a:pt x="43397" y="0"/>
                  </a:moveTo>
                  <a:lnTo>
                    <a:pt x="42278" y="13"/>
                  </a:lnTo>
                  <a:lnTo>
                    <a:pt x="41171" y="50"/>
                  </a:lnTo>
                  <a:lnTo>
                    <a:pt x="40065" y="125"/>
                  </a:lnTo>
                  <a:lnTo>
                    <a:pt x="38970" y="224"/>
                  </a:lnTo>
                  <a:lnTo>
                    <a:pt x="37876" y="349"/>
                  </a:lnTo>
                  <a:lnTo>
                    <a:pt x="36794" y="498"/>
                  </a:lnTo>
                  <a:lnTo>
                    <a:pt x="35725" y="672"/>
                  </a:lnTo>
                  <a:lnTo>
                    <a:pt x="34656" y="883"/>
                  </a:lnTo>
                  <a:lnTo>
                    <a:pt x="33599" y="1107"/>
                  </a:lnTo>
                  <a:lnTo>
                    <a:pt x="32554" y="1368"/>
                  </a:lnTo>
                  <a:lnTo>
                    <a:pt x="31522" y="1642"/>
                  </a:lnTo>
                  <a:lnTo>
                    <a:pt x="30502" y="1953"/>
                  </a:lnTo>
                  <a:lnTo>
                    <a:pt x="29483" y="2276"/>
                  </a:lnTo>
                  <a:lnTo>
                    <a:pt x="28476" y="2637"/>
                  </a:lnTo>
                  <a:lnTo>
                    <a:pt x="27493" y="3010"/>
                  </a:lnTo>
                  <a:lnTo>
                    <a:pt x="26511" y="3407"/>
                  </a:lnTo>
                  <a:lnTo>
                    <a:pt x="25541" y="3830"/>
                  </a:lnTo>
                  <a:lnTo>
                    <a:pt x="24583" y="4278"/>
                  </a:lnTo>
                  <a:lnTo>
                    <a:pt x="23651" y="4750"/>
                  </a:lnTo>
                  <a:lnTo>
                    <a:pt x="22718" y="5235"/>
                  </a:lnTo>
                  <a:lnTo>
                    <a:pt x="21798" y="5745"/>
                  </a:lnTo>
                  <a:lnTo>
                    <a:pt x="20903" y="6280"/>
                  </a:lnTo>
                  <a:lnTo>
                    <a:pt x="20007" y="6839"/>
                  </a:lnTo>
                  <a:lnTo>
                    <a:pt x="19137" y="7411"/>
                  </a:lnTo>
                  <a:lnTo>
                    <a:pt x="18279" y="8008"/>
                  </a:lnTo>
                  <a:lnTo>
                    <a:pt x="17433" y="8618"/>
                  </a:lnTo>
                  <a:lnTo>
                    <a:pt x="16613" y="9252"/>
                  </a:lnTo>
                  <a:lnTo>
                    <a:pt x="15792" y="9911"/>
                  </a:lnTo>
                  <a:lnTo>
                    <a:pt x="14996" y="10582"/>
                  </a:lnTo>
                  <a:lnTo>
                    <a:pt x="14225" y="11266"/>
                  </a:lnTo>
                  <a:lnTo>
                    <a:pt x="13454" y="11987"/>
                  </a:lnTo>
                  <a:lnTo>
                    <a:pt x="12708" y="12709"/>
                  </a:lnTo>
                  <a:lnTo>
                    <a:pt x="11987" y="13455"/>
                  </a:lnTo>
                  <a:lnTo>
                    <a:pt x="11278" y="14213"/>
                  </a:lnTo>
                  <a:lnTo>
                    <a:pt x="10582" y="14997"/>
                  </a:lnTo>
                  <a:lnTo>
                    <a:pt x="9910" y="15792"/>
                  </a:lnTo>
                  <a:lnTo>
                    <a:pt x="9264" y="16601"/>
                  </a:lnTo>
                  <a:lnTo>
                    <a:pt x="8630" y="17434"/>
                  </a:lnTo>
                  <a:lnTo>
                    <a:pt x="8008" y="18279"/>
                  </a:lnTo>
                  <a:lnTo>
                    <a:pt x="7411" y="19137"/>
                  </a:lnTo>
                  <a:lnTo>
                    <a:pt x="6839" y="20008"/>
                  </a:lnTo>
                  <a:lnTo>
                    <a:pt x="6292" y="20891"/>
                  </a:lnTo>
                  <a:lnTo>
                    <a:pt x="5757" y="21798"/>
                  </a:lnTo>
                  <a:lnTo>
                    <a:pt x="5235" y="22706"/>
                  </a:lnTo>
                  <a:lnTo>
                    <a:pt x="4750" y="23639"/>
                  </a:lnTo>
                  <a:lnTo>
                    <a:pt x="4278" y="24584"/>
                  </a:lnTo>
                  <a:lnTo>
                    <a:pt x="3842" y="25541"/>
                  </a:lnTo>
                  <a:lnTo>
                    <a:pt x="3420" y="26499"/>
                  </a:lnTo>
                  <a:lnTo>
                    <a:pt x="3009" y="27481"/>
                  </a:lnTo>
                  <a:lnTo>
                    <a:pt x="2636" y="28476"/>
                  </a:lnTo>
                  <a:lnTo>
                    <a:pt x="2288" y="29483"/>
                  </a:lnTo>
                  <a:lnTo>
                    <a:pt x="1952" y="30490"/>
                  </a:lnTo>
                  <a:lnTo>
                    <a:pt x="1654" y="31522"/>
                  </a:lnTo>
                  <a:lnTo>
                    <a:pt x="1368" y="32554"/>
                  </a:lnTo>
                  <a:lnTo>
                    <a:pt x="1119" y="33599"/>
                  </a:lnTo>
                  <a:lnTo>
                    <a:pt x="883" y="34656"/>
                  </a:lnTo>
                  <a:lnTo>
                    <a:pt x="684" y="35713"/>
                  </a:lnTo>
                  <a:lnTo>
                    <a:pt x="497" y="36782"/>
                  </a:lnTo>
                  <a:lnTo>
                    <a:pt x="348" y="37864"/>
                  </a:lnTo>
                  <a:lnTo>
                    <a:pt x="224" y="38958"/>
                  </a:lnTo>
                  <a:lnTo>
                    <a:pt x="124" y="40053"/>
                  </a:lnTo>
                  <a:lnTo>
                    <a:pt x="62" y="41159"/>
                  </a:lnTo>
                  <a:lnTo>
                    <a:pt x="12" y="42278"/>
                  </a:lnTo>
                  <a:lnTo>
                    <a:pt x="0" y="43398"/>
                  </a:lnTo>
                  <a:lnTo>
                    <a:pt x="12" y="44517"/>
                  </a:lnTo>
                  <a:lnTo>
                    <a:pt x="62" y="45636"/>
                  </a:lnTo>
                  <a:lnTo>
                    <a:pt x="124" y="46742"/>
                  </a:lnTo>
                  <a:lnTo>
                    <a:pt x="224" y="47837"/>
                  </a:lnTo>
                  <a:lnTo>
                    <a:pt x="348" y="48931"/>
                  </a:lnTo>
                  <a:lnTo>
                    <a:pt x="497" y="50013"/>
                  </a:lnTo>
                  <a:lnTo>
                    <a:pt x="684" y="51082"/>
                  </a:lnTo>
                  <a:lnTo>
                    <a:pt x="883" y="52139"/>
                  </a:lnTo>
                  <a:lnTo>
                    <a:pt x="1119" y="53196"/>
                  </a:lnTo>
                  <a:lnTo>
                    <a:pt x="1368" y="54241"/>
                  </a:lnTo>
                  <a:lnTo>
                    <a:pt x="1654" y="55285"/>
                  </a:lnTo>
                  <a:lnTo>
                    <a:pt x="1952" y="56305"/>
                  </a:lnTo>
                  <a:lnTo>
                    <a:pt x="2288" y="57312"/>
                  </a:lnTo>
                  <a:lnTo>
                    <a:pt x="2636" y="58319"/>
                  </a:lnTo>
                  <a:lnTo>
                    <a:pt x="3009" y="59314"/>
                  </a:lnTo>
                  <a:lnTo>
                    <a:pt x="3420" y="60296"/>
                  </a:lnTo>
                  <a:lnTo>
                    <a:pt x="3842" y="61254"/>
                  </a:lnTo>
                  <a:lnTo>
                    <a:pt x="4278" y="62211"/>
                  </a:lnTo>
                  <a:lnTo>
                    <a:pt x="4750" y="63156"/>
                  </a:lnTo>
                  <a:lnTo>
                    <a:pt x="5235" y="64089"/>
                  </a:lnTo>
                  <a:lnTo>
                    <a:pt x="5757" y="64997"/>
                  </a:lnTo>
                  <a:lnTo>
                    <a:pt x="6292" y="65904"/>
                  </a:lnTo>
                  <a:lnTo>
                    <a:pt x="6839" y="66787"/>
                  </a:lnTo>
                  <a:lnTo>
                    <a:pt x="7411" y="67658"/>
                  </a:lnTo>
                  <a:lnTo>
                    <a:pt x="8008" y="68516"/>
                  </a:lnTo>
                  <a:lnTo>
                    <a:pt x="8630" y="69361"/>
                  </a:lnTo>
                  <a:lnTo>
                    <a:pt x="9264" y="70194"/>
                  </a:lnTo>
                  <a:lnTo>
                    <a:pt x="9910" y="71003"/>
                  </a:lnTo>
                  <a:lnTo>
                    <a:pt x="10582" y="71798"/>
                  </a:lnTo>
                  <a:lnTo>
                    <a:pt x="11278" y="72582"/>
                  </a:lnTo>
                  <a:lnTo>
                    <a:pt x="11987" y="73340"/>
                  </a:lnTo>
                  <a:lnTo>
                    <a:pt x="12708" y="74086"/>
                  </a:lnTo>
                  <a:lnTo>
                    <a:pt x="13454" y="74808"/>
                  </a:lnTo>
                  <a:lnTo>
                    <a:pt x="14225" y="75529"/>
                  </a:lnTo>
                  <a:lnTo>
                    <a:pt x="14996" y="76213"/>
                  </a:lnTo>
                  <a:lnTo>
                    <a:pt x="15792" y="76884"/>
                  </a:lnTo>
                  <a:lnTo>
                    <a:pt x="16613" y="77543"/>
                  </a:lnTo>
                  <a:lnTo>
                    <a:pt x="17433" y="78177"/>
                  </a:lnTo>
                  <a:lnTo>
                    <a:pt x="18279" y="78787"/>
                  </a:lnTo>
                  <a:lnTo>
                    <a:pt x="19137" y="79384"/>
                  </a:lnTo>
                  <a:lnTo>
                    <a:pt x="20007" y="79956"/>
                  </a:lnTo>
                  <a:lnTo>
                    <a:pt x="20903" y="80515"/>
                  </a:lnTo>
                  <a:lnTo>
                    <a:pt x="21798" y="81050"/>
                  </a:lnTo>
                  <a:lnTo>
                    <a:pt x="22718" y="81560"/>
                  </a:lnTo>
                  <a:lnTo>
                    <a:pt x="23651" y="82045"/>
                  </a:lnTo>
                  <a:lnTo>
                    <a:pt x="24583" y="82517"/>
                  </a:lnTo>
                  <a:lnTo>
                    <a:pt x="25541" y="82965"/>
                  </a:lnTo>
                  <a:lnTo>
                    <a:pt x="26511" y="83388"/>
                  </a:lnTo>
                  <a:lnTo>
                    <a:pt x="27493" y="83786"/>
                  </a:lnTo>
                  <a:lnTo>
                    <a:pt x="28476" y="84159"/>
                  </a:lnTo>
                  <a:lnTo>
                    <a:pt x="29483" y="84519"/>
                  </a:lnTo>
                  <a:lnTo>
                    <a:pt x="30502" y="84842"/>
                  </a:lnTo>
                  <a:lnTo>
                    <a:pt x="31522" y="85153"/>
                  </a:lnTo>
                  <a:lnTo>
                    <a:pt x="32554" y="85427"/>
                  </a:lnTo>
                  <a:lnTo>
                    <a:pt x="33599" y="85688"/>
                  </a:lnTo>
                  <a:lnTo>
                    <a:pt x="34656" y="85912"/>
                  </a:lnTo>
                  <a:lnTo>
                    <a:pt x="35725" y="86123"/>
                  </a:lnTo>
                  <a:lnTo>
                    <a:pt x="36794" y="86297"/>
                  </a:lnTo>
                  <a:lnTo>
                    <a:pt x="37876" y="86447"/>
                  </a:lnTo>
                  <a:lnTo>
                    <a:pt x="38970" y="86571"/>
                  </a:lnTo>
                  <a:lnTo>
                    <a:pt x="40065" y="86670"/>
                  </a:lnTo>
                  <a:lnTo>
                    <a:pt x="41171" y="86745"/>
                  </a:lnTo>
                  <a:lnTo>
                    <a:pt x="42278" y="86782"/>
                  </a:lnTo>
                  <a:lnTo>
                    <a:pt x="43397" y="86795"/>
                  </a:lnTo>
                  <a:lnTo>
                    <a:pt x="44529" y="86782"/>
                  </a:lnTo>
                  <a:lnTo>
                    <a:pt x="45635" y="86745"/>
                  </a:lnTo>
                  <a:lnTo>
                    <a:pt x="46742" y="86670"/>
                  </a:lnTo>
                  <a:lnTo>
                    <a:pt x="47836" y="86571"/>
                  </a:lnTo>
                  <a:lnTo>
                    <a:pt x="48931" y="86447"/>
                  </a:lnTo>
                  <a:lnTo>
                    <a:pt x="50012" y="86297"/>
                  </a:lnTo>
                  <a:lnTo>
                    <a:pt x="51082" y="86123"/>
                  </a:lnTo>
                  <a:lnTo>
                    <a:pt x="52151" y="85912"/>
                  </a:lnTo>
                  <a:lnTo>
                    <a:pt x="53208" y="85688"/>
                  </a:lnTo>
                  <a:lnTo>
                    <a:pt x="54253" y="85427"/>
                  </a:lnTo>
                  <a:lnTo>
                    <a:pt x="55285" y="85153"/>
                  </a:lnTo>
                  <a:lnTo>
                    <a:pt x="56304" y="84842"/>
                  </a:lnTo>
                  <a:lnTo>
                    <a:pt x="57324" y="84519"/>
                  </a:lnTo>
                  <a:lnTo>
                    <a:pt x="58331" y="84159"/>
                  </a:lnTo>
                  <a:lnTo>
                    <a:pt x="59314" y="83786"/>
                  </a:lnTo>
                  <a:lnTo>
                    <a:pt x="60296" y="83388"/>
                  </a:lnTo>
                  <a:lnTo>
                    <a:pt x="61266" y="82965"/>
                  </a:lnTo>
                  <a:lnTo>
                    <a:pt x="62223" y="82517"/>
                  </a:lnTo>
                  <a:lnTo>
                    <a:pt x="63156" y="82045"/>
                  </a:lnTo>
                  <a:lnTo>
                    <a:pt x="64089" y="81560"/>
                  </a:lnTo>
                  <a:lnTo>
                    <a:pt x="65009" y="81050"/>
                  </a:lnTo>
                  <a:lnTo>
                    <a:pt x="65904" y="80515"/>
                  </a:lnTo>
                  <a:lnTo>
                    <a:pt x="66799" y="79956"/>
                  </a:lnTo>
                  <a:lnTo>
                    <a:pt x="67670" y="79384"/>
                  </a:lnTo>
                  <a:lnTo>
                    <a:pt x="68528" y="78787"/>
                  </a:lnTo>
                  <a:lnTo>
                    <a:pt x="69373" y="78177"/>
                  </a:lnTo>
                  <a:lnTo>
                    <a:pt x="70194" y="77543"/>
                  </a:lnTo>
                  <a:lnTo>
                    <a:pt x="71015" y="76884"/>
                  </a:lnTo>
                  <a:lnTo>
                    <a:pt x="71811" y="76213"/>
                  </a:lnTo>
                  <a:lnTo>
                    <a:pt x="72581" y="75529"/>
                  </a:lnTo>
                  <a:lnTo>
                    <a:pt x="73340" y="74808"/>
                  </a:lnTo>
                  <a:lnTo>
                    <a:pt x="74086" y="74086"/>
                  </a:lnTo>
                  <a:lnTo>
                    <a:pt x="74820" y="73340"/>
                  </a:lnTo>
                  <a:lnTo>
                    <a:pt x="75529" y="72582"/>
                  </a:lnTo>
                  <a:lnTo>
                    <a:pt x="76225" y="71798"/>
                  </a:lnTo>
                  <a:lnTo>
                    <a:pt x="76896" y="71003"/>
                  </a:lnTo>
                  <a:lnTo>
                    <a:pt x="77543" y="70194"/>
                  </a:lnTo>
                  <a:lnTo>
                    <a:pt x="78177" y="69361"/>
                  </a:lnTo>
                  <a:lnTo>
                    <a:pt x="78799" y="68516"/>
                  </a:lnTo>
                  <a:lnTo>
                    <a:pt x="79396" y="67658"/>
                  </a:lnTo>
                  <a:lnTo>
                    <a:pt x="79968" y="66787"/>
                  </a:lnTo>
                  <a:lnTo>
                    <a:pt x="80515" y="65904"/>
                  </a:lnTo>
                  <a:lnTo>
                    <a:pt x="81050" y="64997"/>
                  </a:lnTo>
                  <a:lnTo>
                    <a:pt x="81559" y="64089"/>
                  </a:lnTo>
                  <a:lnTo>
                    <a:pt x="82057" y="63156"/>
                  </a:lnTo>
                  <a:lnTo>
                    <a:pt x="82517" y="62211"/>
                  </a:lnTo>
                  <a:lnTo>
                    <a:pt x="82964" y="61254"/>
                  </a:lnTo>
                  <a:lnTo>
                    <a:pt x="83387" y="60296"/>
                  </a:lnTo>
                  <a:lnTo>
                    <a:pt x="83798" y="59314"/>
                  </a:lnTo>
                  <a:lnTo>
                    <a:pt x="84171" y="58319"/>
                  </a:lnTo>
                  <a:lnTo>
                    <a:pt x="84519" y="57312"/>
                  </a:lnTo>
                  <a:lnTo>
                    <a:pt x="84855" y="56305"/>
                  </a:lnTo>
                  <a:lnTo>
                    <a:pt x="85153" y="55285"/>
                  </a:lnTo>
                  <a:lnTo>
                    <a:pt x="85439" y="54241"/>
                  </a:lnTo>
                  <a:lnTo>
                    <a:pt x="85688" y="53196"/>
                  </a:lnTo>
                  <a:lnTo>
                    <a:pt x="85924" y="52139"/>
                  </a:lnTo>
                  <a:lnTo>
                    <a:pt x="86123" y="51082"/>
                  </a:lnTo>
                  <a:lnTo>
                    <a:pt x="86297" y="50013"/>
                  </a:lnTo>
                  <a:lnTo>
                    <a:pt x="86459" y="48931"/>
                  </a:lnTo>
                  <a:lnTo>
                    <a:pt x="86583" y="47837"/>
                  </a:lnTo>
                  <a:lnTo>
                    <a:pt x="86670" y="46742"/>
                  </a:lnTo>
                  <a:lnTo>
                    <a:pt x="86745" y="45636"/>
                  </a:lnTo>
                  <a:lnTo>
                    <a:pt x="86794" y="44517"/>
                  </a:lnTo>
                  <a:lnTo>
                    <a:pt x="86807" y="43398"/>
                  </a:lnTo>
                  <a:lnTo>
                    <a:pt x="86794" y="42278"/>
                  </a:lnTo>
                  <a:lnTo>
                    <a:pt x="86745" y="41159"/>
                  </a:lnTo>
                  <a:lnTo>
                    <a:pt x="86670" y="40053"/>
                  </a:lnTo>
                  <a:lnTo>
                    <a:pt x="86583" y="38958"/>
                  </a:lnTo>
                  <a:lnTo>
                    <a:pt x="86459" y="37864"/>
                  </a:lnTo>
                  <a:lnTo>
                    <a:pt x="86297" y="36782"/>
                  </a:lnTo>
                  <a:lnTo>
                    <a:pt x="86123" y="35713"/>
                  </a:lnTo>
                  <a:lnTo>
                    <a:pt x="85924" y="34656"/>
                  </a:lnTo>
                  <a:lnTo>
                    <a:pt x="85688" y="33599"/>
                  </a:lnTo>
                  <a:lnTo>
                    <a:pt x="85439" y="32554"/>
                  </a:lnTo>
                  <a:lnTo>
                    <a:pt x="85153" y="31522"/>
                  </a:lnTo>
                  <a:lnTo>
                    <a:pt x="84855" y="30490"/>
                  </a:lnTo>
                  <a:lnTo>
                    <a:pt x="84519" y="29483"/>
                  </a:lnTo>
                  <a:lnTo>
                    <a:pt x="84171" y="28476"/>
                  </a:lnTo>
                  <a:lnTo>
                    <a:pt x="83798" y="27481"/>
                  </a:lnTo>
                  <a:lnTo>
                    <a:pt x="83387" y="26499"/>
                  </a:lnTo>
                  <a:lnTo>
                    <a:pt x="82964" y="25541"/>
                  </a:lnTo>
                  <a:lnTo>
                    <a:pt x="82517" y="24584"/>
                  </a:lnTo>
                  <a:lnTo>
                    <a:pt x="82057" y="23639"/>
                  </a:lnTo>
                  <a:lnTo>
                    <a:pt x="81559" y="22706"/>
                  </a:lnTo>
                  <a:lnTo>
                    <a:pt x="81050" y="21798"/>
                  </a:lnTo>
                  <a:lnTo>
                    <a:pt x="80515" y="20891"/>
                  </a:lnTo>
                  <a:lnTo>
                    <a:pt x="79968" y="20008"/>
                  </a:lnTo>
                  <a:lnTo>
                    <a:pt x="79396" y="19137"/>
                  </a:lnTo>
                  <a:lnTo>
                    <a:pt x="78799" y="18279"/>
                  </a:lnTo>
                  <a:lnTo>
                    <a:pt x="78177" y="17434"/>
                  </a:lnTo>
                  <a:lnTo>
                    <a:pt x="77543" y="16601"/>
                  </a:lnTo>
                  <a:lnTo>
                    <a:pt x="76896" y="15792"/>
                  </a:lnTo>
                  <a:lnTo>
                    <a:pt x="76225" y="14997"/>
                  </a:lnTo>
                  <a:lnTo>
                    <a:pt x="75529" y="14213"/>
                  </a:lnTo>
                  <a:lnTo>
                    <a:pt x="74820" y="13455"/>
                  </a:lnTo>
                  <a:lnTo>
                    <a:pt x="74086" y="12709"/>
                  </a:lnTo>
                  <a:lnTo>
                    <a:pt x="73340" y="11987"/>
                  </a:lnTo>
                  <a:lnTo>
                    <a:pt x="72581" y="11266"/>
                  </a:lnTo>
                  <a:lnTo>
                    <a:pt x="71811" y="10582"/>
                  </a:lnTo>
                  <a:lnTo>
                    <a:pt x="71015" y="9911"/>
                  </a:lnTo>
                  <a:lnTo>
                    <a:pt x="70194" y="9252"/>
                  </a:lnTo>
                  <a:lnTo>
                    <a:pt x="69373" y="8618"/>
                  </a:lnTo>
                  <a:lnTo>
                    <a:pt x="68528" y="8008"/>
                  </a:lnTo>
                  <a:lnTo>
                    <a:pt x="67670" y="7411"/>
                  </a:lnTo>
                  <a:lnTo>
                    <a:pt x="66799" y="6839"/>
                  </a:lnTo>
                  <a:lnTo>
                    <a:pt x="65904" y="6280"/>
                  </a:lnTo>
                  <a:lnTo>
                    <a:pt x="65009" y="5745"/>
                  </a:lnTo>
                  <a:lnTo>
                    <a:pt x="64089" y="5235"/>
                  </a:lnTo>
                  <a:lnTo>
                    <a:pt x="63156" y="4750"/>
                  </a:lnTo>
                  <a:lnTo>
                    <a:pt x="62223" y="4278"/>
                  </a:lnTo>
                  <a:lnTo>
                    <a:pt x="61266" y="3830"/>
                  </a:lnTo>
                  <a:lnTo>
                    <a:pt x="60296" y="3407"/>
                  </a:lnTo>
                  <a:lnTo>
                    <a:pt x="59314" y="3010"/>
                  </a:lnTo>
                  <a:lnTo>
                    <a:pt x="58331" y="2637"/>
                  </a:lnTo>
                  <a:lnTo>
                    <a:pt x="57324" y="2276"/>
                  </a:lnTo>
                  <a:lnTo>
                    <a:pt x="56304" y="1953"/>
                  </a:lnTo>
                  <a:lnTo>
                    <a:pt x="55285" y="1642"/>
                  </a:lnTo>
                  <a:lnTo>
                    <a:pt x="54253" y="1368"/>
                  </a:lnTo>
                  <a:lnTo>
                    <a:pt x="53208" y="1107"/>
                  </a:lnTo>
                  <a:lnTo>
                    <a:pt x="52151" y="883"/>
                  </a:lnTo>
                  <a:lnTo>
                    <a:pt x="51082" y="672"/>
                  </a:lnTo>
                  <a:lnTo>
                    <a:pt x="50012" y="498"/>
                  </a:lnTo>
                  <a:lnTo>
                    <a:pt x="48931" y="349"/>
                  </a:lnTo>
                  <a:lnTo>
                    <a:pt x="47836" y="224"/>
                  </a:lnTo>
                  <a:lnTo>
                    <a:pt x="46742" y="125"/>
                  </a:lnTo>
                  <a:lnTo>
                    <a:pt x="45635" y="50"/>
                  </a:lnTo>
                  <a:lnTo>
                    <a:pt x="44529" y="13"/>
                  </a:lnTo>
                  <a:lnTo>
                    <a:pt x="433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534396" y="2725885"/>
              <a:ext cx="1120895" cy="1120740"/>
            </a:xfrm>
            <a:custGeom>
              <a:rect b="b" l="l" r="r" t="t"/>
              <a:pathLst>
                <a:path extrusionOk="0" fill="none" h="86795" w="86807">
                  <a:moveTo>
                    <a:pt x="86807" y="43398"/>
                  </a:moveTo>
                  <a:lnTo>
                    <a:pt x="86807" y="43398"/>
                  </a:lnTo>
                  <a:lnTo>
                    <a:pt x="86794" y="44517"/>
                  </a:lnTo>
                  <a:lnTo>
                    <a:pt x="86745" y="45636"/>
                  </a:lnTo>
                  <a:lnTo>
                    <a:pt x="86670" y="46742"/>
                  </a:lnTo>
                  <a:lnTo>
                    <a:pt x="86583" y="47837"/>
                  </a:lnTo>
                  <a:lnTo>
                    <a:pt x="86459" y="48931"/>
                  </a:lnTo>
                  <a:lnTo>
                    <a:pt x="86297" y="50013"/>
                  </a:lnTo>
                  <a:lnTo>
                    <a:pt x="86123" y="51082"/>
                  </a:lnTo>
                  <a:lnTo>
                    <a:pt x="85924" y="52139"/>
                  </a:lnTo>
                  <a:lnTo>
                    <a:pt x="85688" y="53196"/>
                  </a:lnTo>
                  <a:lnTo>
                    <a:pt x="85439" y="54241"/>
                  </a:lnTo>
                  <a:lnTo>
                    <a:pt x="85153" y="55285"/>
                  </a:lnTo>
                  <a:lnTo>
                    <a:pt x="84855" y="56305"/>
                  </a:lnTo>
                  <a:lnTo>
                    <a:pt x="84519" y="57312"/>
                  </a:lnTo>
                  <a:lnTo>
                    <a:pt x="84171" y="58319"/>
                  </a:lnTo>
                  <a:lnTo>
                    <a:pt x="83798" y="59314"/>
                  </a:lnTo>
                  <a:lnTo>
                    <a:pt x="83387" y="60296"/>
                  </a:lnTo>
                  <a:lnTo>
                    <a:pt x="82964" y="61254"/>
                  </a:lnTo>
                  <a:lnTo>
                    <a:pt x="82517" y="62211"/>
                  </a:lnTo>
                  <a:lnTo>
                    <a:pt x="82057" y="63156"/>
                  </a:lnTo>
                  <a:lnTo>
                    <a:pt x="81559" y="64089"/>
                  </a:lnTo>
                  <a:lnTo>
                    <a:pt x="81050" y="64997"/>
                  </a:lnTo>
                  <a:lnTo>
                    <a:pt x="80515" y="65904"/>
                  </a:lnTo>
                  <a:lnTo>
                    <a:pt x="79968" y="66787"/>
                  </a:lnTo>
                  <a:lnTo>
                    <a:pt x="79396" y="67658"/>
                  </a:lnTo>
                  <a:lnTo>
                    <a:pt x="78799" y="68516"/>
                  </a:lnTo>
                  <a:lnTo>
                    <a:pt x="78177" y="69361"/>
                  </a:lnTo>
                  <a:lnTo>
                    <a:pt x="77543" y="70194"/>
                  </a:lnTo>
                  <a:lnTo>
                    <a:pt x="76896" y="71003"/>
                  </a:lnTo>
                  <a:lnTo>
                    <a:pt x="76225" y="71798"/>
                  </a:lnTo>
                  <a:lnTo>
                    <a:pt x="75529" y="72582"/>
                  </a:lnTo>
                  <a:lnTo>
                    <a:pt x="74820" y="73340"/>
                  </a:lnTo>
                  <a:lnTo>
                    <a:pt x="74086" y="74086"/>
                  </a:lnTo>
                  <a:lnTo>
                    <a:pt x="73340" y="74808"/>
                  </a:lnTo>
                  <a:lnTo>
                    <a:pt x="72581" y="75529"/>
                  </a:lnTo>
                  <a:lnTo>
                    <a:pt x="71811" y="76213"/>
                  </a:lnTo>
                  <a:lnTo>
                    <a:pt x="71015" y="76884"/>
                  </a:lnTo>
                  <a:lnTo>
                    <a:pt x="70194" y="77543"/>
                  </a:lnTo>
                  <a:lnTo>
                    <a:pt x="69373" y="78177"/>
                  </a:lnTo>
                  <a:lnTo>
                    <a:pt x="68528" y="78787"/>
                  </a:lnTo>
                  <a:lnTo>
                    <a:pt x="67670" y="79384"/>
                  </a:lnTo>
                  <a:lnTo>
                    <a:pt x="66799" y="79956"/>
                  </a:lnTo>
                  <a:lnTo>
                    <a:pt x="65904" y="80515"/>
                  </a:lnTo>
                  <a:lnTo>
                    <a:pt x="65009" y="81050"/>
                  </a:lnTo>
                  <a:lnTo>
                    <a:pt x="64089" y="81560"/>
                  </a:lnTo>
                  <a:lnTo>
                    <a:pt x="63156" y="82045"/>
                  </a:lnTo>
                  <a:lnTo>
                    <a:pt x="62223" y="82517"/>
                  </a:lnTo>
                  <a:lnTo>
                    <a:pt x="61266" y="82965"/>
                  </a:lnTo>
                  <a:lnTo>
                    <a:pt x="60296" y="83388"/>
                  </a:lnTo>
                  <a:lnTo>
                    <a:pt x="59314" y="83786"/>
                  </a:lnTo>
                  <a:lnTo>
                    <a:pt x="58331" y="84159"/>
                  </a:lnTo>
                  <a:lnTo>
                    <a:pt x="57324" y="84519"/>
                  </a:lnTo>
                  <a:lnTo>
                    <a:pt x="56304" y="84842"/>
                  </a:lnTo>
                  <a:lnTo>
                    <a:pt x="55285" y="85153"/>
                  </a:lnTo>
                  <a:lnTo>
                    <a:pt x="54253" y="85427"/>
                  </a:lnTo>
                  <a:lnTo>
                    <a:pt x="53208" y="85688"/>
                  </a:lnTo>
                  <a:lnTo>
                    <a:pt x="52151" y="85912"/>
                  </a:lnTo>
                  <a:lnTo>
                    <a:pt x="51082" y="86123"/>
                  </a:lnTo>
                  <a:lnTo>
                    <a:pt x="50012" y="86297"/>
                  </a:lnTo>
                  <a:lnTo>
                    <a:pt x="48931" y="86447"/>
                  </a:lnTo>
                  <a:lnTo>
                    <a:pt x="47836" y="86571"/>
                  </a:lnTo>
                  <a:lnTo>
                    <a:pt x="46742" y="86670"/>
                  </a:lnTo>
                  <a:lnTo>
                    <a:pt x="45635" y="86745"/>
                  </a:lnTo>
                  <a:lnTo>
                    <a:pt x="44529" y="86782"/>
                  </a:lnTo>
                  <a:lnTo>
                    <a:pt x="43397" y="86795"/>
                  </a:lnTo>
                  <a:lnTo>
                    <a:pt x="43397" y="86795"/>
                  </a:lnTo>
                  <a:lnTo>
                    <a:pt x="42278" y="86782"/>
                  </a:lnTo>
                  <a:lnTo>
                    <a:pt x="41171" y="86745"/>
                  </a:lnTo>
                  <a:lnTo>
                    <a:pt x="40065" y="86670"/>
                  </a:lnTo>
                  <a:lnTo>
                    <a:pt x="38970" y="86571"/>
                  </a:lnTo>
                  <a:lnTo>
                    <a:pt x="37876" y="86447"/>
                  </a:lnTo>
                  <a:lnTo>
                    <a:pt x="36794" y="86297"/>
                  </a:lnTo>
                  <a:lnTo>
                    <a:pt x="35725" y="86123"/>
                  </a:lnTo>
                  <a:lnTo>
                    <a:pt x="34656" y="85912"/>
                  </a:lnTo>
                  <a:lnTo>
                    <a:pt x="33599" y="85688"/>
                  </a:lnTo>
                  <a:lnTo>
                    <a:pt x="32554" y="85427"/>
                  </a:lnTo>
                  <a:lnTo>
                    <a:pt x="31522" y="85153"/>
                  </a:lnTo>
                  <a:lnTo>
                    <a:pt x="30502" y="84842"/>
                  </a:lnTo>
                  <a:lnTo>
                    <a:pt x="29483" y="84519"/>
                  </a:lnTo>
                  <a:lnTo>
                    <a:pt x="28476" y="84159"/>
                  </a:lnTo>
                  <a:lnTo>
                    <a:pt x="27493" y="83786"/>
                  </a:lnTo>
                  <a:lnTo>
                    <a:pt x="26511" y="83388"/>
                  </a:lnTo>
                  <a:lnTo>
                    <a:pt x="25541" y="82965"/>
                  </a:lnTo>
                  <a:lnTo>
                    <a:pt x="24583" y="82517"/>
                  </a:lnTo>
                  <a:lnTo>
                    <a:pt x="23651" y="82045"/>
                  </a:lnTo>
                  <a:lnTo>
                    <a:pt x="22718" y="81560"/>
                  </a:lnTo>
                  <a:lnTo>
                    <a:pt x="21798" y="81050"/>
                  </a:lnTo>
                  <a:lnTo>
                    <a:pt x="20903" y="80515"/>
                  </a:lnTo>
                  <a:lnTo>
                    <a:pt x="20007" y="79956"/>
                  </a:lnTo>
                  <a:lnTo>
                    <a:pt x="19137" y="79384"/>
                  </a:lnTo>
                  <a:lnTo>
                    <a:pt x="18279" y="78787"/>
                  </a:lnTo>
                  <a:lnTo>
                    <a:pt x="17433" y="78177"/>
                  </a:lnTo>
                  <a:lnTo>
                    <a:pt x="16613" y="77543"/>
                  </a:lnTo>
                  <a:lnTo>
                    <a:pt x="15792" y="76884"/>
                  </a:lnTo>
                  <a:lnTo>
                    <a:pt x="14996" y="76213"/>
                  </a:lnTo>
                  <a:lnTo>
                    <a:pt x="14225" y="75529"/>
                  </a:lnTo>
                  <a:lnTo>
                    <a:pt x="13454" y="74808"/>
                  </a:lnTo>
                  <a:lnTo>
                    <a:pt x="12708" y="74086"/>
                  </a:lnTo>
                  <a:lnTo>
                    <a:pt x="11987" y="73340"/>
                  </a:lnTo>
                  <a:lnTo>
                    <a:pt x="11278" y="72582"/>
                  </a:lnTo>
                  <a:lnTo>
                    <a:pt x="10582" y="71798"/>
                  </a:lnTo>
                  <a:lnTo>
                    <a:pt x="9910" y="71003"/>
                  </a:lnTo>
                  <a:lnTo>
                    <a:pt x="9264" y="70194"/>
                  </a:lnTo>
                  <a:lnTo>
                    <a:pt x="8630" y="69361"/>
                  </a:lnTo>
                  <a:lnTo>
                    <a:pt x="8008" y="68516"/>
                  </a:lnTo>
                  <a:lnTo>
                    <a:pt x="7411" y="67658"/>
                  </a:lnTo>
                  <a:lnTo>
                    <a:pt x="6839" y="66787"/>
                  </a:lnTo>
                  <a:lnTo>
                    <a:pt x="6292" y="65904"/>
                  </a:lnTo>
                  <a:lnTo>
                    <a:pt x="5757" y="64997"/>
                  </a:lnTo>
                  <a:lnTo>
                    <a:pt x="5235" y="64089"/>
                  </a:lnTo>
                  <a:lnTo>
                    <a:pt x="4750" y="63156"/>
                  </a:lnTo>
                  <a:lnTo>
                    <a:pt x="4278" y="62211"/>
                  </a:lnTo>
                  <a:lnTo>
                    <a:pt x="3842" y="61254"/>
                  </a:lnTo>
                  <a:lnTo>
                    <a:pt x="3420" y="60296"/>
                  </a:lnTo>
                  <a:lnTo>
                    <a:pt x="3009" y="59314"/>
                  </a:lnTo>
                  <a:lnTo>
                    <a:pt x="2636" y="58319"/>
                  </a:lnTo>
                  <a:lnTo>
                    <a:pt x="2288" y="57312"/>
                  </a:lnTo>
                  <a:lnTo>
                    <a:pt x="1952" y="56305"/>
                  </a:lnTo>
                  <a:lnTo>
                    <a:pt x="1654" y="55285"/>
                  </a:lnTo>
                  <a:lnTo>
                    <a:pt x="1368" y="54241"/>
                  </a:lnTo>
                  <a:lnTo>
                    <a:pt x="1119" y="53196"/>
                  </a:lnTo>
                  <a:lnTo>
                    <a:pt x="883" y="52139"/>
                  </a:lnTo>
                  <a:lnTo>
                    <a:pt x="684" y="51082"/>
                  </a:lnTo>
                  <a:lnTo>
                    <a:pt x="497" y="50013"/>
                  </a:lnTo>
                  <a:lnTo>
                    <a:pt x="348" y="48931"/>
                  </a:lnTo>
                  <a:lnTo>
                    <a:pt x="224" y="47837"/>
                  </a:lnTo>
                  <a:lnTo>
                    <a:pt x="124" y="46742"/>
                  </a:lnTo>
                  <a:lnTo>
                    <a:pt x="62" y="45636"/>
                  </a:lnTo>
                  <a:lnTo>
                    <a:pt x="12" y="44517"/>
                  </a:lnTo>
                  <a:lnTo>
                    <a:pt x="0" y="43398"/>
                  </a:lnTo>
                  <a:lnTo>
                    <a:pt x="0" y="43398"/>
                  </a:lnTo>
                  <a:lnTo>
                    <a:pt x="12" y="42278"/>
                  </a:lnTo>
                  <a:lnTo>
                    <a:pt x="62" y="41159"/>
                  </a:lnTo>
                  <a:lnTo>
                    <a:pt x="124" y="40053"/>
                  </a:lnTo>
                  <a:lnTo>
                    <a:pt x="224" y="38958"/>
                  </a:lnTo>
                  <a:lnTo>
                    <a:pt x="348" y="37864"/>
                  </a:lnTo>
                  <a:lnTo>
                    <a:pt x="497" y="36782"/>
                  </a:lnTo>
                  <a:lnTo>
                    <a:pt x="684" y="35713"/>
                  </a:lnTo>
                  <a:lnTo>
                    <a:pt x="883" y="34656"/>
                  </a:lnTo>
                  <a:lnTo>
                    <a:pt x="1119" y="33599"/>
                  </a:lnTo>
                  <a:lnTo>
                    <a:pt x="1368" y="32554"/>
                  </a:lnTo>
                  <a:lnTo>
                    <a:pt x="1654" y="31522"/>
                  </a:lnTo>
                  <a:lnTo>
                    <a:pt x="1952" y="30490"/>
                  </a:lnTo>
                  <a:lnTo>
                    <a:pt x="2288" y="29483"/>
                  </a:lnTo>
                  <a:lnTo>
                    <a:pt x="2636" y="28476"/>
                  </a:lnTo>
                  <a:lnTo>
                    <a:pt x="3009" y="27481"/>
                  </a:lnTo>
                  <a:lnTo>
                    <a:pt x="3420" y="26499"/>
                  </a:lnTo>
                  <a:lnTo>
                    <a:pt x="3842" y="25541"/>
                  </a:lnTo>
                  <a:lnTo>
                    <a:pt x="4278" y="24584"/>
                  </a:lnTo>
                  <a:lnTo>
                    <a:pt x="4750" y="23639"/>
                  </a:lnTo>
                  <a:lnTo>
                    <a:pt x="5235" y="22706"/>
                  </a:lnTo>
                  <a:lnTo>
                    <a:pt x="5757" y="21798"/>
                  </a:lnTo>
                  <a:lnTo>
                    <a:pt x="6292" y="20891"/>
                  </a:lnTo>
                  <a:lnTo>
                    <a:pt x="6839" y="20008"/>
                  </a:lnTo>
                  <a:lnTo>
                    <a:pt x="7411" y="19137"/>
                  </a:lnTo>
                  <a:lnTo>
                    <a:pt x="8008" y="18279"/>
                  </a:lnTo>
                  <a:lnTo>
                    <a:pt x="8630" y="17434"/>
                  </a:lnTo>
                  <a:lnTo>
                    <a:pt x="9264" y="16601"/>
                  </a:lnTo>
                  <a:lnTo>
                    <a:pt x="9910" y="15792"/>
                  </a:lnTo>
                  <a:lnTo>
                    <a:pt x="10582" y="14997"/>
                  </a:lnTo>
                  <a:lnTo>
                    <a:pt x="11278" y="14213"/>
                  </a:lnTo>
                  <a:lnTo>
                    <a:pt x="11987" y="13455"/>
                  </a:lnTo>
                  <a:lnTo>
                    <a:pt x="12708" y="12709"/>
                  </a:lnTo>
                  <a:lnTo>
                    <a:pt x="13454" y="11987"/>
                  </a:lnTo>
                  <a:lnTo>
                    <a:pt x="14225" y="11266"/>
                  </a:lnTo>
                  <a:lnTo>
                    <a:pt x="14996" y="10582"/>
                  </a:lnTo>
                  <a:lnTo>
                    <a:pt x="15792" y="9911"/>
                  </a:lnTo>
                  <a:lnTo>
                    <a:pt x="16613" y="9252"/>
                  </a:lnTo>
                  <a:lnTo>
                    <a:pt x="17433" y="8618"/>
                  </a:lnTo>
                  <a:lnTo>
                    <a:pt x="18279" y="8008"/>
                  </a:lnTo>
                  <a:lnTo>
                    <a:pt x="19137" y="7411"/>
                  </a:lnTo>
                  <a:lnTo>
                    <a:pt x="20007" y="6839"/>
                  </a:lnTo>
                  <a:lnTo>
                    <a:pt x="20903" y="6280"/>
                  </a:lnTo>
                  <a:lnTo>
                    <a:pt x="21798" y="5745"/>
                  </a:lnTo>
                  <a:lnTo>
                    <a:pt x="22718" y="5235"/>
                  </a:lnTo>
                  <a:lnTo>
                    <a:pt x="23651" y="4750"/>
                  </a:lnTo>
                  <a:lnTo>
                    <a:pt x="24583" y="4278"/>
                  </a:lnTo>
                  <a:lnTo>
                    <a:pt x="25541" y="3830"/>
                  </a:lnTo>
                  <a:lnTo>
                    <a:pt x="26511" y="3407"/>
                  </a:lnTo>
                  <a:lnTo>
                    <a:pt x="27493" y="3010"/>
                  </a:lnTo>
                  <a:lnTo>
                    <a:pt x="28476" y="2637"/>
                  </a:lnTo>
                  <a:lnTo>
                    <a:pt x="29483" y="2276"/>
                  </a:lnTo>
                  <a:lnTo>
                    <a:pt x="30502" y="1953"/>
                  </a:lnTo>
                  <a:lnTo>
                    <a:pt x="31522" y="1642"/>
                  </a:lnTo>
                  <a:lnTo>
                    <a:pt x="32554" y="1368"/>
                  </a:lnTo>
                  <a:lnTo>
                    <a:pt x="33599" y="1107"/>
                  </a:lnTo>
                  <a:lnTo>
                    <a:pt x="34656" y="883"/>
                  </a:lnTo>
                  <a:lnTo>
                    <a:pt x="35725" y="672"/>
                  </a:lnTo>
                  <a:lnTo>
                    <a:pt x="36794" y="498"/>
                  </a:lnTo>
                  <a:lnTo>
                    <a:pt x="37876" y="349"/>
                  </a:lnTo>
                  <a:lnTo>
                    <a:pt x="38970" y="224"/>
                  </a:lnTo>
                  <a:lnTo>
                    <a:pt x="40065" y="125"/>
                  </a:lnTo>
                  <a:lnTo>
                    <a:pt x="41171" y="50"/>
                  </a:lnTo>
                  <a:lnTo>
                    <a:pt x="42278" y="13"/>
                  </a:lnTo>
                  <a:lnTo>
                    <a:pt x="43397" y="0"/>
                  </a:lnTo>
                  <a:lnTo>
                    <a:pt x="43397" y="0"/>
                  </a:lnTo>
                  <a:lnTo>
                    <a:pt x="44529" y="13"/>
                  </a:lnTo>
                  <a:lnTo>
                    <a:pt x="45635" y="50"/>
                  </a:lnTo>
                  <a:lnTo>
                    <a:pt x="46742" y="125"/>
                  </a:lnTo>
                  <a:lnTo>
                    <a:pt x="47836" y="224"/>
                  </a:lnTo>
                  <a:lnTo>
                    <a:pt x="48931" y="349"/>
                  </a:lnTo>
                  <a:lnTo>
                    <a:pt x="50012" y="498"/>
                  </a:lnTo>
                  <a:lnTo>
                    <a:pt x="51082" y="672"/>
                  </a:lnTo>
                  <a:lnTo>
                    <a:pt x="52151" y="883"/>
                  </a:lnTo>
                  <a:lnTo>
                    <a:pt x="53208" y="1107"/>
                  </a:lnTo>
                  <a:lnTo>
                    <a:pt x="54253" y="1368"/>
                  </a:lnTo>
                  <a:lnTo>
                    <a:pt x="55285" y="1642"/>
                  </a:lnTo>
                  <a:lnTo>
                    <a:pt x="56304" y="1953"/>
                  </a:lnTo>
                  <a:lnTo>
                    <a:pt x="57324" y="2276"/>
                  </a:lnTo>
                  <a:lnTo>
                    <a:pt x="58331" y="2637"/>
                  </a:lnTo>
                  <a:lnTo>
                    <a:pt x="59314" y="3010"/>
                  </a:lnTo>
                  <a:lnTo>
                    <a:pt x="60296" y="3407"/>
                  </a:lnTo>
                  <a:lnTo>
                    <a:pt x="61266" y="3830"/>
                  </a:lnTo>
                  <a:lnTo>
                    <a:pt x="62223" y="4278"/>
                  </a:lnTo>
                  <a:lnTo>
                    <a:pt x="63156" y="4750"/>
                  </a:lnTo>
                  <a:lnTo>
                    <a:pt x="64089" y="5235"/>
                  </a:lnTo>
                  <a:lnTo>
                    <a:pt x="65009" y="5745"/>
                  </a:lnTo>
                  <a:lnTo>
                    <a:pt x="65904" y="6280"/>
                  </a:lnTo>
                  <a:lnTo>
                    <a:pt x="66799" y="6839"/>
                  </a:lnTo>
                  <a:lnTo>
                    <a:pt x="67670" y="7411"/>
                  </a:lnTo>
                  <a:lnTo>
                    <a:pt x="68528" y="8008"/>
                  </a:lnTo>
                  <a:lnTo>
                    <a:pt x="69373" y="8618"/>
                  </a:lnTo>
                  <a:lnTo>
                    <a:pt x="70194" y="9252"/>
                  </a:lnTo>
                  <a:lnTo>
                    <a:pt x="71015" y="9911"/>
                  </a:lnTo>
                  <a:lnTo>
                    <a:pt x="71811" y="10582"/>
                  </a:lnTo>
                  <a:lnTo>
                    <a:pt x="72581" y="11266"/>
                  </a:lnTo>
                  <a:lnTo>
                    <a:pt x="73340" y="11987"/>
                  </a:lnTo>
                  <a:lnTo>
                    <a:pt x="74086" y="12709"/>
                  </a:lnTo>
                  <a:lnTo>
                    <a:pt x="74820" y="13455"/>
                  </a:lnTo>
                  <a:lnTo>
                    <a:pt x="75529" y="14213"/>
                  </a:lnTo>
                  <a:lnTo>
                    <a:pt x="76225" y="14997"/>
                  </a:lnTo>
                  <a:lnTo>
                    <a:pt x="76896" y="15792"/>
                  </a:lnTo>
                  <a:lnTo>
                    <a:pt x="77543" y="16601"/>
                  </a:lnTo>
                  <a:lnTo>
                    <a:pt x="78177" y="17434"/>
                  </a:lnTo>
                  <a:lnTo>
                    <a:pt x="78799" y="18279"/>
                  </a:lnTo>
                  <a:lnTo>
                    <a:pt x="79396" y="19137"/>
                  </a:lnTo>
                  <a:lnTo>
                    <a:pt x="79968" y="20008"/>
                  </a:lnTo>
                  <a:lnTo>
                    <a:pt x="80515" y="20891"/>
                  </a:lnTo>
                  <a:lnTo>
                    <a:pt x="81050" y="21798"/>
                  </a:lnTo>
                  <a:lnTo>
                    <a:pt x="81559" y="22706"/>
                  </a:lnTo>
                  <a:lnTo>
                    <a:pt x="82057" y="23639"/>
                  </a:lnTo>
                  <a:lnTo>
                    <a:pt x="82517" y="24584"/>
                  </a:lnTo>
                  <a:lnTo>
                    <a:pt x="82964" y="25541"/>
                  </a:lnTo>
                  <a:lnTo>
                    <a:pt x="83387" y="26499"/>
                  </a:lnTo>
                  <a:lnTo>
                    <a:pt x="83798" y="27481"/>
                  </a:lnTo>
                  <a:lnTo>
                    <a:pt x="84171" y="28476"/>
                  </a:lnTo>
                  <a:lnTo>
                    <a:pt x="84519" y="29483"/>
                  </a:lnTo>
                  <a:lnTo>
                    <a:pt x="84855" y="30490"/>
                  </a:lnTo>
                  <a:lnTo>
                    <a:pt x="85153" y="31522"/>
                  </a:lnTo>
                  <a:lnTo>
                    <a:pt x="85439" y="32554"/>
                  </a:lnTo>
                  <a:lnTo>
                    <a:pt x="85688" y="33599"/>
                  </a:lnTo>
                  <a:lnTo>
                    <a:pt x="85924" y="34656"/>
                  </a:lnTo>
                  <a:lnTo>
                    <a:pt x="86123" y="35713"/>
                  </a:lnTo>
                  <a:lnTo>
                    <a:pt x="86297" y="36782"/>
                  </a:lnTo>
                  <a:lnTo>
                    <a:pt x="86459" y="37864"/>
                  </a:lnTo>
                  <a:lnTo>
                    <a:pt x="86583" y="38958"/>
                  </a:lnTo>
                  <a:lnTo>
                    <a:pt x="86670" y="40053"/>
                  </a:lnTo>
                  <a:lnTo>
                    <a:pt x="86745" y="41159"/>
                  </a:lnTo>
                  <a:lnTo>
                    <a:pt x="86794" y="42278"/>
                  </a:lnTo>
                  <a:lnTo>
                    <a:pt x="86807" y="4339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659944" y="2851446"/>
              <a:ext cx="869786" cy="869786"/>
            </a:xfrm>
            <a:custGeom>
              <a:rect b="b" l="l" r="r" t="t"/>
              <a:pathLst>
                <a:path extrusionOk="0" h="67360" w="67360">
                  <a:moveTo>
                    <a:pt x="33674" y="0"/>
                  </a:moveTo>
                  <a:lnTo>
                    <a:pt x="32816" y="13"/>
                  </a:lnTo>
                  <a:lnTo>
                    <a:pt x="31946" y="38"/>
                  </a:lnTo>
                  <a:lnTo>
                    <a:pt x="31088" y="100"/>
                  </a:lnTo>
                  <a:lnTo>
                    <a:pt x="30242" y="174"/>
                  </a:lnTo>
                  <a:lnTo>
                    <a:pt x="29397" y="274"/>
                  </a:lnTo>
                  <a:lnTo>
                    <a:pt x="28551" y="386"/>
                  </a:lnTo>
                  <a:lnTo>
                    <a:pt x="27718" y="523"/>
                  </a:lnTo>
                  <a:lnTo>
                    <a:pt x="26897" y="684"/>
                  </a:lnTo>
                  <a:lnTo>
                    <a:pt x="26077" y="858"/>
                  </a:lnTo>
                  <a:lnTo>
                    <a:pt x="25268" y="1057"/>
                  </a:lnTo>
                  <a:lnTo>
                    <a:pt x="24460" y="1281"/>
                  </a:lnTo>
                  <a:lnTo>
                    <a:pt x="23664" y="1517"/>
                  </a:lnTo>
                  <a:lnTo>
                    <a:pt x="22881" y="1766"/>
                  </a:lnTo>
                  <a:lnTo>
                    <a:pt x="22097" y="2040"/>
                  </a:lnTo>
                  <a:lnTo>
                    <a:pt x="21327" y="2338"/>
                  </a:lnTo>
                  <a:lnTo>
                    <a:pt x="20568" y="2649"/>
                  </a:lnTo>
                  <a:lnTo>
                    <a:pt x="19822" y="2972"/>
                  </a:lnTo>
                  <a:lnTo>
                    <a:pt x="19076" y="3320"/>
                  </a:lnTo>
                  <a:lnTo>
                    <a:pt x="18355" y="3681"/>
                  </a:lnTo>
                  <a:lnTo>
                    <a:pt x="17633" y="4066"/>
                  </a:lnTo>
                  <a:lnTo>
                    <a:pt x="16912" y="4464"/>
                  </a:lnTo>
                  <a:lnTo>
                    <a:pt x="16216" y="4875"/>
                  </a:lnTo>
                  <a:lnTo>
                    <a:pt x="15532" y="5297"/>
                  </a:lnTo>
                  <a:lnTo>
                    <a:pt x="14848" y="5745"/>
                  </a:lnTo>
                  <a:lnTo>
                    <a:pt x="14189" y="6205"/>
                  </a:lnTo>
                  <a:lnTo>
                    <a:pt x="13530" y="6690"/>
                  </a:lnTo>
                  <a:lnTo>
                    <a:pt x="12896" y="7175"/>
                  </a:lnTo>
                  <a:lnTo>
                    <a:pt x="12262" y="7685"/>
                  </a:lnTo>
                  <a:lnTo>
                    <a:pt x="11640" y="8207"/>
                  </a:lnTo>
                  <a:lnTo>
                    <a:pt x="11043" y="8742"/>
                  </a:lnTo>
                  <a:lnTo>
                    <a:pt x="10446" y="9301"/>
                  </a:lnTo>
                  <a:lnTo>
                    <a:pt x="9874" y="9861"/>
                  </a:lnTo>
                  <a:lnTo>
                    <a:pt x="9302" y="10433"/>
                  </a:lnTo>
                  <a:lnTo>
                    <a:pt x="8755" y="11030"/>
                  </a:lnTo>
                  <a:lnTo>
                    <a:pt x="8220" y="11639"/>
                  </a:lnTo>
                  <a:lnTo>
                    <a:pt x="7698" y="12249"/>
                  </a:lnTo>
                  <a:lnTo>
                    <a:pt x="7188" y="12883"/>
                  </a:lnTo>
                  <a:lnTo>
                    <a:pt x="6691" y="13529"/>
                  </a:lnTo>
                  <a:lnTo>
                    <a:pt x="6218" y="14176"/>
                  </a:lnTo>
                  <a:lnTo>
                    <a:pt x="5758" y="14847"/>
                  </a:lnTo>
                  <a:lnTo>
                    <a:pt x="5311" y="15519"/>
                  </a:lnTo>
                  <a:lnTo>
                    <a:pt x="4875" y="16215"/>
                  </a:lnTo>
                  <a:lnTo>
                    <a:pt x="4465" y="16912"/>
                  </a:lnTo>
                  <a:lnTo>
                    <a:pt x="4067" y="17620"/>
                  </a:lnTo>
                  <a:lnTo>
                    <a:pt x="3694" y="18342"/>
                  </a:lnTo>
                  <a:lnTo>
                    <a:pt x="3321" y="19075"/>
                  </a:lnTo>
                  <a:lnTo>
                    <a:pt x="2985" y="19809"/>
                  </a:lnTo>
                  <a:lnTo>
                    <a:pt x="2650" y="20567"/>
                  </a:lnTo>
                  <a:lnTo>
                    <a:pt x="2339" y="21326"/>
                  </a:lnTo>
                  <a:lnTo>
                    <a:pt x="2053" y="22097"/>
                  </a:lnTo>
                  <a:lnTo>
                    <a:pt x="1779" y="22868"/>
                  </a:lnTo>
                  <a:lnTo>
                    <a:pt x="1518" y="23664"/>
                  </a:lnTo>
                  <a:lnTo>
                    <a:pt x="1282" y="24459"/>
                  </a:lnTo>
                  <a:lnTo>
                    <a:pt x="1070" y="25255"/>
                  </a:lnTo>
                  <a:lnTo>
                    <a:pt x="871" y="26063"/>
                  </a:lnTo>
                  <a:lnTo>
                    <a:pt x="685" y="26884"/>
                  </a:lnTo>
                  <a:lnTo>
                    <a:pt x="536" y="27717"/>
                  </a:lnTo>
                  <a:lnTo>
                    <a:pt x="399" y="28550"/>
                  </a:lnTo>
                  <a:lnTo>
                    <a:pt x="275" y="29384"/>
                  </a:lnTo>
                  <a:lnTo>
                    <a:pt x="175" y="30229"/>
                  </a:lnTo>
                  <a:lnTo>
                    <a:pt x="100" y="31087"/>
                  </a:lnTo>
                  <a:lnTo>
                    <a:pt x="51" y="31945"/>
                  </a:lnTo>
                  <a:lnTo>
                    <a:pt x="13" y="32803"/>
                  </a:lnTo>
                  <a:lnTo>
                    <a:pt x="1" y="33674"/>
                  </a:lnTo>
                  <a:lnTo>
                    <a:pt x="13" y="34432"/>
                  </a:lnTo>
                  <a:lnTo>
                    <a:pt x="38" y="35191"/>
                  </a:lnTo>
                  <a:lnTo>
                    <a:pt x="76" y="35949"/>
                  </a:lnTo>
                  <a:lnTo>
                    <a:pt x="138" y="36695"/>
                  </a:lnTo>
                  <a:lnTo>
                    <a:pt x="225" y="37503"/>
                  </a:lnTo>
                  <a:lnTo>
                    <a:pt x="324" y="38299"/>
                  </a:lnTo>
                  <a:lnTo>
                    <a:pt x="436" y="39083"/>
                  </a:lnTo>
                  <a:lnTo>
                    <a:pt x="573" y="39866"/>
                  </a:lnTo>
                  <a:lnTo>
                    <a:pt x="735" y="40649"/>
                  </a:lnTo>
                  <a:lnTo>
                    <a:pt x="896" y="41420"/>
                  </a:lnTo>
                  <a:lnTo>
                    <a:pt x="1095" y="42191"/>
                  </a:lnTo>
                  <a:lnTo>
                    <a:pt x="1294" y="42950"/>
                  </a:lnTo>
                  <a:lnTo>
                    <a:pt x="1518" y="43696"/>
                  </a:lnTo>
                  <a:lnTo>
                    <a:pt x="1767" y="44442"/>
                  </a:lnTo>
                  <a:lnTo>
                    <a:pt x="2028" y="45176"/>
                  </a:lnTo>
                  <a:lnTo>
                    <a:pt x="2301" y="45909"/>
                  </a:lnTo>
                  <a:lnTo>
                    <a:pt x="2587" y="46631"/>
                  </a:lnTo>
                  <a:lnTo>
                    <a:pt x="2898" y="47339"/>
                  </a:lnTo>
                  <a:lnTo>
                    <a:pt x="3222" y="48048"/>
                  </a:lnTo>
                  <a:lnTo>
                    <a:pt x="3557" y="48732"/>
                  </a:lnTo>
                  <a:lnTo>
                    <a:pt x="3905" y="49428"/>
                  </a:lnTo>
                  <a:lnTo>
                    <a:pt x="4278" y="50100"/>
                  </a:lnTo>
                  <a:lnTo>
                    <a:pt x="4664" y="50771"/>
                  </a:lnTo>
                  <a:lnTo>
                    <a:pt x="5062" y="51418"/>
                  </a:lnTo>
                  <a:lnTo>
                    <a:pt x="5472" y="52064"/>
                  </a:lnTo>
                  <a:lnTo>
                    <a:pt x="5895" y="52711"/>
                  </a:lnTo>
                  <a:lnTo>
                    <a:pt x="6330" y="53333"/>
                  </a:lnTo>
                  <a:lnTo>
                    <a:pt x="6790" y="53955"/>
                  </a:lnTo>
                  <a:lnTo>
                    <a:pt x="7263" y="54551"/>
                  </a:lnTo>
                  <a:lnTo>
                    <a:pt x="7735" y="55148"/>
                  </a:lnTo>
                  <a:lnTo>
                    <a:pt x="8233" y="55733"/>
                  </a:lnTo>
                  <a:lnTo>
                    <a:pt x="8743" y="56305"/>
                  </a:lnTo>
                  <a:lnTo>
                    <a:pt x="9265" y="56864"/>
                  </a:lnTo>
                  <a:lnTo>
                    <a:pt x="9787" y="57411"/>
                  </a:lnTo>
                  <a:lnTo>
                    <a:pt x="10334" y="57946"/>
                  </a:lnTo>
                  <a:lnTo>
                    <a:pt x="10894" y="58468"/>
                  </a:lnTo>
                  <a:lnTo>
                    <a:pt x="11466" y="58978"/>
                  </a:lnTo>
                  <a:lnTo>
                    <a:pt x="12038" y="59476"/>
                  </a:lnTo>
                  <a:lnTo>
                    <a:pt x="12635" y="59961"/>
                  </a:lnTo>
                  <a:lnTo>
                    <a:pt x="13231" y="60433"/>
                  </a:lnTo>
                  <a:lnTo>
                    <a:pt x="13841" y="60893"/>
                  </a:lnTo>
                  <a:lnTo>
                    <a:pt x="14475" y="61341"/>
                  </a:lnTo>
                  <a:lnTo>
                    <a:pt x="15109" y="61764"/>
                  </a:lnTo>
                  <a:lnTo>
                    <a:pt x="15743" y="62186"/>
                  </a:lnTo>
                  <a:lnTo>
                    <a:pt x="16402" y="62584"/>
                  </a:lnTo>
                  <a:lnTo>
                    <a:pt x="17061" y="62970"/>
                  </a:lnTo>
                  <a:lnTo>
                    <a:pt x="17733" y="63343"/>
                  </a:lnTo>
                  <a:lnTo>
                    <a:pt x="18417" y="63703"/>
                  </a:lnTo>
                  <a:lnTo>
                    <a:pt x="19113" y="64052"/>
                  </a:lnTo>
                  <a:lnTo>
                    <a:pt x="19809" y="64375"/>
                  </a:lnTo>
                  <a:lnTo>
                    <a:pt x="20518" y="64686"/>
                  </a:lnTo>
                  <a:lnTo>
                    <a:pt x="21239" y="64984"/>
                  </a:lnTo>
                  <a:lnTo>
                    <a:pt x="21961" y="65258"/>
                  </a:lnTo>
                  <a:lnTo>
                    <a:pt x="22694" y="65519"/>
                  </a:lnTo>
                  <a:lnTo>
                    <a:pt x="23440" y="65768"/>
                  </a:lnTo>
                  <a:lnTo>
                    <a:pt x="24186" y="66004"/>
                  </a:lnTo>
                  <a:lnTo>
                    <a:pt x="24945" y="66215"/>
                  </a:lnTo>
                  <a:lnTo>
                    <a:pt x="25704" y="66402"/>
                  </a:lnTo>
                  <a:lnTo>
                    <a:pt x="26474" y="66588"/>
                  </a:lnTo>
                  <a:lnTo>
                    <a:pt x="27258" y="66737"/>
                  </a:lnTo>
                  <a:lnTo>
                    <a:pt x="28041" y="66887"/>
                  </a:lnTo>
                  <a:lnTo>
                    <a:pt x="28825" y="67011"/>
                  </a:lnTo>
                  <a:lnTo>
                    <a:pt x="29620" y="67111"/>
                  </a:lnTo>
                  <a:lnTo>
                    <a:pt x="30429" y="67198"/>
                  </a:lnTo>
                  <a:lnTo>
                    <a:pt x="31225" y="67272"/>
                  </a:lnTo>
                  <a:lnTo>
                    <a:pt x="32045" y="67322"/>
                  </a:lnTo>
                  <a:lnTo>
                    <a:pt x="32853" y="67347"/>
                  </a:lnTo>
                  <a:lnTo>
                    <a:pt x="33674" y="67359"/>
                  </a:lnTo>
                  <a:lnTo>
                    <a:pt x="34507" y="67347"/>
                  </a:lnTo>
                  <a:lnTo>
                    <a:pt x="35316" y="67322"/>
                  </a:lnTo>
                  <a:lnTo>
                    <a:pt x="36136" y="67272"/>
                  </a:lnTo>
                  <a:lnTo>
                    <a:pt x="36932" y="67198"/>
                  </a:lnTo>
                  <a:lnTo>
                    <a:pt x="37740" y="67111"/>
                  </a:lnTo>
                  <a:lnTo>
                    <a:pt x="38536" y="67011"/>
                  </a:lnTo>
                  <a:lnTo>
                    <a:pt x="39320" y="66887"/>
                  </a:lnTo>
                  <a:lnTo>
                    <a:pt x="40103" y="66737"/>
                  </a:lnTo>
                  <a:lnTo>
                    <a:pt x="40886" y="66588"/>
                  </a:lnTo>
                  <a:lnTo>
                    <a:pt x="41657" y="66402"/>
                  </a:lnTo>
                  <a:lnTo>
                    <a:pt x="42416" y="66215"/>
                  </a:lnTo>
                  <a:lnTo>
                    <a:pt x="43174" y="66004"/>
                  </a:lnTo>
                  <a:lnTo>
                    <a:pt x="43920" y="65768"/>
                  </a:lnTo>
                  <a:lnTo>
                    <a:pt x="44666" y="65519"/>
                  </a:lnTo>
                  <a:lnTo>
                    <a:pt x="45400" y="65258"/>
                  </a:lnTo>
                  <a:lnTo>
                    <a:pt x="46121" y="64984"/>
                  </a:lnTo>
                  <a:lnTo>
                    <a:pt x="46843" y="64686"/>
                  </a:lnTo>
                  <a:lnTo>
                    <a:pt x="47551" y="64375"/>
                  </a:lnTo>
                  <a:lnTo>
                    <a:pt x="48248" y="64052"/>
                  </a:lnTo>
                  <a:lnTo>
                    <a:pt x="48944" y="63703"/>
                  </a:lnTo>
                  <a:lnTo>
                    <a:pt x="49628" y="63343"/>
                  </a:lnTo>
                  <a:lnTo>
                    <a:pt x="50299" y="62970"/>
                  </a:lnTo>
                  <a:lnTo>
                    <a:pt x="50958" y="62584"/>
                  </a:lnTo>
                  <a:lnTo>
                    <a:pt x="51617" y="62186"/>
                  </a:lnTo>
                  <a:lnTo>
                    <a:pt x="52252" y="61764"/>
                  </a:lnTo>
                  <a:lnTo>
                    <a:pt x="52886" y="61341"/>
                  </a:lnTo>
                  <a:lnTo>
                    <a:pt x="53520" y="60893"/>
                  </a:lnTo>
                  <a:lnTo>
                    <a:pt x="54129" y="60433"/>
                  </a:lnTo>
                  <a:lnTo>
                    <a:pt x="54726" y="59961"/>
                  </a:lnTo>
                  <a:lnTo>
                    <a:pt x="55323" y="59476"/>
                  </a:lnTo>
                  <a:lnTo>
                    <a:pt x="55895" y="58978"/>
                  </a:lnTo>
                  <a:lnTo>
                    <a:pt x="56467" y="58468"/>
                  </a:lnTo>
                  <a:lnTo>
                    <a:pt x="57027" y="57946"/>
                  </a:lnTo>
                  <a:lnTo>
                    <a:pt x="57574" y="57411"/>
                  </a:lnTo>
                  <a:lnTo>
                    <a:pt x="58096" y="56864"/>
                  </a:lnTo>
                  <a:lnTo>
                    <a:pt x="58618" y="56305"/>
                  </a:lnTo>
                  <a:lnTo>
                    <a:pt x="59128" y="55733"/>
                  </a:lnTo>
                  <a:lnTo>
                    <a:pt x="59625" y="55148"/>
                  </a:lnTo>
                  <a:lnTo>
                    <a:pt x="60098" y="54551"/>
                  </a:lnTo>
                  <a:lnTo>
                    <a:pt x="60570" y="53955"/>
                  </a:lnTo>
                  <a:lnTo>
                    <a:pt x="61031" y="53333"/>
                  </a:lnTo>
                  <a:lnTo>
                    <a:pt x="61466" y="52711"/>
                  </a:lnTo>
                  <a:lnTo>
                    <a:pt x="61889" y="52064"/>
                  </a:lnTo>
                  <a:lnTo>
                    <a:pt x="62299" y="51418"/>
                  </a:lnTo>
                  <a:lnTo>
                    <a:pt x="62697" y="50771"/>
                  </a:lnTo>
                  <a:lnTo>
                    <a:pt x="63082" y="50100"/>
                  </a:lnTo>
                  <a:lnTo>
                    <a:pt x="63455" y="49428"/>
                  </a:lnTo>
                  <a:lnTo>
                    <a:pt x="63804" y="48732"/>
                  </a:lnTo>
                  <a:lnTo>
                    <a:pt x="64139" y="48048"/>
                  </a:lnTo>
                  <a:lnTo>
                    <a:pt x="64463" y="47339"/>
                  </a:lnTo>
                  <a:lnTo>
                    <a:pt x="64773" y="46631"/>
                  </a:lnTo>
                  <a:lnTo>
                    <a:pt x="65059" y="45909"/>
                  </a:lnTo>
                  <a:lnTo>
                    <a:pt x="65333" y="45176"/>
                  </a:lnTo>
                  <a:lnTo>
                    <a:pt x="65594" y="44442"/>
                  </a:lnTo>
                  <a:lnTo>
                    <a:pt x="65843" y="43696"/>
                  </a:lnTo>
                  <a:lnTo>
                    <a:pt x="66067" y="42950"/>
                  </a:lnTo>
                  <a:lnTo>
                    <a:pt x="66266" y="42191"/>
                  </a:lnTo>
                  <a:lnTo>
                    <a:pt x="66452" y="41420"/>
                  </a:lnTo>
                  <a:lnTo>
                    <a:pt x="66626" y="40649"/>
                  </a:lnTo>
                  <a:lnTo>
                    <a:pt x="66788" y="39866"/>
                  </a:lnTo>
                  <a:lnTo>
                    <a:pt x="66925" y="39083"/>
                  </a:lnTo>
                  <a:lnTo>
                    <a:pt x="67037" y="38299"/>
                  </a:lnTo>
                  <a:lnTo>
                    <a:pt x="67136" y="37503"/>
                  </a:lnTo>
                  <a:lnTo>
                    <a:pt x="67223" y="36695"/>
                  </a:lnTo>
                  <a:lnTo>
                    <a:pt x="67285" y="35949"/>
                  </a:lnTo>
                  <a:lnTo>
                    <a:pt x="67323" y="35191"/>
                  </a:lnTo>
                  <a:lnTo>
                    <a:pt x="67347" y="34432"/>
                  </a:lnTo>
                  <a:lnTo>
                    <a:pt x="67360" y="33674"/>
                  </a:lnTo>
                  <a:lnTo>
                    <a:pt x="67347" y="32803"/>
                  </a:lnTo>
                  <a:lnTo>
                    <a:pt x="67310" y="31945"/>
                  </a:lnTo>
                  <a:lnTo>
                    <a:pt x="67260" y="31087"/>
                  </a:lnTo>
                  <a:lnTo>
                    <a:pt x="67186" y="30229"/>
                  </a:lnTo>
                  <a:lnTo>
                    <a:pt x="67086" y="29384"/>
                  </a:lnTo>
                  <a:lnTo>
                    <a:pt x="66962" y="28550"/>
                  </a:lnTo>
                  <a:lnTo>
                    <a:pt x="66825" y="27717"/>
                  </a:lnTo>
                  <a:lnTo>
                    <a:pt x="66676" y="26884"/>
                  </a:lnTo>
                  <a:lnTo>
                    <a:pt x="66489" y="26063"/>
                  </a:lnTo>
                  <a:lnTo>
                    <a:pt x="66290" y="25255"/>
                  </a:lnTo>
                  <a:lnTo>
                    <a:pt x="66079" y="24459"/>
                  </a:lnTo>
                  <a:lnTo>
                    <a:pt x="65843" y="23664"/>
                  </a:lnTo>
                  <a:lnTo>
                    <a:pt x="65582" y="22868"/>
                  </a:lnTo>
                  <a:lnTo>
                    <a:pt x="65308" y="22097"/>
                  </a:lnTo>
                  <a:lnTo>
                    <a:pt x="65022" y="21326"/>
                  </a:lnTo>
                  <a:lnTo>
                    <a:pt x="64711" y="20567"/>
                  </a:lnTo>
                  <a:lnTo>
                    <a:pt x="64376" y="19809"/>
                  </a:lnTo>
                  <a:lnTo>
                    <a:pt x="64040" y="19075"/>
                  </a:lnTo>
                  <a:lnTo>
                    <a:pt x="63667" y="18342"/>
                  </a:lnTo>
                  <a:lnTo>
                    <a:pt x="63294" y="17620"/>
                  </a:lnTo>
                  <a:lnTo>
                    <a:pt x="62896" y="16912"/>
                  </a:lnTo>
                  <a:lnTo>
                    <a:pt x="62485" y="16215"/>
                  </a:lnTo>
                  <a:lnTo>
                    <a:pt x="62050" y="15519"/>
                  </a:lnTo>
                  <a:lnTo>
                    <a:pt x="61603" y="14847"/>
                  </a:lnTo>
                  <a:lnTo>
                    <a:pt x="61142" y="14176"/>
                  </a:lnTo>
                  <a:lnTo>
                    <a:pt x="60670" y="13529"/>
                  </a:lnTo>
                  <a:lnTo>
                    <a:pt x="60173" y="12883"/>
                  </a:lnTo>
                  <a:lnTo>
                    <a:pt x="59663" y="12249"/>
                  </a:lnTo>
                  <a:lnTo>
                    <a:pt x="59140" y="11639"/>
                  </a:lnTo>
                  <a:lnTo>
                    <a:pt x="58606" y="11030"/>
                  </a:lnTo>
                  <a:lnTo>
                    <a:pt x="58059" y="10433"/>
                  </a:lnTo>
                  <a:lnTo>
                    <a:pt x="57487" y="9861"/>
                  </a:lnTo>
                  <a:lnTo>
                    <a:pt x="56915" y="9301"/>
                  </a:lnTo>
                  <a:lnTo>
                    <a:pt x="56318" y="8742"/>
                  </a:lnTo>
                  <a:lnTo>
                    <a:pt x="55721" y="8207"/>
                  </a:lnTo>
                  <a:lnTo>
                    <a:pt x="55099" y="7685"/>
                  </a:lnTo>
                  <a:lnTo>
                    <a:pt x="54465" y="7175"/>
                  </a:lnTo>
                  <a:lnTo>
                    <a:pt x="53831" y="6690"/>
                  </a:lnTo>
                  <a:lnTo>
                    <a:pt x="53172" y="6205"/>
                  </a:lnTo>
                  <a:lnTo>
                    <a:pt x="52513" y="5745"/>
                  </a:lnTo>
                  <a:lnTo>
                    <a:pt x="51829" y="5297"/>
                  </a:lnTo>
                  <a:lnTo>
                    <a:pt x="51145" y="4875"/>
                  </a:lnTo>
                  <a:lnTo>
                    <a:pt x="50436" y="4464"/>
                  </a:lnTo>
                  <a:lnTo>
                    <a:pt x="49727" y="4066"/>
                  </a:lnTo>
                  <a:lnTo>
                    <a:pt x="49006" y="3681"/>
                  </a:lnTo>
                  <a:lnTo>
                    <a:pt x="48285" y="3320"/>
                  </a:lnTo>
                  <a:lnTo>
                    <a:pt x="47539" y="2972"/>
                  </a:lnTo>
                  <a:lnTo>
                    <a:pt x="46793" y="2649"/>
                  </a:lnTo>
                  <a:lnTo>
                    <a:pt x="46034" y="2338"/>
                  </a:lnTo>
                  <a:lnTo>
                    <a:pt x="45263" y="2040"/>
                  </a:lnTo>
                  <a:lnTo>
                    <a:pt x="44480" y="1766"/>
                  </a:lnTo>
                  <a:lnTo>
                    <a:pt x="43697" y="1517"/>
                  </a:lnTo>
                  <a:lnTo>
                    <a:pt x="42901" y="1281"/>
                  </a:lnTo>
                  <a:lnTo>
                    <a:pt x="42092" y="1057"/>
                  </a:lnTo>
                  <a:lnTo>
                    <a:pt x="41284" y="858"/>
                  </a:lnTo>
                  <a:lnTo>
                    <a:pt x="40464" y="684"/>
                  </a:lnTo>
                  <a:lnTo>
                    <a:pt x="39643" y="523"/>
                  </a:lnTo>
                  <a:lnTo>
                    <a:pt x="38810" y="386"/>
                  </a:lnTo>
                  <a:lnTo>
                    <a:pt x="37964" y="274"/>
                  </a:lnTo>
                  <a:lnTo>
                    <a:pt x="37119" y="174"/>
                  </a:lnTo>
                  <a:lnTo>
                    <a:pt x="36273" y="100"/>
                  </a:lnTo>
                  <a:lnTo>
                    <a:pt x="35415" y="38"/>
                  </a:lnTo>
                  <a:lnTo>
                    <a:pt x="34545" y="13"/>
                  </a:lnTo>
                  <a:lnTo>
                    <a:pt x="33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659944" y="2851446"/>
              <a:ext cx="869786" cy="869786"/>
            </a:xfrm>
            <a:custGeom>
              <a:rect b="b" l="l" r="r" t="t"/>
              <a:pathLst>
                <a:path extrusionOk="0" fill="none" h="67360" w="67360">
                  <a:moveTo>
                    <a:pt x="67360" y="33674"/>
                  </a:moveTo>
                  <a:lnTo>
                    <a:pt x="67360" y="33674"/>
                  </a:lnTo>
                  <a:lnTo>
                    <a:pt x="67347" y="34432"/>
                  </a:lnTo>
                  <a:lnTo>
                    <a:pt x="67323" y="35191"/>
                  </a:lnTo>
                  <a:lnTo>
                    <a:pt x="67285" y="35949"/>
                  </a:lnTo>
                  <a:lnTo>
                    <a:pt x="67223" y="36695"/>
                  </a:lnTo>
                  <a:lnTo>
                    <a:pt x="67223" y="36695"/>
                  </a:lnTo>
                  <a:lnTo>
                    <a:pt x="67136" y="37503"/>
                  </a:lnTo>
                  <a:lnTo>
                    <a:pt x="67037" y="38299"/>
                  </a:lnTo>
                  <a:lnTo>
                    <a:pt x="66925" y="39083"/>
                  </a:lnTo>
                  <a:lnTo>
                    <a:pt x="66788" y="39866"/>
                  </a:lnTo>
                  <a:lnTo>
                    <a:pt x="66626" y="40649"/>
                  </a:lnTo>
                  <a:lnTo>
                    <a:pt x="66452" y="41420"/>
                  </a:lnTo>
                  <a:lnTo>
                    <a:pt x="66266" y="42191"/>
                  </a:lnTo>
                  <a:lnTo>
                    <a:pt x="66067" y="42950"/>
                  </a:lnTo>
                  <a:lnTo>
                    <a:pt x="65843" y="43696"/>
                  </a:lnTo>
                  <a:lnTo>
                    <a:pt x="65594" y="44442"/>
                  </a:lnTo>
                  <a:lnTo>
                    <a:pt x="65333" y="45176"/>
                  </a:lnTo>
                  <a:lnTo>
                    <a:pt x="65059" y="45909"/>
                  </a:lnTo>
                  <a:lnTo>
                    <a:pt x="64773" y="46631"/>
                  </a:lnTo>
                  <a:lnTo>
                    <a:pt x="64463" y="47339"/>
                  </a:lnTo>
                  <a:lnTo>
                    <a:pt x="64139" y="48048"/>
                  </a:lnTo>
                  <a:lnTo>
                    <a:pt x="63804" y="48732"/>
                  </a:lnTo>
                  <a:lnTo>
                    <a:pt x="63455" y="49428"/>
                  </a:lnTo>
                  <a:lnTo>
                    <a:pt x="63082" y="50100"/>
                  </a:lnTo>
                  <a:lnTo>
                    <a:pt x="62697" y="50771"/>
                  </a:lnTo>
                  <a:lnTo>
                    <a:pt x="62299" y="51418"/>
                  </a:lnTo>
                  <a:lnTo>
                    <a:pt x="61889" y="52064"/>
                  </a:lnTo>
                  <a:lnTo>
                    <a:pt x="61466" y="52711"/>
                  </a:lnTo>
                  <a:lnTo>
                    <a:pt x="61031" y="53333"/>
                  </a:lnTo>
                  <a:lnTo>
                    <a:pt x="60570" y="53955"/>
                  </a:lnTo>
                  <a:lnTo>
                    <a:pt x="60098" y="54551"/>
                  </a:lnTo>
                  <a:lnTo>
                    <a:pt x="59625" y="55148"/>
                  </a:lnTo>
                  <a:lnTo>
                    <a:pt x="59128" y="55733"/>
                  </a:lnTo>
                  <a:lnTo>
                    <a:pt x="58618" y="56305"/>
                  </a:lnTo>
                  <a:lnTo>
                    <a:pt x="58096" y="56864"/>
                  </a:lnTo>
                  <a:lnTo>
                    <a:pt x="57574" y="57411"/>
                  </a:lnTo>
                  <a:lnTo>
                    <a:pt x="57027" y="57946"/>
                  </a:lnTo>
                  <a:lnTo>
                    <a:pt x="56467" y="58468"/>
                  </a:lnTo>
                  <a:lnTo>
                    <a:pt x="55895" y="58978"/>
                  </a:lnTo>
                  <a:lnTo>
                    <a:pt x="55323" y="59476"/>
                  </a:lnTo>
                  <a:lnTo>
                    <a:pt x="54726" y="59961"/>
                  </a:lnTo>
                  <a:lnTo>
                    <a:pt x="54129" y="60433"/>
                  </a:lnTo>
                  <a:lnTo>
                    <a:pt x="53520" y="60893"/>
                  </a:lnTo>
                  <a:lnTo>
                    <a:pt x="52886" y="61341"/>
                  </a:lnTo>
                  <a:lnTo>
                    <a:pt x="52252" y="61764"/>
                  </a:lnTo>
                  <a:lnTo>
                    <a:pt x="51617" y="62186"/>
                  </a:lnTo>
                  <a:lnTo>
                    <a:pt x="50958" y="62584"/>
                  </a:lnTo>
                  <a:lnTo>
                    <a:pt x="50299" y="62970"/>
                  </a:lnTo>
                  <a:lnTo>
                    <a:pt x="49628" y="63343"/>
                  </a:lnTo>
                  <a:lnTo>
                    <a:pt x="48944" y="63703"/>
                  </a:lnTo>
                  <a:lnTo>
                    <a:pt x="48248" y="64052"/>
                  </a:lnTo>
                  <a:lnTo>
                    <a:pt x="47551" y="64375"/>
                  </a:lnTo>
                  <a:lnTo>
                    <a:pt x="46843" y="64686"/>
                  </a:lnTo>
                  <a:lnTo>
                    <a:pt x="46121" y="64984"/>
                  </a:lnTo>
                  <a:lnTo>
                    <a:pt x="45400" y="65258"/>
                  </a:lnTo>
                  <a:lnTo>
                    <a:pt x="44666" y="65519"/>
                  </a:lnTo>
                  <a:lnTo>
                    <a:pt x="43920" y="65768"/>
                  </a:lnTo>
                  <a:lnTo>
                    <a:pt x="43174" y="66004"/>
                  </a:lnTo>
                  <a:lnTo>
                    <a:pt x="42416" y="66215"/>
                  </a:lnTo>
                  <a:lnTo>
                    <a:pt x="41657" y="66402"/>
                  </a:lnTo>
                  <a:lnTo>
                    <a:pt x="40886" y="66588"/>
                  </a:lnTo>
                  <a:lnTo>
                    <a:pt x="40103" y="66737"/>
                  </a:lnTo>
                  <a:lnTo>
                    <a:pt x="39320" y="66887"/>
                  </a:lnTo>
                  <a:lnTo>
                    <a:pt x="38536" y="67011"/>
                  </a:lnTo>
                  <a:lnTo>
                    <a:pt x="37740" y="67111"/>
                  </a:lnTo>
                  <a:lnTo>
                    <a:pt x="36932" y="67198"/>
                  </a:lnTo>
                  <a:lnTo>
                    <a:pt x="36136" y="67272"/>
                  </a:lnTo>
                  <a:lnTo>
                    <a:pt x="35316" y="67322"/>
                  </a:lnTo>
                  <a:lnTo>
                    <a:pt x="34507" y="67347"/>
                  </a:lnTo>
                  <a:lnTo>
                    <a:pt x="33674" y="67359"/>
                  </a:lnTo>
                  <a:lnTo>
                    <a:pt x="33674" y="67359"/>
                  </a:lnTo>
                  <a:lnTo>
                    <a:pt x="32853" y="67347"/>
                  </a:lnTo>
                  <a:lnTo>
                    <a:pt x="32045" y="67322"/>
                  </a:lnTo>
                  <a:lnTo>
                    <a:pt x="31225" y="67272"/>
                  </a:lnTo>
                  <a:lnTo>
                    <a:pt x="30429" y="67198"/>
                  </a:lnTo>
                  <a:lnTo>
                    <a:pt x="29620" y="67111"/>
                  </a:lnTo>
                  <a:lnTo>
                    <a:pt x="28825" y="67011"/>
                  </a:lnTo>
                  <a:lnTo>
                    <a:pt x="28041" y="66887"/>
                  </a:lnTo>
                  <a:lnTo>
                    <a:pt x="27258" y="66737"/>
                  </a:lnTo>
                  <a:lnTo>
                    <a:pt x="26474" y="66588"/>
                  </a:lnTo>
                  <a:lnTo>
                    <a:pt x="25704" y="66402"/>
                  </a:lnTo>
                  <a:lnTo>
                    <a:pt x="24945" y="66215"/>
                  </a:lnTo>
                  <a:lnTo>
                    <a:pt x="24186" y="66004"/>
                  </a:lnTo>
                  <a:lnTo>
                    <a:pt x="23440" y="65768"/>
                  </a:lnTo>
                  <a:lnTo>
                    <a:pt x="22694" y="65519"/>
                  </a:lnTo>
                  <a:lnTo>
                    <a:pt x="21961" y="65258"/>
                  </a:lnTo>
                  <a:lnTo>
                    <a:pt x="21239" y="64984"/>
                  </a:lnTo>
                  <a:lnTo>
                    <a:pt x="20518" y="64686"/>
                  </a:lnTo>
                  <a:lnTo>
                    <a:pt x="19809" y="64375"/>
                  </a:lnTo>
                  <a:lnTo>
                    <a:pt x="19113" y="64052"/>
                  </a:lnTo>
                  <a:lnTo>
                    <a:pt x="18417" y="63703"/>
                  </a:lnTo>
                  <a:lnTo>
                    <a:pt x="17733" y="63343"/>
                  </a:lnTo>
                  <a:lnTo>
                    <a:pt x="17061" y="62970"/>
                  </a:lnTo>
                  <a:lnTo>
                    <a:pt x="16402" y="62584"/>
                  </a:lnTo>
                  <a:lnTo>
                    <a:pt x="15743" y="62186"/>
                  </a:lnTo>
                  <a:lnTo>
                    <a:pt x="15109" y="61764"/>
                  </a:lnTo>
                  <a:lnTo>
                    <a:pt x="14475" y="61341"/>
                  </a:lnTo>
                  <a:lnTo>
                    <a:pt x="13841" y="60893"/>
                  </a:lnTo>
                  <a:lnTo>
                    <a:pt x="13231" y="60433"/>
                  </a:lnTo>
                  <a:lnTo>
                    <a:pt x="12635" y="59961"/>
                  </a:lnTo>
                  <a:lnTo>
                    <a:pt x="12038" y="59476"/>
                  </a:lnTo>
                  <a:lnTo>
                    <a:pt x="11466" y="58978"/>
                  </a:lnTo>
                  <a:lnTo>
                    <a:pt x="10894" y="58468"/>
                  </a:lnTo>
                  <a:lnTo>
                    <a:pt x="10334" y="57946"/>
                  </a:lnTo>
                  <a:lnTo>
                    <a:pt x="9787" y="57411"/>
                  </a:lnTo>
                  <a:lnTo>
                    <a:pt x="9265" y="56864"/>
                  </a:lnTo>
                  <a:lnTo>
                    <a:pt x="8743" y="56305"/>
                  </a:lnTo>
                  <a:lnTo>
                    <a:pt x="8233" y="55733"/>
                  </a:lnTo>
                  <a:lnTo>
                    <a:pt x="7735" y="55148"/>
                  </a:lnTo>
                  <a:lnTo>
                    <a:pt x="7263" y="54551"/>
                  </a:lnTo>
                  <a:lnTo>
                    <a:pt x="6790" y="53955"/>
                  </a:lnTo>
                  <a:lnTo>
                    <a:pt x="6330" y="53333"/>
                  </a:lnTo>
                  <a:lnTo>
                    <a:pt x="5895" y="52711"/>
                  </a:lnTo>
                  <a:lnTo>
                    <a:pt x="5472" y="52064"/>
                  </a:lnTo>
                  <a:lnTo>
                    <a:pt x="5062" y="51418"/>
                  </a:lnTo>
                  <a:lnTo>
                    <a:pt x="4664" y="50771"/>
                  </a:lnTo>
                  <a:lnTo>
                    <a:pt x="4278" y="50100"/>
                  </a:lnTo>
                  <a:lnTo>
                    <a:pt x="3905" y="49428"/>
                  </a:lnTo>
                  <a:lnTo>
                    <a:pt x="3557" y="48732"/>
                  </a:lnTo>
                  <a:lnTo>
                    <a:pt x="3222" y="48048"/>
                  </a:lnTo>
                  <a:lnTo>
                    <a:pt x="2898" y="47339"/>
                  </a:lnTo>
                  <a:lnTo>
                    <a:pt x="2587" y="46631"/>
                  </a:lnTo>
                  <a:lnTo>
                    <a:pt x="2301" y="45909"/>
                  </a:lnTo>
                  <a:lnTo>
                    <a:pt x="2028" y="45176"/>
                  </a:lnTo>
                  <a:lnTo>
                    <a:pt x="1767" y="44442"/>
                  </a:lnTo>
                  <a:lnTo>
                    <a:pt x="1518" y="43696"/>
                  </a:lnTo>
                  <a:lnTo>
                    <a:pt x="1294" y="42950"/>
                  </a:lnTo>
                  <a:lnTo>
                    <a:pt x="1095" y="42191"/>
                  </a:lnTo>
                  <a:lnTo>
                    <a:pt x="896" y="41420"/>
                  </a:lnTo>
                  <a:lnTo>
                    <a:pt x="735" y="40649"/>
                  </a:lnTo>
                  <a:lnTo>
                    <a:pt x="573" y="39866"/>
                  </a:lnTo>
                  <a:lnTo>
                    <a:pt x="436" y="39083"/>
                  </a:lnTo>
                  <a:lnTo>
                    <a:pt x="324" y="38299"/>
                  </a:lnTo>
                  <a:lnTo>
                    <a:pt x="225" y="37503"/>
                  </a:lnTo>
                  <a:lnTo>
                    <a:pt x="138" y="36695"/>
                  </a:lnTo>
                  <a:lnTo>
                    <a:pt x="138" y="36695"/>
                  </a:lnTo>
                  <a:lnTo>
                    <a:pt x="76" y="35949"/>
                  </a:lnTo>
                  <a:lnTo>
                    <a:pt x="38" y="35191"/>
                  </a:lnTo>
                  <a:lnTo>
                    <a:pt x="13" y="34432"/>
                  </a:lnTo>
                  <a:lnTo>
                    <a:pt x="1" y="33674"/>
                  </a:lnTo>
                  <a:lnTo>
                    <a:pt x="1" y="33674"/>
                  </a:lnTo>
                  <a:lnTo>
                    <a:pt x="13" y="32803"/>
                  </a:lnTo>
                  <a:lnTo>
                    <a:pt x="51" y="31945"/>
                  </a:lnTo>
                  <a:lnTo>
                    <a:pt x="100" y="31087"/>
                  </a:lnTo>
                  <a:lnTo>
                    <a:pt x="175" y="30229"/>
                  </a:lnTo>
                  <a:lnTo>
                    <a:pt x="275" y="29384"/>
                  </a:lnTo>
                  <a:lnTo>
                    <a:pt x="399" y="28550"/>
                  </a:lnTo>
                  <a:lnTo>
                    <a:pt x="536" y="27717"/>
                  </a:lnTo>
                  <a:lnTo>
                    <a:pt x="685" y="26884"/>
                  </a:lnTo>
                  <a:lnTo>
                    <a:pt x="871" y="26063"/>
                  </a:lnTo>
                  <a:lnTo>
                    <a:pt x="1070" y="25255"/>
                  </a:lnTo>
                  <a:lnTo>
                    <a:pt x="1282" y="24459"/>
                  </a:lnTo>
                  <a:lnTo>
                    <a:pt x="1518" y="23664"/>
                  </a:lnTo>
                  <a:lnTo>
                    <a:pt x="1779" y="22868"/>
                  </a:lnTo>
                  <a:lnTo>
                    <a:pt x="2053" y="22097"/>
                  </a:lnTo>
                  <a:lnTo>
                    <a:pt x="2339" y="21326"/>
                  </a:lnTo>
                  <a:lnTo>
                    <a:pt x="2650" y="20567"/>
                  </a:lnTo>
                  <a:lnTo>
                    <a:pt x="2985" y="19809"/>
                  </a:lnTo>
                  <a:lnTo>
                    <a:pt x="3321" y="19075"/>
                  </a:lnTo>
                  <a:lnTo>
                    <a:pt x="3694" y="18342"/>
                  </a:lnTo>
                  <a:lnTo>
                    <a:pt x="4067" y="17620"/>
                  </a:lnTo>
                  <a:lnTo>
                    <a:pt x="4465" y="16912"/>
                  </a:lnTo>
                  <a:lnTo>
                    <a:pt x="4875" y="16215"/>
                  </a:lnTo>
                  <a:lnTo>
                    <a:pt x="5311" y="15519"/>
                  </a:lnTo>
                  <a:lnTo>
                    <a:pt x="5758" y="14847"/>
                  </a:lnTo>
                  <a:lnTo>
                    <a:pt x="6218" y="14176"/>
                  </a:lnTo>
                  <a:lnTo>
                    <a:pt x="6691" y="13529"/>
                  </a:lnTo>
                  <a:lnTo>
                    <a:pt x="7188" y="12883"/>
                  </a:lnTo>
                  <a:lnTo>
                    <a:pt x="7698" y="12249"/>
                  </a:lnTo>
                  <a:lnTo>
                    <a:pt x="8220" y="11639"/>
                  </a:lnTo>
                  <a:lnTo>
                    <a:pt x="8755" y="11030"/>
                  </a:lnTo>
                  <a:lnTo>
                    <a:pt x="9302" y="10433"/>
                  </a:lnTo>
                  <a:lnTo>
                    <a:pt x="9874" y="9861"/>
                  </a:lnTo>
                  <a:lnTo>
                    <a:pt x="10446" y="9301"/>
                  </a:lnTo>
                  <a:lnTo>
                    <a:pt x="11043" y="8742"/>
                  </a:lnTo>
                  <a:lnTo>
                    <a:pt x="11640" y="8207"/>
                  </a:lnTo>
                  <a:lnTo>
                    <a:pt x="12262" y="7685"/>
                  </a:lnTo>
                  <a:lnTo>
                    <a:pt x="12896" y="7175"/>
                  </a:lnTo>
                  <a:lnTo>
                    <a:pt x="13530" y="6690"/>
                  </a:lnTo>
                  <a:lnTo>
                    <a:pt x="14189" y="6205"/>
                  </a:lnTo>
                  <a:lnTo>
                    <a:pt x="14848" y="5745"/>
                  </a:lnTo>
                  <a:lnTo>
                    <a:pt x="15532" y="5297"/>
                  </a:lnTo>
                  <a:lnTo>
                    <a:pt x="16216" y="4875"/>
                  </a:lnTo>
                  <a:lnTo>
                    <a:pt x="16912" y="4464"/>
                  </a:lnTo>
                  <a:lnTo>
                    <a:pt x="17633" y="4066"/>
                  </a:lnTo>
                  <a:lnTo>
                    <a:pt x="18355" y="3681"/>
                  </a:lnTo>
                  <a:lnTo>
                    <a:pt x="19076" y="3320"/>
                  </a:lnTo>
                  <a:lnTo>
                    <a:pt x="19822" y="2972"/>
                  </a:lnTo>
                  <a:lnTo>
                    <a:pt x="20568" y="2649"/>
                  </a:lnTo>
                  <a:lnTo>
                    <a:pt x="21327" y="2338"/>
                  </a:lnTo>
                  <a:lnTo>
                    <a:pt x="22097" y="2040"/>
                  </a:lnTo>
                  <a:lnTo>
                    <a:pt x="22881" y="1766"/>
                  </a:lnTo>
                  <a:lnTo>
                    <a:pt x="23664" y="1517"/>
                  </a:lnTo>
                  <a:lnTo>
                    <a:pt x="24460" y="1281"/>
                  </a:lnTo>
                  <a:lnTo>
                    <a:pt x="25268" y="1057"/>
                  </a:lnTo>
                  <a:lnTo>
                    <a:pt x="26077" y="858"/>
                  </a:lnTo>
                  <a:lnTo>
                    <a:pt x="26897" y="684"/>
                  </a:lnTo>
                  <a:lnTo>
                    <a:pt x="27718" y="523"/>
                  </a:lnTo>
                  <a:lnTo>
                    <a:pt x="28551" y="386"/>
                  </a:lnTo>
                  <a:lnTo>
                    <a:pt x="29397" y="274"/>
                  </a:lnTo>
                  <a:lnTo>
                    <a:pt x="30242" y="174"/>
                  </a:lnTo>
                  <a:lnTo>
                    <a:pt x="31088" y="100"/>
                  </a:lnTo>
                  <a:lnTo>
                    <a:pt x="31946" y="38"/>
                  </a:lnTo>
                  <a:lnTo>
                    <a:pt x="32816" y="13"/>
                  </a:lnTo>
                  <a:lnTo>
                    <a:pt x="33674" y="0"/>
                  </a:lnTo>
                  <a:lnTo>
                    <a:pt x="33674" y="0"/>
                  </a:lnTo>
                  <a:lnTo>
                    <a:pt x="34545" y="13"/>
                  </a:lnTo>
                  <a:lnTo>
                    <a:pt x="35415" y="38"/>
                  </a:lnTo>
                  <a:lnTo>
                    <a:pt x="36273" y="100"/>
                  </a:lnTo>
                  <a:lnTo>
                    <a:pt x="37119" y="174"/>
                  </a:lnTo>
                  <a:lnTo>
                    <a:pt x="37964" y="274"/>
                  </a:lnTo>
                  <a:lnTo>
                    <a:pt x="38810" y="386"/>
                  </a:lnTo>
                  <a:lnTo>
                    <a:pt x="39643" y="523"/>
                  </a:lnTo>
                  <a:lnTo>
                    <a:pt x="40464" y="684"/>
                  </a:lnTo>
                  <a:lnTo>
                    <a:pt x="41284" y="858"/>
                  </a:lnTo>
                  <a:lnTo>
                    <a:pt x="42092" y="1057"/>
                  </a:lnTo>
                  <a:lnTo>
                    <a:pt x="42901" y="1281"/>
                  </a:lnTo>
                  <a:lnTo>
                    <a:pt x="43697" y="1517"/>
                  </a:lnTo>
                  <a:lnTo>
                    <a:pt x="44480" y="1766"/>
                  </a:lnTo>
                  <a:lnTo>
                    <a:pt x="45263" y="2040"/>
                  </a:lnTo>
                  <a:lnTo>
                    <a:pt x="46034" y="2338"/>
                  </a:lnTo>
                  <a:lnTo>
                    <a:pt x="46793" y="2649"/>
                  </a:lnTo>
                  <a:lnTo>
                    <a:pt x="47539" y="2972"/>
                  </a:lnTo>
                  <a:lnTo>
                    <a:pt x="48285" y="3320"/>
                  </a:lnTo>
                  <a:lnTo>
                    <a:pt x="49006" y="3681"/>
                  </a:lnTo>
                  <a:lnTo>
                    <a:pt x="49727" y="4066"/>
                  </a:lnTo>
                  <a:lnTo>
                    <a:pt x="50436" y="4464"/>
                  </a:lnTo>
                  <a:lnTo>
                    <a:pt x="51145" y="4875"/>
                  </a:lnTo>
                  <a:lnTo>
                    <a:pt x="51829" y="5297"/>
                  </a:lnTo>
                  <a:lnTo>
                    <a:pt x="52513" y="5745"/>
                  </a:lnTo>
                  <a:lnTo>
                    <a:pt x="53172" y="6205"/>
                  </a:lnTo>
                  <a:lnTo>
                    <a:pt x="53831" y="6690"/>
                  </a:lnTo>
                  <a:lnTo>
                    <a:pt x="54465" y="7175"/>
                  </a:lnTo>
                  <a:lnTo>
                    <a:pt x="55099" y="7685"/>
                  </a:lnTo>
                  <a:lnTo>
                    <a:pt x="55721" y="8207"/>
                  </a:lnTo>
                  <a:lnTo>
                    <a:pt x="56318" y="8742"/>
                  </a:lnTo>
                  <a:lnTo>
                    <a:pt x="56915" y="9301"/>
                  </a:lnTo>
                  <a:lnTo>
                    <a:pt x="57487" y="9861"/>
                  </a:lnTo>
                  <a:lnTo>
                    <a:pt x="58059" y="10433"/>
                  </a:lnTo>
                  <a:lnTo>
                    <a:pt x="58606" y="11030"/>
                  </a:lnTo>
                  <a:lnTo>
                    <a:pt x="59140" y="11639"/>
                  </a:lnTo>
                  <a:lnTo>
                    <a:pt x="59663" y="12249"/>
                  </a:lnTo>
                  <a:lnTo>
                    <a:pt x="60173" y="12883"/>
                  </a:lnTo>
                  <a:lnTo>
                    <a:pt x="60670" y="13529"/>
                  </a:lnTo>
                  <a:lnTo>
                    <a:pt x="61142" y="14176"/>
                  </a:lnTo>
                  <a:lnTo>
                    <a:pt x="61603" y="14847"/>
                  </a:lnTo>
                  <a:lnTo>
                    <a:pt x="62050" y="15519"/>
                  </a:lnTo>
                  <a:lnTo>
                    <a:pt x="62485" y="16215"/>
                  </a:lnTo>
                  <a:lnTo>
                    <a:pt x="62896" y="16912"/>
                  </a:lnTo>
                  <a:lnTo>
                    <a:pt x="63294" y="17620"/>
                  </a:lnTo>
                  <a:lnTo>
                    <a:pt x="63667" y="18342"/>
                  </a:lnTo>
                  <a:lnTo>
                    <a:pt x="64040" y="19075"/>
                  </a:lnTo>
                  <a:lnTo>
                    <a:pt x="64376" y="19809"/>
                  </a:lnTo>
                  <a:lnTo>
                    <a:pt x="64711" y="20567"/>
                  </a:lnTo>
                  <a:lnTo>
                    <a:pt x="65022" y="21326"/>
                  </a:lnTo>
                  <a:lnTo>
                    <a:pt x="65308" y="22097"/>
                  </a:lnTo>
                  <a:lnTo>
                    <a:pt x="65582" y="22868"/>
                  </a:lnTo>
                  <a:lnTo>
                    <a:pt x="65843" y="23664"/>
                  </a:lnTo>
                  <a:lnTo>
                    <a:pt x="66079" y="24459"/>
                  </a:lnTo>
                  <a:lnTo>
                    <a:pt x="66290" y="25255"/>
                  </a:lnTo>
                  <a:lnTo>
                    <a:pt x="66489" y="26063"/>
                  </a:lnTo>
                  <a:lnTo>
                    <a:pt x="66676" y="26884"/>
                  </a:lnTo>
                  <a:lnTo>
                    <a:pt x="66825" y="27717"/>
                  </a:lnTo>
                  <a:lnTo>
                    <a:pt x="66962" y="28550"/>
                  </a:lnTo>
                  <a:lnTo>
                    <a:pt x="67086" y="29384"/>
                  </a:lnTo>
                  <a:lnTo>
                    <a:pt x="67186" y="30229"/>
                  </a:lnTo>
                  <a:lnTo>
                    <a:pt x="67260" y="31087"/>
                  </a:lnTo>
                  <a:lnTo>
                    <a:pt x="67310" y="31945"/>
                  </a:lnTo>
                  <a:lnTo>
                    <a:pt x="67347" y="32803"/>
                  </a:lnTo>
                  <a:lnTo>
                    <a:pt x="67360" y="336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011267" y="3202757"/>
              <a:ext cx="167152" cy="166997"/>
            </a:xfrm>
            <a:custGeom>
              <a:rect b="b" l="l" r="r" t="t"/>
              <a:pathLst>
                <a:path extrusionOk="0" h="12933" w="12945">
                  <a:moveTo>
                    <a:pt x="6466" y="0"/>
                  </a:moveTo>
                  <a:lnTo>
                    <a:pt x="6143" y="13"/>
                  </a:lnTo>
                  <a:lnTo>
                    <a:pt x="5807" y="38"/>
                  </a:lnTo>
                  <a:lnTo>
                    <a:pt x="5484" y="75"/>
                  </a:lnTo>
                  <a:lnTo>
                    <a:pt x="5173" y="137"/>
                  </a:lnTo>
                  <a:lnTo>
                    <a:pt x="4850" y="199"/>
                  </a:lnTo>
                  <a:lnTo>
                    <a:pt x="4551" y="286"/>
                  </a:lnTo>
                  <a:lnTo>
                    <a:pt x="4253" y="398"/>
                  </a:lnTo>
                  <a:lnTo>
                    <a:pt x="3954" y="510"/>
                  </a:lnTo>
                  <a:lnTo>
                    <a:pt x="3668" y="635"/>
                  </a:lnTo>
                  <a:lnTo>
                    <a:pt x="3395" y="784"/>
                  </a:lnTo>
                  <a:lnTo>
                    <a:pt x="3121" y="933"/>
                  </a:lnTo>
                  <a:lnTo>
                    <a:pt x="2860" y="1107"/>
                  </a:lnTo>
                  <a:lnTo>
                    <a:pt x="2599" y="1281"/>
                  </a:lnTo>
                  <a:lnTo>
                    <a:pt x="2363" y="1480"/>
                  </a:lnTo>
                  <a:lnTo>
                    <a:pt x="2126" y="1679"/>
                  </a:lnTo>
                  <a:lnTo>
                    <a:pt x="1903" y="1891"/>
                  </a:lnTo>
                  <a:lnTo>
                    <a:pt x="1679" y="2114"/>
                  </a:lnTo>
                  <a:lnTo>
                    <a:pt x="1480" y="2351"/>
                  </a:lnTo>
                  <a:lnTo>
                    <a:pt x="1293" y="2599"/>
                  </a:lnTo>
                  <a:lnTo>
                    <a:pt x="1107" y="2848"/>
                  </a:lnTo>
                  <a:lnTo>
                    <a:pt x="945" y="3109"/>
                  </a:lnTo>
                  <a:lnTo>
                    <a:pt x="784" y="3383"/>
                  </a:lnTo>
                  <a:lnTo>
                    <a:pt x="647" y="3669"/>
                  </a:lnTo>
                  <a:lnTo>
                    <a:pt x="510" y="3955"/>
                  </a:lnTo>
                  <a:lnTo>
                    <a:pt x="398" y="4241"/>
                  </a:lnTo>
                  <a:lnTo>
                    <a:pt x="299" y="4552"/>
                  </a:lnTo>
                  <a:lnTo>
                    <a:pt x="212" y="4850"/>
                  </a:lnTo>
                  <a:lnTo>
                    <a:pt x="137" y="5161"/>
                  </a:lnTo>
                  <a:lnTo>
                    <a:pt x="75" y="5484"/>
                  </a:lnTo>
                  <a:lnTo>
                    <a:pt x="37" y="5807"/>
                  </a:lnTo>
                  <a:lnTo>
                    <a:pt x="13" y="6131"/>
                  </a:lnTo>
                  <a:lnTo>
                    <a:pt x="0" y="6467"/>
                  </a:lnTo>
                  <a:lnTo>
                    <a:pt x="13" y="6765"/>
                  </a:lnTo>
                  <a:lnTo>
                    <a:pt x="25" y="7051"/>
                  </a:lnTo>
                  <a:lnTo>
                    <a:pt x="62" y="7362"/>
                  </a:lnTo>
                  <a:lnTo>
                    <a:pt x="112" y="7660"/>
                  </a:lnTo>
                  <a:lnTo>
                    <a:pt x="174" y="7959"/>
                  </a:lnTo>
                  <a:lnTo>
                    <a:pt x="249" y="8245"/>
                  </a:lnTo>
                  <a:lnTo>
                    <a:pt x="348" y="8543"/>
                  </a:lnTo>
                  <a:lnTo>
                    <a:pt x="448" y="8817"/>
                  </a:lnTo>
                  <a:lnTo>
                    <a:pt x="560" y="9090"/>
                  </a:lnTo>
                  <a:lnTo>
                    <a:pt x="684" y="9364"/>
                  </a:lnTo>
                  <a:lnTo>
                    <a:pt x="821" y="9625"/>
                  </a:lnTo>
                  <a:lnTo>
                    <a:pt x="970" y="9874"/>
                  </a:lnTo>
                  <a:lnTo>
                    <a:pt x="1132" y="10122"/>
                  </a:lnTo>
                  <a:lnTo>
                    <a:pt x="1306" y="10359"/>
                  </a:lnTo>
                  <a:lnTo>
                    <a:pt x="1492" y="10595"/>
                  </a:lnTo>
                  <a:lnTo>
                    <a:pt x="1679" y="10819"/>
                  </a:lnTo>
                  <a:lnTo>
                    <a:pt x="1890" y="11030"/>
                  </a:lnTo>
                  <a:lnTo>
                    <a:pt x="2102" y="11229"/>
                  </a:lnTo>
                  <a:lnTo>
                    <a:pt x="2313" y="11428"/>
                  </a:lnTo>
                  <a:lnTo>
                    <a:pt x="2549" y="11615"/>
                  </a:lnTo>
                  <a:lnTo>
                    <a:pt x="2786" y="11776"/>
                  </a:lnTo>
                  <a:lnTo>
                    <a:pt x="3034" y="11950"/>
                  </a:lnTo>
                  <a:lnTo>
                    <a:pt x="3283" y="12099"/>
                  </a:lnTo>
                  <a:lnTo>
                    <a:pt x="3544" y="12236"/>
                  </a:lnTo>
                  <a:lnTo>
                    <a:pt x="3805" y="12361"/>
                  </a:lnTo>
                  <a:lnTo>
                    <a:pt x="4079" y="12485"/>
                  </a:lnTo>
                  <a:lnTo>
                    <a:pt x="4365" y="12584"/>
                  </a:lnTo>
                  <a:lnTo>
                    <a:pt x="4651" y="12671"/>
                  </a:lnTo>
                  <a:lnTo>
                    <a:pt x="4937" y="12759"/>
                  </a:lnTo>
                  <a:lnTo>
                    <a:pt x="5235" y="12821"/>
                  </a:lnTo>
                  <a:lnTo>
                    <a:pt x="5546" y="12870"/>
                  </a:lnTo>
                  <a:lnTo>
                    <a:pt x="5844" y="12908"/>
                  </a:lnTo>
                  <a:lnTo>
                    <a:pt x="6155" y="12933"/>
                  </a:lnTo>
                  <a:lnTo>
                    <a:pt x="6789" y="12933"/>
                  </a:lnTo>
                  <a:lnTo>
                    <a:pt x="7100" y="12908"/>
                  </a:lnTo>
                  <a:lnTo>
                    <a:pt x="7399" y="12870"/>
                  </a:lnTo>
                  <a:lnTo>
                    <a:pt x="7710" y="12821"/>
                  </a:lnTo>
                  <a:lnTo>
                    <a:pt x="8008" y="12759"/>
                  </a:lnTo>
                  <a:lnTo>
                    <a:pt x="8294" y="12671"/>
                  </a:lnTo>
                  <a:lnTo>
                    <a:pt x="8580" y="12584"/>
                  </a:lnTo>
                  <a:lnTo>
                    <a:pt x="8866" y="12485"/>
                  </a:lnTo>
                  <a:lnTo>
                    <a:pt x="9140" y="12361"/>
                  </a:lnTo>
                  <a:lnTo>
                    <a:pt x="9401" y="12236"/>
                  </a:lnTo>
                  <a:lnTo>
                    <a:pt x="9662" y="12099"/>
                  </a:lnTo>
                  <a:lnTo>
                    <a:pt x="9911" y="11950"/>
                  </a:lnTo>
                  <a:lnTo>
                    <a:pt x="10159" y="11776"/>
                  </a:lnTo>
                  <a:lnTo>
                    <a:pt x="10396" y="11615"/>
                  </a:lnTo>
                  <a:lnTo>
                    <a:pt x="10632" y="11428"/>
                  </a:lnTo>
                  <a:lnTo>
                    <a:pt x="10843" y="11229"/>
                  </a:lnTo>
                  <a:lnTo>
                    <a:pt x="11055" y="11030"/>
                  </a:lnTo>
                  <a:lnTo>
                    <a:pt x="11266" y="10819"/>
                  </a:lnTo>
                  <a:lnTo>
                    <a:pt x="11453" y="10595"/>
                  </a:lnTo>
                  <a:lnTo>
                    <a:pt x="11639" y="10359"/>
                  </a:lnTo>
                  <a:lnTo>
                    <a:pt x="11813" y="10122"/>
                  </a:lnTo>
                  <a:lnTo>
                    <a:pt x="11975" y="9874"/>
                  </a:lnTo>
                  <a:lnTo>
                    <a:pt x="12124" y="9625"/>
                  </a:lnTo>
                  <a:lnTo>
                    <a:pt x="12261" y="9364"/>
                  </a:lnTo>
                  <a:lnTo>
                    <a:pt x="12385" y="9090"/>
                  </a:lnTo>
                  <a:lnTo>
                    <a:pt x="12497" y="8817"/>
                  </a:lnTo>
                  <a:lnTo>
                    <a:pt x="12597" y="8543"/>
                  </a:lnTo>
                  <a:lnTo>
                    <a:pt x="12696" y="8245"/>
                  </a:lnTo>
                  <a:lnTo>
                    <a:pt x="12771" y="7959"/>
                  </a:lnTo>
                  <a:lnTo>
                    <a:pt x="12833" y="7660"/>
                  </a:lnTo>
                  <a:lnTo>
                    <a:pt x="12883" y="7362"/>
                  </a:lnTo>
                  <a:lnTo>
                    <a:pt x="12920" y="7051"/>
                  </a:lnTo>
                  <a:lnTo>
                    <a:pt x="12932" y="6765"/>
                  </a:lnTo>
                  <a:lnTo>
                    <a:pt x="12945" y="6467"/>
                  </a:lnTo>
                  <a:lnTo>
                    <a:pt x="12932" y="6131"/>
                  </a:lnTo>
                  <a:lnTo>
                    <a:pt x="12907" y="5807"/>
                  </a:lnTo>
                  <a:lnTo>
                    <a:pt x="12870" y="5484"/>
                  </a:lnTo>
                  <a:lnTo>
                    <a:pt x="12808" y="5161"/>
                  </a:lnTo>
                  <a:lnTo>
                    <a:pt x="12733" y="4850"/>
                  </a:lnTo>
                  <a:lnTo>
                    <a:pt x="12646" y="4552"/>
                  </a:lnTo>
                  <a:lnTo>
                    <a:pt x="12547" y="4241"/>
                  </a:lnTo>
                  <a:lnTo>
                    <a:pt x="12435" y="3955"/>
                  </a:lnTo>
                  <a:lnTo>
                    <a:pt x="12298" y="3669"/>
                  </a:lnTo>
                  <a:lnTo>
                    <a:pt x="12161" y="3383"/>
                  </a:lnTo>
                  <a:lnTo>
                    <a:pt x="12000" y="3109"/>
                  </a:lnTo>
                  <a:lnTo>
                    <a:pt x="11838" y="2848"/>
                  </a:lnTo>
                  <a:lnTo>
                    <a:pt x="11651" y="2599"/>
                  </a:lnTo>
                  <a:lnTo>
                    <a:pt x="11465" y="2351"/>
                  </a:lnTo>
                  <a:lnTo>
                    <a:pt x="11254" y="2114"/>
                  </a:lnTo>
                  <a:lnTo>
                    <a:pt x="11042" y="1891"/>
                  </a:lnTo>
                  <a:lnTo>
                    <a:pt x="10818" y="1679"/>
                  </a:lnTo>
                  <a:lnTo>
                    <a:pt x="10582" y="1480"/>
                  </a:lnTo>
                  <a:lnTo>
                    <a:pt x="10346" y="1281"/>
                  </a:lnTo>
                  <a:lnTo>
                    <a:pt x="10085" y="1107"/>
                  </a:lnTo>
                  <a:lnTo>
                    <a:pt x="9824" y="933"/>
                  </a:lnTo>
                  <a:lnTo>
                    <a:pt x="9550" y="784"/>
                  </a:lnTo>
                  <a:lnTo>
                    <a:pt x="9276" y="635"/>
                  </a:lnTo>
                  <a:lnTo>
                    <a:pt x="8990" y="510"/>
                  </a:lnTo>
                  <a:lnTo>
                    <a:pt x="8692" y="398"/>
                  </a:lnTo>
                  <a:lnTo>
                    <a:pt x="8394" y="286"/>
                  </a:lnTo>
                  <a:lnTo>
                    <a:pt x="8083" y="199"/>
                  </a:lnTo>
                  <a:lnTo>
                    <a:pt x="7772" y="137"/>
                  </a:lnTo>
                  <a:lnTo>
                    <a:pt x="7461" y="75"/>
                  </a:lnTo>
                  <a:lnTo>
                    <a:pt x="7138" y="38"/>
                  </a:lnTo>
                  <a:lnTo>
                    <a:pt x="6802" y="13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683871" y="3264091"/>
              <a:ext cx="44329" cy="44329"/>
            </a:xfrm>
            <a:custGeom>
              <a:rect b="b" l="l" r="r" t="t"/>
              <a:pathLst>
                <a:path extrusionOk="0" h="3433" w="3433">
                  <a:moveTo>
                    <a:pt x="1717" y="1"/>
                  </a:moveTo>
                  <a:lnTo>
                    <a:pt x="1543" y="13"/>
                  </a:lnTo>
                  <a:lnTo>
                    <a:pt x="1381" y="38"/>
                  </a:lnTo>
                  <a:lnTo>
                    <a:pt x="1207" y="88"/>
                  </a:lnTo>
                  <a:lnTo>
                    <a:pt x="1058" y="137"/>
                  </a:lnTo>
                  <a:lnTo>
                    <a:pt x="908" y="212"/>
                  </a:lnTo>
                  <a:lnTo>
                    <a:pt x="759" y="299"/>
                  </a:lnTo>
                  <a:lnTo>
                    <a:pt x="635" y="398"/>
                  </a:lnTo>
                  <a:lnTo>
                    <a:pt x="511" y="510"/>
                  </a:lnTo>
                  <a:lnTo>
                    <a:pt x="399" y="622"/>
                  </a:lnTo>
                  <a:lnTo>
                    <a:pt x="299" y="759"/>
                  </a:lnTo>
                  <a:lnTo>
                    <a:pt x="212" y="896"/>
                  </a:lnTo>
                  <a:lnTo>
                    <a:pt x="138" y="1057"/>
                  </a:lnTo>
                  <a:lnTo>
                    <a:pt x="88" y="1207"/>
                  </a:lnTo>
                  <a:lnTo>
                    <a:pt x="38" y="1368"/>
                  </a:lnTo>
                  <a:lnTo>
                    <a:pt x="13" y="1542"/>
                  </a:lnTo>
                  <a:lnTo>
                    <a:pt x="1" y="1717"/>
                  </a:lnTo>
                  <a:lnTo>
                    <a:pt x="13" y="1878"/>
                  </a:lnTo>
                  <a:lnTo>
                    <a:pt x="38" y="2040"/>
                  </a:lnTo>
                  <a:lnTo>
                    <a:pt x="75" y="2189"/>
                  </a:lnTo>
                  <a:lnTo>
                    <a:pt x="125" y="2338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9"/>
                  </a:lnTo>
                  <a:lnTo>
                    <a:pt x="448" y="2873"/>
                  </a:lnTo>
                  <a:lnTo>
                    <a:pt x="560" y="2985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6"/>
                  </a:lnTo>
                  <a:lnTo>
                    <a:pt x="1083" y="3308"/>
                  </a:lnTo>
                  <a:lnTo>
                    <a:pt x="1244" y="3370"/>
                  </a:lnTo>
                  <a:lnTo>
                    <a:pt x="1393" y="3408"/>
                  </a:lnTo>
                  <a:lnTo>
                    <a:pt x="1555" y="3433"/>
                  </a:lnTo>
                  <a:lnTo>
                    <a:pt x="1891" y="3433"/>
                  </a:lnTo>
                  <a:lnTo>
                    <a:pt x="2052" y="3408"/>
                  </a:lnTo>
                  <a:lnTo>
                    <a:pt x="2202" y="3370"/>
                  </a:lnTo>
                  <a:lnTo>
                    <a:pt x="2351" y="3308"/>
                  </a:lnTo>
                  <a:lnTo>
                    <a:pt x="2500" y="3246"/>
                  </a:lnTo>
                  <a:lnTo>
                    <a:pt x="2637" y="3171"/>
                  </a:lnTo>
                  <a:lnTo>
                    <a:pt x="2761" y="3084"/>
                  </a:lnTo>
                  <a:lnTo>
                    <a:pt x="2886" y="2985"/>
                  </a:lnTo>
                  <a:lnTo>
                    <a:pt x="2997" y="2873"/>
                  </a:lnTo>
                  <a:lnTo>
                    <a:pt x="3085" y="2749"/>
                  </a:lnTo>
                  <a:lnTo>
                    <a:pt x="3184" y="2624"/>
                  </a:lnTo>
                  <a:lnTo>
                    <a:pt x="3259" y="2487"/>
                  </a:lnTo>
                  <a:lnTo>
                    <a:pt x="3321" y="2338"/>
                  </a:lnTo>
                  <a:lnTo>
                    <a:pt x="3371" y="2189"/>
                  </a:lnTo>
                  <a:lnTo>
                    <a:pt x="3408" y="2040"/>
                  </a:lnTo>
                  <a:lnTo>
                    <a:pt x="3433" y="1878"/>
                  </a:lnTo>
                  <a:lnTo>
                    <a:pt x="3433" y="1717"/>
                  </a:lnTo>
                  <a:lnTo>
                    <a:pt x="3433" y="1542"/>
                  </a:lnTo>
                  <a:lnTo>
                    <a:pt x="3395" y="1368"/>
                  </a:lnTo>
                  <a:lnTo>
                    <a:pt x="3358" y="1207"/>
                  </a:lnTo>
                  <a:lnTo>
                    <a:pt x="3296" y="1057"/>
                  </a:lnTo>
                  <a:lnTo>
                    <a:pt x="3234" y="896"/>
                  </a:lnTo>
                  <a:lnTo>
                    <a:pt x="3147" y="759"/>
                  </a:lnTo>
                  <a:lnTo>
                    <a:pt x="3047" y="622"/>
                  </a:lnTo>
                  <a:lnTo>
                    <a:pt x="2935" y="510"/>
                  </a:lnTo>
                  <a:lnTo>
                    <a:pt x="2811" y="398"/>
                  </a:lnTo>
                  <a:lnTo>
                    <a:pt x="2674" y="299"/>
                  </a:lnTo>
                  <a:lnTo>
                    <a:pt x="2537" y="212"/>
                  </a:lnTo>
                  <a:lnTo>
                    <a:pt x="2388" y="137"/>
                  </a:lnTo>
                  <a:lnTo>
                    <a:pt x="2227" y="88"/>
                  </a:lnTo>
                  <a:lnTo>
                    <a:pt x="2065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h="3433" w="3421">
                  <a:moveTo>
                    <a:pt x="1717" y="1"/>
                  </a:moveTo>
                  <a:lnTo>
                    <a:pt x="1530" y="13"/>
                  </a:lnTo>
                  <a:lnTo>
                    <a:pt x="1368" y="38"/>
                  </a:lnTo>
                  <a:lnTo>
                    <a:pt x="1207" y="88"/>
                  </a:lnTo>
                  <a:lnTo>
                    <a:pt x="1045" y="137"/>
                  </a:lnTo>
                  <a:lnTo>
                    <a:pt x="896" y="212"/>
                  </a:lnTo>
                  <a:lnTo>
                    <a:pt x="747" y="299"/>
                  </a:lnTo>
                  <a:lnTo>
                    <a:pt x="622" y="398"/>
                  </a:lnTo>
                  <a:lnTo>
                    <a:pt x="498" y="510"/>
                  </a:lnTo>
                  <a:lnTo>
                    <a:pt x="386" y="635"/>
                  </a:lnTo>
                  <a:lnTo>
                    <a:pt x="287" y="759"/>
                  </a:lnTo>
                  <a:lnTo>
                    <a:pt x="200" y="896"/>
                  </a:lnTo>
                  <a:lnTo>
                    <a:pt x="125" y="1057"/>
                  </a:lnTo>
                  <a:lnTo>
                    <a:pt x="75" y="1207"/>
                  </a:lnTo>
                  <a:lnTo>
                    <a:pt x="25" y="1368"/>
                  </a:lnTo>
                  <a:lnTo>
                    <a:pt x="1" y="1542"/>
                  </a:lnTo>
                  <a:lnTo>
                    <a:pt x="1" y="1717"/>
                  </a:lnTo>
                  <a:lnTo>
                    <a:pt x="1" y="1878"/>
                  </a:lnTo>
                  <a:lnTo>
                    <a:pt x="25" y="2040"/>
                  </a:lnTo>
                  <a:lnTo>
                    <a:pt x="63" y="2189"/>
                  </a:lnTo>
                  <a:lnTo>
                    <a:pt x="113" y="2338"/>
                  </a:lnTo>
                  <a:lnTo>
                    <a:pt x="175" y="2487"/>
                  </a:lnTo>
                  <a:lnTo>
                    <a:pt x="249" y="2624"/>
                  </a:lnTo>
                  <a:lnTo>
                    <a:pt x="336" y="2749"/>
                  </a:lnTo>
                  <a:lnTo>
                    <a:pt x="436" y="2873"/>
                  </a:lnTo>
                  <a:lnTo>
                    <a:pt x="548" y="2985"/>
                  </a:lnTo>
                  <a:lnTo>
                    <a:pt x="672" y="3084"/>
                  </a:lnTo>
                  <a:lnTo>
                    <a:pt x="796" y="3171"/>
                  </a:lnTo>
                  <a:lnTo>
                    <a:pt x="933" y="3246"/>
                  </a:lnTo>
                  <a:lnTo>
                    <a:pt x="1082" y="3308"/>
                  </a:lnTo>
                  <a:lnTo>
                    <a:pt x="1232" y="3370"/>
                  </a:lnTo>
                  <a:lnTo>
                    <a:pt x="1381" y="3408"/>
                  </a:lnTo>
                  <a:lnTo>
                    <a:pt x="1543" y="3433"/>
                  </a:lnTo>
                  <a:lnTo>
                    <a:pt x="1878" y="3433"/>
                  </a:lnTo>
                  <a:lnTo>
                    <a:pt x="2040" y="3408"/>
                  </a:lnTo>
                  <a:lnTo>
                    <a:pt x="2189" y="3370"/>
                  </a:lnTo>
                  <a:lnTo>
                    <a:pt x="2338" y="3308"/>
                  </a:lnTo>
                  <a:lnTo>
                    <a:pt x="2488" y="3246"/>
                  </a:lnTo>
                  <a:lnTo>
                    <a:pt x="2624" y="3171"/>
                  </a:lnTo>
                  <a:lnTo>
                    <a:pt x="2749" y="3084"/>
                  </a:lnTo>
                  <a:lnTo>
                    <a:pt x="2873" y="2985"/>
                  </a:lnTo>
                  <a:lnTo>
                    <a:pt x="2985" y="2873"/>
                  </a:lnTo>
                  <a:lnTo>
                    <a:pt x="3084" y="2749"/>
                  </a:lnTo>
                  <a:lnTo>
                    <a:pt x="3171" y="2624"/>
                  </a:lnTo>
                  <a:lnTo>
                    <a:pt x="3246" y="2487"/>
                  </a:lnTo>
                  <a:lnTo>
                    <a:pt x="3308" y="2338"/>
                  </a:lnTo>
                  <a:lnTo>
                    <a:pt x="3358" y="2189"/>
                  </a:lnTo>
                  <a:lnTo>
                    <a:pt x="3395" y="2040"/>
                  </a:lnTo>
                  <a:lnTo>
                    <a:pt x="3420" y="1878"/>
                  </a:lnTo>
                  <a:lnTo>
                    <a:pt x="3420" y="1717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46" y="1207"/>
                  </a:lnTo>
                  <a:lnTo>
                    <a:pt x="3296" y="1057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35"/>
                  </a:lnTo>
                  <a:lnTo>
                    <a:pt x="2923" y="510"/>
                  </a:lnTo>
                  <a:lnTo>
                    <a:pt x="2798" y="398"/>
                  </a:lnTo>
                  <a:lnTo>
                    <a:pt x="2674" y="299"/>
                  </a:lnTo>
                  <a:lnTo>
                    <a:pt x="2525" y="212"/>
                  </a:lnTo>
                  <a:lnTo>
                    <a:pt x="2376" y="137"/>
                  </a:lnTo>
                  <a:lnTo>
                    <a:pt x="2226" y="88"/>
                  </a:lnTo>
                  <a:lnTo>
                    <a:pt x="2052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fill="none" h="3433" w="3421">
                  <a:moveTo>
                    <a:pt x="3420" y="1717"/>
                  </a:moveTo>
                  <a:lnTo>
                    <a:pt x="3420" y="1717"/>
                  </a:lnTo>
                  <a:lnTo>
                    <a:pt x="3420" y="1878"/>
                  </a:lnTo>
                  <a:lnTo>
                    <a:pt x="3420" y="1878"/>
                  </a:lnTo>
                  <a:lnTo>
                    <a:pt x="3395" y="2040"/>
                  </a:lnTo>
                  <a:lnTo>
                    <a:pt x="3358" y="2189"/>
                  </a:lnTo>
                  <a:lnTo>
                    <a:pt x="3308" y="2338"/>
                  </a:lnTo>
                  <a:lnTo>
                    <a:pt x="3246" y="2487"/>
                  </a:lnTo>
                  <a:lnTo>
                    <a:pt x="3171" y="2624"/>
                  </a:lnTo>
                  <a:lnTo>
                    <a:pt x="3084" y="2749"/>
                  </a:lnTo>
                  <a:lnTo>
                    <a:pt x="2985" y="2873"/>
                  </a:lnTo>
                  <a:lnTo>
                    <a:pt x="2873" y="2985"/>
                  </a:lnTo>
                  <a:lnTo>
                    <a:pt x="2749" y="3084"/>
                  </a:lnTo>
                  <a:lnTo>
                    <a:pt x="2624" y="3171"/>
                  </a:lnTo>
                  <a:lnTo>
                    <a:pt x="2488" y="3246"/>
                  </a:lnTo>
                  <a:lnTo>
                    <a:pt x="2338" y="3308"/>
                  </a:lnTo>
                  <a:lnTo>
                    <a:pt x="2189" y="3370"/>
                  </a:lnTo>
                  <a:lnTo>
                    <a:pt x="2040" y="3408"/>
                  </a:lnTo>
                  <a:lnTo>
                    <a:pt x="1878" y="3433"/>
                  </a:lnTo>
                  <a:lnTo>
                    <a:pt x="1717" y="3433"/>
                  </a:lnTo>
                  <a:lnTo>
                    <a:pt x="1717" y="3433"/>
                  </a:lnTo>
                  <a:lnTo>
                    <a:pt x="1543" y="3433"/>
                  </a:lnTo>
                  <a:lnTo>
                    <a:pt x="1381" y="3408"/>
                  </a:lnTo>
                  <a:lnTo>
                    <a:pt x="1232" y="3370"/>
                  </a:lnTo>
                  <a:lnTo>
                    <a:pt x="1082" y="3308"/>
                  </a:lnTo>
                  <a:lnTo>
                    <a:pt x="933" y="3246"/>
                  </a:lnTo>
                  <a:lnTo>
                    <a:pt x="796" y="3171"/>
                  </a:lnTo>
                  <a:lnTo>
                    <a:pt x="672" y="3084"/>
                  </a:lnTo>
                  <a:lnTo>
                    <a:pt x="548" y="2985"/>
                  </a:lnTo>
                  <a:lnTo>
                    <a:pt x="436" y="2873"/>
                  </a:lnTo>
                  <a:lnTo>
                    <a:pt x="336" y="2749"/>
                  </a:lnTo>
                  <a:lnTo>
                    <a:pt x="249" y="2624"/>
                  </a:lnTo>
                  <a:lnTo>
                    <a:pt x="175" y="2487"/>
                  </a:lnTo>
                  <a:lnTo>
                    <a:pt x="113" y="2338"/>
                  </a:lnTo>
                  <a:lnTo>
                    <a:pt x="63" y="2189"/>
                  </a:lnTo>
                  <a:lnTo>
                    <a:pt x="25" y="2040"/>
                  </a:lnTo>
                  <a:lnTo>
                    <a:pt x="1" y="1878"/>
                  </a:lnTo>
                  <a:lnTo>
                    <a:pt x="1" y="1878"/>
                  </a:lnTo>
                  <a:lnTo>
                    <a:pt x="1" y="1717"/>
                  </a:lnTo>
                  <a:lnTo>
                    <a:pt x="1" y="1717"/>
                  </a:lnTo>
                  <a:lnTo>
                    <a:pt x="1" y="1542"/>
                  </a:lnTo>
                  <a:lnTo>
                    <a:pt x="25" y="1368"/>
                  </a:lnTo>
                  <a:lnTo>
                    <a:pt x="75" y="1207"/>
                  </a:lnTo>
                  <a:lnTo>
                    <a:pt x="125" y="1057"/>
                  </a:lnTo>
                  <a:lnTo>
                    <a:pt x="200" y="896"/>
                  </a:lnTo>
                  <a:lnTo>
                    <a:pt x="287" y="759"/>
                  </a:lnTo>
                  <a:lnTo>
                    <a:pt x="386" y="635"/>
                  </a:lnTo>
                  <a:lnTo>
                    <a:pt x="498" y="510"/>
                  </a:lnTo>
                  <a:lnTo>
                    <a:pt x="622" y="398"/>
                  </a:lnTo>
                  <a:lnTo>
                    <a:pt x="747" y="299"/>
                  </a:lnTo>
                  <a:lnTo>
                    <a:pt x="896" y="212"/>
                  </a:lnTo>
                  <a:lnTo>
                    <a:pt x="1045" y="137"/>
                  </a:lnTo>
                  <a:lnTo>
                    <a:pt x="1207" y="88"/>
                  </a:lnTo>
                  <a:lnTo>
                    <a:pt x="1368" y="38"/>
                  </a:lnTo>
                  <a:lnTo>
                    <a:pt x="1530" y="13"/>
                  </a:lnTo>
                  <a:lnTo>
                    <a:pt x="1717" y="1"/>
                  </a:lnTo>
                  <a:lnTo>
                    <a:pt x="1717" y="1"/>
                  </a:lnTo>
                  <a:lnTo>
                    <a:pt x="1891" y="13"/>
                  </a:lnTo>
                  <a:lnTo>
                    <a:pt x="2052" y="38"/>
                  </a:lnTo>
                  <a:lnTo>
                    <a:pt x="2226" y="88"/>
                  </a:lnTo>
                  <a:lnTo>
                    <a:pt x="2376" y="137"/>
                  </a:lnTo>
                  <a:lnTo>
                    <a:pt x="2525" y="212"/>
                  </a:lnTo>
                  <a:lnTo>
                    <a:pt x="2674" y="299"/>
                  </a:lnTo>
                  <a:lnTo>
                    <a:pt x="2798" y="398"/>
                  </a:lnTo>
                  <a:lnTo>
                    <a:pt x="2923" y="510"/>
                  </a:lnTo>
                  <a:lnTo>
                    <a:pt x="3035" y="635"/>
                  </a:lnTo>
                  <a:lnTo>
                    <a:pt x="3134" y="759"/>
                  </a:lnTo>
                  <a:lnTo>
                    <a:pt x="3221" y="896"/>
                  </a:lnTo>
                  <a:lnTo>
                    <a:pt x="3296" y="1057"/>
                  </a:lnTo>
                  <a:lnTo>
                    <a:pt x="3346" y="1207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20" y="171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4898063" y="3004460"/>
              <a:ext cx="401424" cy="288220"/>
            </a:xfrm>
            <a:custGeom>
              <a:rect b="b" l="l" r="r" t="t"/>
              <a:pathLst>
                <a:path extrusionOk="0" h="22321" w="31088">
                  <a:moveTo>
                    <a:pt x="29894" y="1"/>
                  </a:moveTo>
                  <a:lnTo>
                    <a:pt x="29782" y="13"/>
                  </a:lnTo>
                  <a:lnTo>
                    <a:pt x="29670" y="25"/>
                  </a:lnTo>
                  <a:lnTo>
                    <a:pt x="29558" y="63"/>
                  </a:lnTo>
                  <a:lnTo>
                    <a:pt x="29459" y="100"/>
                  </a:lnTo>
                  <a:lnTo>
                    <a:pt x="29359" y="150"/>
                  </a:lnTo>
                  <a:lnTo>
                    <a:pt x="29260" y="212"/>
                  </a:lnTo>
                  <a:lnTo>
                    <a:pt x="29173" y="287"/>
                  </a:lnTo>
                  <a:lnTo>
                    <a:pt x="29085" y="361"/>
                  </a:lnTo>
                  <a:lnTo>
                    <a:pt x="29011" y="461"/>
                  </a:lnTo>
                  <a:lnTo>
                    <a:pt x="15171" y="18678"/>
                  </a:lnTo>
                  <a:lnTo>
                    <a:pt x="2028" y="3893"/>
                  </a:lnTo>
                  <a:lnTo>
                    <a:pt x="1940" y="3818"/>
                  </a:lnTo>
                  <a:lnTo>
                    <a:pt x="1853" y="3743"/>
                  </a:lnTo>
                  <a:lnTo>
                    <a:pt x="1754" y="3669"/>
                  </a:lnTo>
                  <a:lnTo>
                    <a:pt x="1654" y="3619"/>
                  </a:lnTo>
                  <a:lnTo>
                    <a:pt x="1555" y="3582"/>
                  </a:lnTo>
                  <a:lnTo>
                    <a:pt x="1443" y="3544"/>
                  </a:lnTo>
                  <a:lnTo>
                    <a:pt x="1331" y="3520"/>
                  </a:lnTo>
                  <a:lnTo>
                    <a:pt x="1219" y="3507"/>
                  </a:lnTo>
                  <a:lnTo>
                    <a:pt x="1120" y="3507"/>
                  </a:lnTo>
                  <a:lnTo>
                    <a:pt x="1008" y="3520"/>
                  </a:lnTo>
                  <a:lnTo>
                    <a:pt x="896" y="3544"/>
                  </a:lnTo>
                  <a:lnTo>
                    <a:pt x="784" y="3569"/>
                  </a:lnTo>
                  <a:lnTo>
                    <a:pt x="685" y="3607"/>
                  </a:lnTo>
                  <a:lnTo>
                    <a:pt x="573" y="3669"/>
                  </a:lnTo>
                  <a:lnTo>
                    <a:pt x="486" y="3731"/>
                  </a:lnTo>
                  <a:lnTo>
                    <a:pt x="386" y="3806"/>
                  </a:lnTo>
                  <a:lnTo>
                    <a:pt x="299" y="3880"/>
                  </a:lnTo>
                  <a:lnTo>
                    <a:pt x="224" y="3980"/>
                  </a:lnTo>
                  <a:lnTo>
                    <a:pt x="162" y="4067"/>
                  </a:lnTo>
                  <a:lnTo>
                    <a:pt x="113" y="4166"/>
                  </a:lnTo>
                  <a:lnTo>
                    <a:pt x="63" y="4278"/>
                  </a:lnTo>
                  <a:lnTo>
                    <a:pt x="38" y="4378"/>
                  </a:lnTo>
                  <a:lnTo>
                    <a:pt x="13" y="4490"/>
                  </a:lnTo>
                  <a:lnTo>
                    <a:pt x="1" y="4601"/>
                  </a:lnTo>
                  <a:lnTo>
                    <a:pt x="1" y="4713"/>
                  </a:lnTo>
                  <a:lnTo>
                    <a:pt x="13" y="4825"/>
                  </a:lnTo>
                  <a:lnTo>
                    <a:pt x="26" y="4937"/>
                  </a:lnTo>
                  <a:lnTo>
                    <a:pt x="63" y="5037"/>
                  </a:lnTo>
                  <a:lnTo>
                    <a:pt x="100" y="5149"/>
                  </a:lnTo>
                  <a:lnTo>
                    <a:pt x="150" y="5248"/>
                  </a:lnTo>
                  <a:lnTo>
                    <a:pt x="212" y="5348"/>
                  </a:lnTo>
                  <a:lnTo>
                    <a:pt x="287" y="5435"/>
                  </a:lnTo>
                  <a:lnTo>
                    <a:pt x="15308" y="22321"/>
                  </a:lnTo>
                  <a:lnTo>
                    <a:pt x="30851" y="1853"/>
                  </a:lnTo>
                  <a:lnTo>
                    <a:pt x="30926" y="1754"/>
                  </a:lnTo>
                  <a:lnTo>
                    <a:pt x="30976" y="1654"/>
                  </a:lnTo>
                  <a:lnTo>
                    <a:pt x="31025" y="1555"/>
                  </a:lnTo>
                  <a:lnTo>
                    <a:pt x="31063" y="1443"/>
                  </a:lnTo>
                  <a:lnTo>
                    <a:pt x="31075" y="1331"/>
                  </a:lnTo>
                  <a:lnTo>
                    <a:pt x="31087" y="1219"/>
                  </a:lnTo>
                  <a:lnTo>
                    <a:pt x="31087" y="1107"/>
                  </a:lnTo>
                  <a:lnTo>
                    <a:pt x="31087" y="995"/>
                  </a:lnTo>
                  <a:lnTo>
                    <a:pt x="31063" y="883"/>
                  </a:lnTo>
                  <a:lnTo>
                    <a:pt x="31025" y="784"/>
                  </a:lnTo>
                  <a:lnTo>
                    <a:pt x="30988" y="672"/>
                  </a:lnTo>
                  <a:lnTo>
                    <a:pt x="30938" y="573"/>
                  </a:lnTo>
                  <a:lnTo>
                    <a:pt x="30876" y="486"/>
                  </a:lnTo>
                  <a:lnTo>
                    <a:pt x="30801" y="399"/>
                  </a:lnTo>
                  <a:lnTo>
                    <a:pt x="30727" y="311"/>
                  </a:lnTo>
                  <a:lnTo>
                    <a:pt x="30640" y="237"/>
                  </a:lnTo>
                  <a:lnTo>
                    <a:pt x="30540" y="162"/>
                  </a:lnTo>
                  <a:lnTo>
                    <a:pt x="30428" y="113"/>
                  </a:lnTo>
                  <a:lnTo>
                    <a:pt x="30329" y="63"/>
                  </a:lnTo>
                  <a:lnTo>
                    <a:pt x="30217" y="38"/>
                  </a:lnTo>
                  <a:lnTo>
                    <a:pt x="30105" y="13"/>
                  </a:lnTo>
                  <a:lnTo>
                    <a:pt x="29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h="3432" w="3433">
                  <a:moveTo>
                    <a:pt x="1567" y="0"/>
                  </a:moveTo>
                  <a:lnTo>
                    <a:pt x="1406" y="25"/>
                  </a:lnTo>
                  <a:lnTo>
                    <a:pt x="1244" y="62"/>
                  </a:lnTo>
                  <a:lnTo>
                    <a:pt x="1095" y="112"/>
                  </a:lnTo>
                  <a:lnTo>
                    <a:pt x="946" y="174"/>
                  </a:lnTo>
                  <a:lnTo>
                    <a:pt x="809" y="249"/>
                  </a:lnTo>
                  <a:lnTo>
                    <a:pt x="685" y="348"/>
                  </a:lnTo>
                  <a:lnTo>
                    <a:pt x="560" y="448"/>
                  </a:lnTo>
                  <a:lnTo>
                    <a:pt x="448" y="547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1"/>
                  </a:lnTo>
                  <a:lnTo>
                    <a:pt x="38" y="1380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39"/>
                  </a:lnTo>
                  <a:lnTo>
                    <a:pt x="75" y="2201"/>
                  </a:lnTo>
                  <a:lnTo>
                    <a:pt x="125" y="2350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8"/>
                  </a:lnTo>
                  <a:lnTo>
                    <a:pt x="448" y="2872"/>
                  </a:lnTo>
                  <a:lnTo>
                    <a:pt x="560" y="2984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5"/>
                  </a:lnTo>
                  <a:lnTo>
                    <a:pt x="1095" y="3308"/>
                  </a:lnTo>
                  <a:lnTo>
                    <a:pt x="1244" y="3357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45"/>
                  </a:lnTo>
                  <a:lnTo>
                    <a:pt x="2388" y="3295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4"/>
                  </a:lnTo>
                  <a:lnTo>
                    <a:pt x="2923" y="2922"/>
                  </a:lnTo>
                  <a:lnTo>
                    <a:pt x="3035" y="2798"/>
                  </a:lnTo>
                  <a:lnTo>
                    <a:pt x="3134" y="2673"/>
                  </a:lnTo>
                  <a:lnTo>
                    <a:pt x="3221" y="2524"/>
                  </a:lnTo>
                  <a:lnTo>
                    <a:pt x="3296" y="2375"/>
                  </a:lnTo>
                  <a:lnTo>
                    <a:pt x="3358" y="2226"/>
                  </a:lnTo>
                  <a:lnTo>
                    <a:pt x="3395" y="2052"/>
                  </a:lnTo>
                  <a:lnTo>
                    <a:pt x="3420" y="1890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6"/>
                  </a:lnTo>
                  <a:lnTo>
                    <a:pt x="3296" y="1045"/>
                  </a:lnTo>
                  <a:lnTo>
                    <a:pt x="3221" y="895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7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199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7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fill="none" h="3432" w="3433">
                  <a:moveTo>
                    <a:pt x="1717" y="3432"/>
                  </a:moveTo>
                  <a:lnTo>
                    <a:pt x="1717" y="3432"/>
                  </a:lnTo>
                  <a:lnTo>
                    <a:pt x="1567" y="3420"/>
                  </a:lnTo>
                  <a:lnTo>
                    <a:pt x="1567" y="3420"/>
                  </a:lnTo>
                  <a:lnTo>
                    <a:pt x="1406" y="3395"/>
                  </a:lnTo>
                  <a:lnTo>
                    <a:pt x="1244" y="3357"/>
                  </a:lnTo>
                  <a:lnTo>
                    <a:pt x="1095" y="3308"/>
                  </a:lnTo>
                  <a:lnTo>
                    <a:pt x="946" y="3245"/>
                  </a:lnTo>
                  <a:lnTo>
                    <a:pt x="809" y="3171"/>
                  </a:lnTo>
                  <a:lnTo>
                    <a:pt x="685" y="3084"/>
                  </a:lnTo>
                  <a:lnTo>
                    <a:pt x="560" y="2984"/>
                  </a:lnTo>
                  <a:lnTo>
                    <a:pt x="448" y="2872"/>
                  </a:lnTo>
                  <a:lnTo>
                    <a:pt x="349" y="2748"/>
                  </a:lnTo>
                  <a:lnTo>
                    <a:pt x="262" y="2624"/>
                  </a:lnTo>
                  <a:lnTo>
                    <a:pt x="187" y="2487"/>
                  </a:lnTo>
                  <a:lnTo>
                    <a:pt x="125" y="2350"/>
                  </a:lnTo>
                  <a:lnTo>
                    <a:pt x="75" y="2201"/>
                  </a:lnTo>
                  <a:lnTo>
                    <a:pt x="38" y="2039"/>
                  </a:lnTo>
                  <a:lnTo>
                    <a:pt x="13" y="1878"/>
                  </a:lnTo>
                  <a:lnTo>
                    <a:pt x="1" y="1716"/>
                  </a:lnTo>
                  <a:lnTo>
                    <a:pt x="1" y="1716"/>
                  </a:lnTo>
                  <a:lnTo>
                    <a:pt x="13" y="1542"/>
                  </a:lnTo>
                  <a:lnTo>
                    <a:pt x="38" y="1380"/>
                  </a:lnTo>
                  <a:lnTo>
                    <a:pt x="75" y="1231"/>
                  </a:lnTo>
                  <a:lnTo>
                    <a:pt x="125" y="1082"/>
                  </a:lnTo>
                  <a:lnTo>
                    <a:pt x="187" y="933"/>
                  </a:lnTo>
                  <a:lnTo>
                    <a:pt x="262" y="796"/>
                  </a:lnTo>
                  <a:lnTo>
                    <a:pt x="349" y="672"/>
                  </a:lnTo>
                  <a:lnTo>
                    <a:pt x="448" y="547"/>
                  </a:lnTo>
                  <a:lnTo>
                    <a:pt x="560" y="448"/>
                  </a:lnTo>
                  <a:lnTo>
                    <a:pt x="685" y="348"/>
                  </a:lnTo>
                  <a:lnTo>
                    <a:pt x="809" y="249"/>
                  </a:lnTo>
                  <a:lnTo>
                    <a:pt x="946" y="174"/>
                  </a:lnTo>
                  <a:lnTo>
                    <a:pt x="1095" y="112"/>
                  </a:lnTo>
                  <a:lnTo>
                    <a:pt x="1244" y="62"/>
                  </a:lnTo>
                  <a:lnTo>
                    <a:pt x="1406" y="25"/>
                  </a:lnTo>
                  <a:lnTo>
                    <a:pt x="1567" y="0"/>
                  </a:lnTo>
                  <a:lnTo>
                    <a:pt x="1567" y="0"/>
                  </a:lnTo>
                  <a:lnTo>
                    <a:pt x="1717" y="0"/>
                  </a:lnTo>
                  <a:lnTo>
                    <a:pt x="1717" y="0"/>
                  </a:lnTo>
                  <a:lnTo>
                    <a:pt x="1891" y="0"/>
                  </a:lnTo>
                  <a:lnTo>
                    <a:pt x="2065" y="37"/>
                  </a:lnTo>
                  <a:lnTo>
                    <a:pt x="2226" y="75"/>
                  </a:lnTo>
                  <a:lnTo>
                    <a:pt x="2388" y="137"/>
                  </a:lnTo>
                  <a:lnTo>
                    <a:pt x="2537" y="199"/>
                  </a:lnTo>
                  <a:lnTo>
                    <a:pt x="2674" y="286"/>
                  </a:lnTo>
                  <a:lnTo>
                    <a:pt x="2811" y="386"/>
                  </a:lnTo>
                  <a:lnTo>
                    <a:pt x="2923" y="497"/>
                  </a:lnTo>
                  <a:lnTo>
                    <a:pt x="3035" y="622"/>
                  </a:lnTo>
                  <a:lnTo>
                    <a:pt x="3134" y="759"/>
                  </a:lnTo>
                  <a:lnTo>
                    <a:pt x="3221" y="895"/>
                  </a:lnTo>
                  <a:lnTo>
                    <a:pt x="3296" y="1045"/>
                  </a:lnTo>
                  <a:lnTo>
                    <a:pt x="3358" y="1206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33" y="1716"/>
                  </a:lnTo>
                  <a:lnTo>
                    <a:pt x="3433" y="1716"/>
                  </a:lnTo>
                  <a:lnTo>
                    <a:pt x="3420" y="1890"/>
                  </a:lnTo>
                  <a:lnTo>
                    <a:pt x="3395" y="2052"/>
                  </a:lnTo>
                  <a:lnTo>
                    <a:pt x="3358" y="2226"/>
                  </a:lnTo>
                  <a:lnTo>
                    <a:pt x="3296" y="2375"/>
                  </a:lnTo>
                  <a:lnTo>
                    <a:pt x="3221" y="2524"/>
                  </a:lnTo>
                  <a:lnTo>
                    <a:pt x="3134" y="2673"/>
                  </a:lnTo>
                  <a:lnTo>
                    <a:pt x="3035" y="2798"/>
                  </a:lnTo>
                  <a:lnTo>
                    <a:pt x="2923" y="2922"/>
                  </a:lnTo>
                  <a:lnTo>
                    <a:pt x="2811" y="3034"/>
                  </a:lnTo>
                  <a:lnTo>
                    <a:pt x="2674" y="3134"/>
                  </a:lnTo>
                  <a:lnTo>
                    <a:pt x="2537" y="3221"/>
                  </a:lnTo>
                  <a:lnTo>
                    <a:pt x="2388" y="3295"/>
                  </a:lnTo>
                  <a:lnTo>
                    <a:pt x="2226" y="3345"/>
                  </a:lnTo>
                  <a:lnTo>
                    <a:pt x="2065" y="3395"/>
                  </a:lnTo>
                  <a:lnTo>
                    <a:pt x="1891" y="3420"/>
                  </a:lnTo>
                  <a:lnTo>
                    <a:pt x="1717" y="343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070187" y="3650407"/>
              <a:ext cx="44329" cy="44329"/>
            </a:xfrm>
            <a:custGeom>
              <a:rect b="b" l="l" r="r" t="t"/>
              <a:pathLst>
                <a:path extrusionOk="0" h="3433" w="3433">
                  <a:moveTo>
                    <a:pt x="1567" y="0"/>
                  </a:moveTo>
                  <a:lnTo>
                    <a:pt x="1406" y="25"/>
                  </a:lnTo>
                  <a:lnTo>
                    <a:pt x="1244" y="63"/>
                  </a:lnTo>
                  <a:lnTo>
                    <a:pt x="1095" y="112"/>
                  </a:lnTo>
                  <a:lnTo>
                    <a:pt x="946" y="175"/>
                  </a:lnTo>
                  <a:lnTo>
                    <a:pt x="809" y="262"/>
                  </a:lnTo>
                  <a:lnTo>
                    <a:pt x="685" y="349"/>
                  </a:lnTo>
                  <a:lnTo>
                    <a:pt x="560" y="448"/>
                  </a:lnTo>
                  <a:lnTo>
                    <a:pt x="448" y="560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2"/>
                  </a:lnTo>
                  <a:lnTo>
                    <a:pt x="38" y="1393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40"/>
                  </a:lnTo>
                  <a:lnTo>
                    <a:pt x="75" y="2201"/>
                  </a:lnTo>
                  <a:lnTo>
                    <a:pt x="125" y="2351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61"/>
                  </a:lnTo>
                  <a:lnTo>
                    <a:pt x="448" y="2873"/>
                  </a:lnTo>
                  <a:lnTo>
                    <a:pt x="560" y="2985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6"/>
                  </a:lnTo>
                  <a:lnTo>
                    <a:pt x="1095" y="3308"/>
                  </a:lnTo>
                  <a:lnTo>
                    <a:pt x="1244" y="3358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58"/>
                  </a:lnTo>
                  <a:lnTo>
                    <a:pt x="2388" y="3296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5"/>
                  </a:lnTo>
                  <a:lnTo>
                    <a:pt x="2923" y="2923"/>
                  </a:lnTo>
                  <a:lnTo>
                    <a:pt x="3035" y="2811"/>
                  </a:lnTo>
                  <a:lnTo>
                    <a:pt x="3134" y="2674"/>
                  </a:lnTo>
                  <a:lnTo>
                    <a:pt x="3221" y="2537"/>
                  </a:lnTo>
                  <a:lnTo>
                    <a:pt x="3296" y="2376"/>
                  </a:lnTo>
                  <a:lnTo>
                    <a:pt x="3358" y="2226"/>
                  </a:lnTo>
                  <a:lnTo>
                    <a:pt x="3395" y="2065"/>
                  </a:lnTo>
                  <a:lnTo>
                    <a:pt x="3420" y="1891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7"/>
                  </a:lnTo>
                  <a:lnTo>
                    <a:pt x="3296" y="1045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8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212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8"/>
                  </a:lnTo>
                  <a:lnTo>
                    <a:pt x="1891" y="13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4659944" y="2851446"/>
              <a:ext cx="738776" cy="473837"/>
            </a:xfrm>
            <a:custGeom>
              <a:rect b="b" l="l" r="r" t="t"/>
              <a:pathLst>
                <a:path extrusionOk="0" h="36696" w="57214">
                  <a:moveTo>
                    <a:pt x="33662" y="2052"/>
                  </a:moveTo>
                  <a:lnTo>
                    <a:pt x="33836" y="2089"/>
                  </a:lnTo>
                  <a:lnTo>
                    <a:pt x="33997" y="2127"/>
                  </a:lnTo>
                  <a:lnTo>
                    <a:pt x="34159" y="2189"/>
                  </a:lnTo>
                  <a:lnTo>
                    <a:pt x="34308" y="2251"/>
                  </a:lnTo>
                  <a:lnTo>
                    <a:pt x="34445" y="2338"/>
                  </a:lnTo>
                  <a:lnTo>
                    <a:pt x="34582" y="2438"/>
                  </a:lnTo>
                  <a:lnTo>
                    <a:pt x="34694" y="2549"/>
                  </a:lnTo>
                  <a:lnTo>
                    <a:pt x="34806" y="2674"/>
                  </a:lnTo>
                  <a:lnTo>
                    <a:pt x="34905" y="2811"/>
                  </a:lnTo>
                  <a:lnTo>
                    <a:pt x="34992" y="2947"/>
                  </a:lnTo>
                  <a:lnTo>
                    <a:pt x="35067" y="3097"/>
                  </a:lnTo>
                  <a:lnTo>
                    <a:pt x="35129" y="3258"/>
                  </a:lnTo>
                  <a:lnTo>
                    <a:pt x="35166" y="3420"/>
                  </a:lnTo>
                  <a:lnTo>
                    <a:pt x="35191" y="3594"/>
                  </a:lnTo>
                  <a:lnTo>
                    <a:pt x="35204" y="3768"/>
                  </a:lnTo>
                  <a:lnTo>
                    <a:pt x="35191" y="3942"/>
                  </a:lnTo>
                  <a:lnTo>
                    <a:pt x="35166" y="4104"/>
                  </a:lnTo>
                  <a:lnTo>
                    <a:pt x="35129" y="4278"/>
                  </a:lnTo>
                  <a:lnTo>
                    <a:pt x="35067" y="4427"/>
                  </a:lnTo>
                  <a:lnTo>
                    <a:pt x="34992" y="4576"/>
                  </a:lnTo>
                  <a:lnTo>
                    <a:pt x="34905" y="4725"/>
                  </a:lnTo>
                  <a:lnTo>
                    <a:pt x="34806" y="4850"/>
                  </a:lnTo>
                  <a:lnTo>
                    <a:pt x="34694" y="4974"/>
                  </a:lnTo>
                  <a:lnTo>
                    <a:pt x="34582" y="5086"/>
                  </a:lnTo>
                  <a:lnTo>
                    <a:pt x="34445" y="5186"/>
                  </a:lnTo>
                  <a:lnTo>
                    <a:pt x="34308" y="5273"/>
                  </a:lnTo>
                  <a:lnTo>
                    <a:pt x="34159" y="5347"/>
                  </a:lnTo>
                  <a:lnTo>
                    <a:pt x="33997" y="5397"/>
                  </a:lnTo>
                  <a:lnTo>
                    <a:pt x="33836" y="5447"/>
                  </a:lnTo>
                  <a:lnTo>
                    <a:pt x="33662" y="5472"/>
                  </a:lnTo>
                  <a:lnTo>
                    <a:pt x="33488" y="5484"/>
                  </a:lnTo>
                  <a:lnTo>
                    <a:pt x="33338" y="5472"/>
                  </a:lnTo>
                  <a:lnTo>
                    <a:pt x="33177" y="5447"/>
                  </a:lnTo>
                  <a:lnTo>
                    <a:pt x="33015" y="5409"/>
                  </a:lnTo>
                  <a:lnTo>
                    <a:pt x="32866" y="5360"/>
                  </a:lnTo>
                  <a:lnTo>
                    <a:pt x="32717" y="5297"/>
                  </a:lnTo>
                  <a:lnTo>
                    <a:pt x="32580" y="5223"/>
                  </a:lnTo>
                  <a:lnTo>
                    <a:pt x="32456" y="5136"/>
                  </a:lnTo>
                  <a:lnTo>
                    <a:pt x="32331" y="5036"/>
                  </a:lnTo>
                  <a:lnTo>
                    <a:pt x="32219" y="4924"/>
                  </a:lnTo>
                  <a:lnTo>
                    <a:pt x="32120" y="4800"/>
                  </a:lnTo>
                  <a:lnTo>
                    <a:pt x="32033" y="4676"/>
                  </a:lnTo>
                  <a:lnTo>
                    <a:pt x="31958" y="4539"/>
                  </a:lnTo>
                  <a:lnTo>
                    <a:pt x="31896" y="4402"/>
                  </a:lnTo>
                  <a:lnTo>
                    <a:pt x="31846" y="4253"/>
                  </a:lnTo>
                  <a:lnTo>
                    <a:pt x="31809" y="4091"/>
                  </a:lnTo>
                  <a:lnTo>
                    <a:pt x="31784" y="3930"/>
                  </a:lnTo>
                  <a:lnTo>
                    <a:pt x="31772" y="3768"/>
                  </a:lnTo>
                  <a:lnTo>
                    <a:pt x="31784" y="3594"/>
                  </a:lnTo>
                  <a:lnTo>
                    <a:pt x="31809" y="3432"/>
                  </a:lnTo>
                  <a:lnTo>
                    <a:pt x="31846" y="3283"/>
                  </a:lnTo>
                  <a:lnTo>
                    <a:pt x="31896" y="3134"/>
                  </a:lnTo>
                  <a:lnTo>
                    <a:pt x="31958" y="2985"/>
                  </a:lnTo>
                  <a:lnTo>
                    <a:pt x="32033" y="2848"/>
                  </a:lnTo>
                  <a:lnTo>
                    <a:pt x="32120" y="2724"/>
                  </a:lnTo>
                  <a:lnTo>
                    <a:pt x="32219" y="2599"/>
                  </a:lnTo>
                  <a:lnTo>
                    <a:pt x="32331" y="2500"/>
                  </a:lnTo>
                  <a:lnTo>
                    <a:pt x="32456" y="2400"/>
                  </a:lnTo>
                  <a:lnTo>
                    <a:pt x="32580" y="2301"/>
                  </a:lnTo>
                  <a:lnTo>
                    <a:pt x="32717" y="2226"/>
                  </a:lnTo>
                  <a:lnTo>
                    <a:pt x="32866" y="2164"/>
                  </a:lnTo>
                  <a:lnTo>
                    <a:pt x="33015" y="2114"/>
                  </a:lnTo>
                  <a:lnTo>
                    <a:pt x="33177" y="2077"/>
                  </a:lnTo>
                  <a:lnTo>
                    <a:pt x="33338" y="2052"/>
                  </a:lnTo>
                  <a:close/>
                  <a:moveTo>
                    <a:pt x="33674" y="0"/>
                  </a:moveTo>
                  <a:lnTo>
                    <a:pt x="32816" y="13"/>
                  </a:lnTo>
                  <a:lnTo>
                    <a:pt x="31946" y="38"/>
                  </a:lnTo>
                  <a:lnTo>
                    <a:pt x="31088" y="100"/>
                  </a:lnTo>
                  <a:lnTo>
                    <a:pt x="30242" y="174"/>
                  </a:lnTo>
                  <a:lnTo>
                    <a:pt x="29397" y="274"/>
                  </a:lnTo>
                  <a:lnTo>
                    <a:pt x="28551" y="386"/>
                  </a:lnTo>
                  <a:lnTo>
                    <a:pt x="27718" y="523"/>
                  </a:lnTo>
                  <a:lnTo>
                    <a:pt x="26897" y="684"/>
                  </a:lnTo>
                  <a:lnTo>
                    <a:pt x="26077" y="858"/>
                  </a:lnTo>
                  <a:lnTo>
                    <a:pt x="25268" y="1057"/>
                  </a:lnTo>
                  <a:lnTo>
                    <a:pt x="24460" y="1281"/>
                  </a:lnTo>
                  <a:lnTo>
                    <a:pt x="23664" y="1517"/>
                  </a:lnTo>
                  <a:lnTo>
                    <a:pt x="22881" y="1766"/>
                  </a:lnTo>
                  <a:lnTo>
                    <a:pt x="22097" y="2040"/>
                  </a:lnTo>
                  <a:lnTo>
                    <a:pt x="21327" y="2338"/>
                  </a:lnTo>
                  <a:lnTo>
                    <a:pt x="20568" y="2649"/>
                  </a:lnTo>
                  <a:lnTo>
                    <a:pt x="19822" y="2972"/>
                  </a:lnTo>
                  <a:lnTo>
                    <a:pt x="19076" y="3320"/>
                  </a:lnTo>
                  <a:lnTo>
                    <a:pt x="18355" y="3681"/>
                  </a:lnTo>
                  <a:lnTo>
                    <a:pt x="17633" y="4066"/>
                  </a:lnTo>
                  <a:lnTo>
                    <a:pt x="16912" y="4464"/>
                  </a:lnTo>
                  <a:lnTo>
                    <a:pt x="16216" y="4875"/>
                  </a:lnTo>
                  <a:lnTo>
                    <a:pt x="15532" y="5297"/>
                  </a:lnTo>
                  <a:lnTo>
                    <a:pt x="14848" y="5745"/>
                  </a:lnTo>
                  <a:lnTo>
                    <a:pt x="14189" y="6205"/>
                  </a:lnTo>
                  <a:lnTo>
                    <a:pt x="13530" y="6690"/>
                  </a:lnTo>
                  <a:lnTo>
                    <a:pt x="12896" y="7175"/>
                  </a:lnTo>
                  <a:lnTo>
                    <a:pt x="12262" y="7685"/>
                  </a:lnTo>
                  <a:lnTo>
                    <a:pt x="11640" y="8207"/>
                  </a:lnTo>
                  <a:lnTo>
                    <a:pt x="11043" y="8742"/>
                  </a:lnTo>
                  <a:lnTo>
                    <a:pt x="10446" y="9301"/>
                  </a:lnTo>
                  <a:lnTo>
                    <a:pt x="9874" y="9861"/>
                  </a:lnTo>
                  <a:lnTo>
                    <a:pt x="9302" y="10433"/>
                  </a:lnTo>
                  <a:lnTo>
                    <a:pt x="8755" y="11030"/>
                  </a:lnTo>
                  <a:lnTo>
                    <a:pt x="8220" y="11639"/>
                  </a:lnTo>
                  <a:lnTo>
                    <a:pt x="7698" y="12249"/>
                  </a:lnTo>
                  <a:lnTo>
                    <a:pt x="7188" y="12883"/>
                  </a:lnTo>
                  <a:lnTo>
                    <a:pt x="6691" y="13529"/>
                  </a:lnTo>
                  <a:lnTo>
                    <a:pt x="6218" y="14176"/>
                  </a:lnTo>
                  <a:lnTo>
                    <a:pt x="5758" y="14847"/>
                  </a:lnTo>
                  <a:lnTo>
                    <a:pt x="5311" y="15519"/>
                  </a:lnTo>
                  <a:lnTo>
                    <a:pt x="4875" y="16215"/>
                  </a:lnTo>
                  <a:lnTo>
                    <a:pt x="4465" y="16912"/>
                  </a:lnTo>
                  <a:lnTo>
                    <a:pt x="4067" y="17620"/>
                  </a:lnTo>
                  <a:lnTo>
                    <a:pt x="3694" y="18342"/>
                  </a:lnTo>
                  <a:lnTo>
                    <a:pt x="3321" y="19075"/>
                  </a:lnTo>
                  <a:lnTo>
                    <a:pt x="2985" y="19809"/>
                  </a:lnTo>
                  <a:lnTo>
                    <a:pt x="2650" y="20567"/>
                  </a:lnTo>
                  <a:lnTo>
                    <a:pt x="2339" y="21326"/>
                  </a:lnTo>
                  <a:lnTo>
                    <a:pt x="2053" y="22097"/>
                  </a:lnTo>
                  <a:lnTo>
                    <a:pt x="1779" y="22868"/>
                  </a:lnTo>
                  <a:lnTo>
                    <a:pt x="1518" y="23664"/>
                  </a:lnTo>
                  <a:lnTo>
                    <a:pt x="1282" y="24459"/>
                  </a:lnTo>
                  <a:lnTo>
                    <a:pt x="1070" y="25255"/>
                  </a:lnTo>
                  <a:lnTo>
                    <a:pt x="871" y="26063"/>
                  </a:lnTo>
                  <a:lnTo>
                    <a:pt x="685" y="26884"/>
                  </a:lnTo>
                  <a:lnTo>
                    <a:pt x="536" y="27717"/>
                  </a:lnTo>
                  <a:lnTo>
                    <a:pt x="399" y="28550"/>
                  </a:lnTo>
                  <a:lnTo>
                    <a:pt x="275" y="29384"/>
                  </a:lnTo>
                  <a:lnTo>
                    <a:pt x="175" y="30229"/>
                  </a:lnTo>
                  <a:lnTo>
                    <a:pt x="100" y="31087"/>
                  </a:lnTo>
                  <a:lnTo>
                    <a:pt x="51" y="31945"/>
                  </a:lnTo>
                  <a:lnTo>
                    <a:pt x="13" y="32803"/>
                  </a:lnTo>
                  <a:lnTo>
                    <a:pt x="1" y="33674"/>
                  </a:lnTo>
                  <a:lnTo>
                    <a:pt x="13" y="34432"/>
                  </a:lnTo>
                  <a:lnTo>
                    <a:pt x="38" y="35191"/>
                  </a:lnTo>
                  <a:lnTo>
                    <a:pt x="76" y="35949"/>
                  </a:lnTo>
                  <a:lnTo>
                    <a:pt x="138" y="36695"/>
                  </a:lnTo>
                  <a:lnTo>
                    <a:pt x="225" y="35887"/>
                  </a:lnTo>
                  <a:lnTo>
                    <a:pt x="324" y="35091"/>
                  </a:lnTo>
                  <a:lnTo>
                    <a:pt x="436" y="34308"/>
                  </a:lnTo>
                  <a:lnTo>
                    <a:pt x="573" y="33524"/>
                  </a:lnTo>
                  <a:lnTo>
                    <a:pt x="735" y="32741"/>
                  </a:lnTo>
                  <a:lnTo>
                    <a:pt x="896" y="31970"/>
                  </a:lnTo>
                  <a:lnTo>
                    <a:pt x="1095" y="31199"/>
                  </a:lnTo>
                  <a:lnTo>
                    <a:pt x="1294" y="30441"/>
                  </a:lnTo>
                  <a:lnTo>
                    <a:pt x="1518" y="29694"/>
                  </a:lnTo>
                  <a:lnTo>
                    <a:pt x="1767" y="28948"/>
                  </a:lnTo>
                  <a:lnTo>
                    <a:pt x="2015" y="28215"/>
                  </a:lnTo>
                  <a:lnTo>
                    <a:pt x="2289" y="27481"/>
                  </a:lnTo>
                  <a:lnTo>
                    <a:pt x="2587" y="26760"/>
                  </a:lnTo>
                  <a:lnTo>
                    <a:pt x="2886" y="26051"/>
                  </a:lnTo>
                  <a:lnTo>
                    <a:pt x="3209" y="25342"/>
                  </a:lnTo>
                  <a:lnTo>
                    <a:pt x="3545" y="24658"/>
                  </a:lnTo>
                  <a:lnTo>
                    <a:pt x="3905" y="23962"/>
                  </a:lnTo>
                  <a:lnTo>
                    <a:pt x="4266" y="23291"/>
                  </a:lnTo>
                  <a:lnTo>
                    <a:pt x="4652" y="22619"/>
                  </a:lnTo>
                  <a:lnTo>
                    <a:pt x="5049" y="21972"/>
                  </a:lnTo>
                  <a:lnTo>
                    <a:pt x="5460" y="21326"/>
                  </a:lnTo>
                  <a:lnTo>
                    <a:pt x="5895" y="20679"/>
                  </a:lnTo>
                  <a:lnTo>
                    <a:pt x="6330" y="20058"/>
                  </a:lnTo>
                  <a:lnTo>
                    <a:pt x="6790" y="19436"/>
                  </a:lnTo>
                  <a:lnTo>
                    <a:pt x="7250" y="18839"/>
                  </a:lnTo>
                  <a:lnTo>
                    <a:pt x="7735" y="18242"/>
                  </a:lnTo>
                  <a:lnTo>
                    <a:pt x="8233" y="17658"/>
                  </a:lnTo>
                  <a:lnTo>
                    <a:pt x="8730" y="17086"/>
                  </a:lnTo>
                  <a:lnTo>
                    <a:pt x="9252" y="16526"/>
                  </a:lnTo>
                  <a:lnTo>
                    <a:pt x="9787" y="15979"/>
                  </a:lnTo>
                  <a:lnTo>
                    <a:pt x="10334" y="15444"/>
                  </a:lnTo>
                  <a:lnTo>
                    <a:pt x="10881" y="14922"/>
                  </a:lnTo>
                  <a:lnTo>
                    <a:pt x="11453" y="14412"/>
                  </a:lnTo>
                  <a:lnTo>
                    <a:pt x="12038" y="13915"/>
                  </a:lnTo>
                  <a:lnTo>
                    <a:pt x="12622" y="13430"/>
                  </a:lnTo>
                  <a:lnTo>
                    <a:pt x="13231" y="12957"/>
                  </a:lnTo>
                  <a:lnTo>
                    <a:pt x="13841" y="12497"/>
                  </a:lnTo>
                  <a:lnTo>
                    <a:pt x="14463" y="12050"/>
                  </a:lnTo>
                  <a:lnTo>
                    <a:pt x="15097" y="11627"/>
                  </a:lnTo>
                  <a:lnTo>
                    <a:pt x="15743" y="11204"/>
                  </a:lnTo>
                  <a:lnTo>
                    <a:pt x="16402" y="10806"/>
                  </a:lnTo>
                  <a:lnTo>
                    <a:pt x="17061" y="10421"/>
                  </a:lnTo>
                  <a:lnTo>
                    <a:pt x="17733" y="10048"/>
                  </a:lnTo>
                  <a:lnTo>
                    <a:pt x="18417" y="9687"/>
                  </a:lnTo>
                  <a:lnTo>
                    <a:pt x="19113" y="9339"/>
                  </a:lnTo>
                  <a:lnTo>
                    <a:pt x="19809" y="9015"/>
                  </a:lnTo>
                  <a:lnTo>
                    <a:pt x="20518" y="8705"/>
                  </a:lnTo>
                  <a:lnTo>
                    <a:pt x="21239" y="8406"/>
                  </a:lnTo>
                  <a:lnTo>
                    <a:pt x="21961" y="8133"/>
                  </a:lnTo>
                  <a:lnTo>
                    <a:pt x="22694" y="7871"/>
                  </a:lnTo>
                  <a:lnTo>
                    <a:pt x="23440" y="7623"/>
                  </a:lnTo>
                  <a:lnTo>
                    <a:pt x="24186" y="7387"/>
                  </a:lnTo>
                  <a:lnTo>
                    <a:pt x="24945" y="7175"/>
                  </a:lnTo>
                  <a:lnTo>
                    <a:pt x="25704" y="6989"/>
                  </a:lnTo>
                  <a:lnTo>
                    <a:pt x="26474" y="6802"/>
                  </a:lnTo>
                  <a:lnTo>
                    <a:pt x="27258" y="6653"/>
                  </a:lnTo>
                  <a:lnTo>
                    <a:pt x="28041" y="6504"/>
                  </a:lnTo>
                  <a:lnTo>
                    <a:pt x="28825" y="6379"/>
                  </a:lnTo>
                  <a:lnTo>
                    <a:pt x="29620" y="6280"/>
                  </a:lnTo>
                  <a:lnTo>
                    <a:pt x="30429" y="6193"/>
                  </a:lnTo>
                  <a:lnTo>
                    <a:pt x="31225" y="6118"/>
                  </a:lnTo>
                  <a:lnTo>
                    <a:pt x="32045" y="6081"/>
                  </a:lnTo>
                  <a:lnTo>
                    <a:pt x="32853" y="6044"/>
                  </a:lnTo>
                  <a:lnTo>
                    <a:pt x="33674" y="6031"/>
                  </a:lnTo>
                  <a:lnTo>
                    <a:pt x="34532" y="6044"/>
                  </a:lnTo>
                  <a:lnTo>
                    <a:pt x="35390" y="6081"/>
                  </a:lnTo>
                  <a:lnTo>
                    <a:pt x="36236" y="6131"/>
                  </a:lnTo>
                  <a:lnTo>
                    <a:pt x="37069" y="6205"/>
                  </a:lnTo>
                  <a:lnTo>
                    <a:pt x="37902" y="6292"/>
                  </a:lnTo>
                  <a:lnTo>
                    <a:pt x="38735" y="6417"/>
                  </a:lnTo>
                  <a:lnTo>
                    <a:pt x="39556" y="6541"/>
                  </a:lnTo>
                  <a:lnTo>
                    <a:pt x="40364" y="6703"/>
                  </a:lnTo>
                  <a:lnTo>
                    <a:pt x="41172" y="6877"/>
                  </a:lnTo>
                  <a:lnTo>
                    <a:pt x="41968" y="7063"/>
                  </a:lnTo>
                  <a:lnTo>
                    <a:pt x="42764" y="7275"/>
                  </a:lnTo>
                  <a:lnTo>
                    <a:pt x="43547" y="7511"/>
                  </a:lnTo>
                  <a:lnTo>
                    <a:pt x="44331" y="7747"/>
                  </a:lnTo>
                  <a:lnTo>
                    <a:pt x="45089" y="8021"/>
                  </a:lnTo>
                  <a:lnTo>
                    <a:pt x="45848" y="8307"/>
                  </a:lnTo>
                  <a:lnTo>
                    <a:pt x="46606" y="8605"/>
                  </a:lnTo>
                  <a:lnTo>
                    <a:pt x="47340" y="8928"/>
                  </a:lnTo>
                  <a:lnTo>
                    <a:pt x="48074" y="9264"/>
                  </a:lnTo>
                  <a:lnTo>
                    <a:pt x="48795" y="9612"/>
                  </a:lnTo>
                  <a:lnTo>
                    <a:pt x="49516" y="9985"/>
                  </a:lnTo>
                  <a:lnTo>
                    <a:pt x="50212" y="10371"/>
                  </a:lnTo>
                  <a:lnTo>
                    <a:pt x="50909" y="10769"/>
                  </a:lnTo>
                  <a:lnTo>
                    <a:pt x="51593" y="11192"/>
                  </a:lnTo>
                  <a:lnTo>
                    <a:pt x="52264" y="11627"/>
                  </a:lnTo>
                  <a:lnTo>
                    <a:pt x="52923" y="12074"/>
                  </a:lnTo>
                  <a:lnTo>
                    <a:pt x="53570" y="12535"/>
                  </a:lnTo>
                  <a:lnTo>
                    <a:pt x="54204" y="13007"/>
                  </a:lnTo>
                  <a:lnTo>
                    <a:pt x="54838" y="13504"/>
                  </a:lnTo>
                  <a:lnTo>
                    <a:pt x="55447" y="14014"/>
                  </a:lnTo>
                  <a:lnTo>
                    <a:pt x="56044" y="14536"/>
                  </a:lnTo>
                  <a:lnTo>
                    <a:pt x="56641" y="15071"/>
                  </a:lnTo>
                  <a:lnTo>
                    <a:pt x="57213" y="15618"/>
                  </a:lnTo>
                  <a:lnTo>
                    <a:pt x="57213" y="9587"/>
                  </a:lnTo>
                  <a:lnTo>
                    <a:pt x="56641" y="9040"/>
                  </a:lnTo>
                  <a:lnTo>
                    <a:pt x="56044" y="8493"/>
                  </a:lnTo>
                  <a:lnTo>
                    <a:pt x="55447" y="7971"/>
                  </a:lnTo>
                  <a:lnTo>
                    <a:pt x="54838" y="7474"/>
                  </a:lnTo>
                  <a:lnTo>
                    <a:pt x="54204" y="6976"/>
                  </a:lnTo>
                  <a:lnTo>
                    <a:pt x="53570" y="6491"/>
                  </a:lnTo>
                  <a:lnTo>
                    <a:pt x="52923" y="6031"/>
                  </a:lnTo>
                  <a:lnTo>
                    <a:pt x="52264" y="5583"/>
                  </a:lnTo>
                  <a:lnTo>
                    <a:pt x="51593" y="5148"/>
                  </a:lnTo>
                  <a:lnTo>
                    <a:pt x="50909" y="4738"/>
                  </a:lnTo>
                  <a:lnTo>
                    <a:pt x="50212" y="4328"/>
                  </a:lnTo>
                  <a:lnTo>
                    <a:pt x="49516" y="3942"/>
                  </a:lnTo>
                  <a:lnTo>
                    <a:pt x="48795" y="3569"/>
                  </a:lnTo>
                  <a:lnTo>
                    <a:pt x="48074" y="3221"/>
                  </a:lnTo>
                  <a:lnTo>
                    <a:pt x="47340" y="2885"/>
                  </a:lnTo>
                  <a:lnTo>
                    <a:pt x="46606" y="2562"/>
                  </a:lnTo>
                  <a:lnTo>
                    <a:pt x="45848" y="2263"/>
                  </a:lnTo>
                  <a:lnTo>
                    <a:pt x="45089" y="1977"/>
                  </a:lnTo>
                  <a:lnTo>
                    <a:pt x="44331" y="1716"/>
                  </a:lnTo>
                  <a:lnTo>
                    <a:pt x="43547" y="1468"/>
                  </a:lnTo>
                  <a:lnTo>
                    <a:pt x="42764" y="1244"/>
                  </a:lnTo>
                  <a:lnTo>
                    <a:pt x="41968" y="1032"/>
                  </a:lnTo>
                  <a:lnTo>
                    <a:pt x="41172" y="833"/>
                  </a:lnTo>
                  <a:lnTo>
                    <a:pt x="40364" y="659"/>
                  </a:lnTo>
                  <a:lnTo>
                    <a:pt x="39556" y="510"/>
                  </a:lnTo>
                  <a:lnTo>
                    <a:pt x="38735" y="373"/>
                  </a:lnTo>
                  <a:lnTo>
                    <a:pt x="37902" y="261"/>
                  </a:lnTo>
                  <a:lnTo>
                    <a:pt x="37069" y="162"/>
                  </a:lnTo>
                  <a:lnTo>
                    <a:pt x="36236" y="87"/>
                  </a:lnTo>
                  <a:lnTo>
                    <a:pt x="35390" y="38"/>
                  </a:lnTo>
                  <a:lnTo>
                    <a:pt x="34532" y="13"/>
                  </a:lnTo>
                  <a:lnTo>
                    <a:pt x="33674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fill="none" h="3432" w="3433">
                  <a:moveTo>
                    <a:pt x="1717" y="3432"/>
                  </a:moveTo>
                  <a:lnTo>
                    <a:pt x="1717" y="3432"/>
                  </a:lnTo>
                  <a:lnTo>
                    <a:pt x="1567" y="3420"/>
                  </a:lnTo>
                  <a:lnTo>
                    <a:pt x="1567" y="3420"/>
                  </a:lnTo>
                  <a:lnTo>
                    <a:pt x="1406" y="3395"/>
                  </a:lnTo>
                  <a:lnTo>
                    <a:pt x="1244" y="3357"/>
                  </a:lnTo>
                  <a:lnTo>
                    <a:pt x="1095" y="3308"/>
                  </a:lnTo>
                  <a:lnTo>
                    <a:pt x="946" y="3245"/>
                  </a:lnTo>
                  <a:lnTo>
                    <a:pt x="809" y="3171"/>
                  </a:lnTo>
                  <a:lnTo>
                    <a:pt x="685" y="3084"/>
                  </a:lnTo>
                  <a:lnTo>
                    <a:pt x="560" y="2984"/>
                  </a:lnTo>
                  <a:lnTo>
                    <a:pt x="448" y="2872"/>
                  </a:lnTo>
                  <a:lnTo>
                    <a:pt x="349" y="2748"/>
                  </a:lnTo>
                  <a:lnTo>
                    <a:pt x="262" y="2624"/>
                  </a:lnTo>
                  <a:lnTo>
                    <a:pt x="187" y="2487"/>
                  </a:lnTo>
                  <a:lnTo>
                    <a:pt x="125" y="2350"/>
                  </a:lnTo>
                  <a:lnTo>
                    <a:pt x="75" y="2201"/>
                  </a:lnTo>
                  <a:lnTo>
                    <a:pt x="38" y="2039"/>
                  </a:lnTo>
                  <a:lnTo>
                    <a:pt x="13" y="1878"/>
                  </a:lnTo>
                  <a:lnTo>
                    <a:pt x="1" y="1716"/>
                  </a:lnTo>
                  <a:lnTo>
                    <a:pt x="1" y="1716"/>
                  </a:lnTo>
                  <a:lnTo>
                    <a:pt x="13" y="1542"/>
                  </a:lnTo>
                  <a:lnTo>
                    <a:pt x="38" y="1380"/>
                  </a:lnTo>
                  <a:lnTo>
                    <a:pt x="75" y="1231"/>
                  </a:lnTo>
                  <a:lnTo>
                    <a:pt x="125" y="1082"/>
                  </a:lnTo>
                  <a:lnTo>
                    <a:pt x="187" y="933"/>
                  </a:lnTo>
                  <a:lnTo>
                    <a:pt x="262" y="796"/>
                  </a:lnTo>
                  <a:lnTo>
                    <a:pt x="349" y="672"/>
                  </a:lnTo>
                  <a:lnTo>
                    <a:pt x="448" y="547"/>
                  </a:lnTo>
                  <a:lnTo>
                    <a:pt x="560" y="448"/>
                  </a:lnTo>
                  <a:lnTo>
                    <a:pt x="685" y="348"/>
                  </a:lnTo>
                  <a:lnTo>
                    <a:pt x="809" y="249"/>
                  </a:lnTo>
                  <a:lnTo>
                    <a:pt x="946" y="174"/>
                  </a:lnTo>
                  <a:lnTo>
                    <a:pt x="1095" y="112"/>
                  </a:lnTo>
                  <a:lnTo>
                    <a:pt x="1244" y="62"/>
                  </a:lnTo>
                  <a:lnTo>
                    <a:pt x="1406" y="25"/>
                  </a:lnTo>
                  <a:lnTo>
                    <a:pt x="1567" y="0"/>
                  </a:lnTo>
                  <a:lnTo>
                    <a:pt x="1567" y="0"/>
                  </a:lnTo>
                  <a:lnTo>
                    <a:pt x="1717" y="0"/>
                  </a:lnTo>
                  <a:lnTo>
                    <a:pt x="1717" y="0"/>
                  </a:lnTo>
                  <a:lnTo>
                    <a:pt x="1891" y="0"/>
                  </a:lnTo>
                  <a:lnTo>
                    <a:pt x="2065" y="37"/>
                  </a:lnTo>
                  <a:lnTo>
                    <a:pt x="2226" y="75"/>
                  </a:lnTo>
                  <a:lnTo>
                    <a:pt x="2388" y="137"/>
                  </a:lnTo>
                  <a:lnTo>
                    <a:pt x="2537" y="199"/>
                  </a:lnTo>
                  <a:lnTo>
                    <a:pt x="2674" y="286"/>
                  </a:lnTo>
                  <a:lnTo>
                    <a:pt x="2811" y="386"/>
                  </a:lnTo>
                  <a:lnTo>
                    <a:pt x="2923" y="497"/>
                  </a:lnTo>
                  <a:lnTo>
                    <a:pt x="3035" y="622"/>
                  </a:lnTo>
                  <a:lnTo>
                    <a:pt x="3134" y="759"/>
                  </a:lnTo>
                  <a:lnTo>
                    <a:pt x="3221" y="895"/>
                  </a:lnTo>
                  <a:lnTo>
                    <a:pt x="3296" y="1045"/>
                  </a:lnTo>
                  <a:lnTo>
                    <a:pt x="3358" y="1206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33" y="1716"/>
                  </a:lnTo>
                  <a:lnTo>
                    <a:pt x="3433" y="1716"/>
                  </a:lnTo>
                  <a:lnTo>
                    <a:pt x="3420" y="1890"/>
                  </a:lnTo>
                  <a:lnTo>
                    <a:pt x="3395" y="2052"/>
                  </a:lnTo>
                  <a:lnTo>
                    <a:pt x="3358" y="2226"/>
                  </a:lnTo>
                  <a:lnTo>
                    <a:pt x="3296" y="2375"/>
                  </a:lnTo>
                  <a:lnTo>
                    <a:pt x="3221" y="2524"/>
                  </a:lnTo>
                  <a:lnTo>
                    <a:pt x="3134" y="2673"/>
                  </a:lnTo>
                  <a:lnTo>
                    <a:pt x="3035" y="2798"/>
                  </a:lnTo>
                  <a:lnTo>
                    <a:pt x="2923" y="2922"/>
                  </a:lnTo>
                  <a:lnTo>
                    <a:pt x="2811" y="3034"/>
                  </a:lnTo>
                  <a:lnTo>
                    <a:pt x="2674" y="3134"/>
                  </a:lnTo>
                  <a:lnTo>
                    <a:pt x="2537" y="3221"/>
                  </a:lnTo>
                  <a:lnTo>
                    <a:pt x="2388" y="3295"/>
                  </a:lnTo>
                  <a:lnTo>
                    <a:pt x="2226" y="3345"/>
                  </a:lnTo>
                  <a:lnTo>
                    <a:pt x="2065" y="3395"/>
                  </a:lnTo>
                  <a:lnTo>
                    <a:pt x="1891" y="3420"/>
                  </a:lnTo>
                  <a:lnTo>
                    <a:pt x="1717" y="343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h="3432" w="3433">
                  <a:moveTo>
                    <a:pt x="1567" y="0"/>
                  </a:moveTo>
                  <a:lnTo>
                    <a:pt x="1406" y="25"/>
                  </a:lnTo>
                  <a:lnTo>
                    <a:pt x="1244" y="62"/>
                  </a:lnTo>
                  <a:lnTo>
                    <a:pt x="1095" y="112"/>
                  </a:lnTo>
                  <a:lnTo>
                    <a:pt x="946" y="174"/>
                  </a:lnTo>
                  <a:lnTo>
                    <a:pt x="809" y="249"/>
                  </a:lnTo>
                  <a:lnTo>
                    <a:pt x="685" y="348"/>
                  </a:lnTo>
                  <a:lnTo>
                    <a:pt x="560" y="448"/>
                  </a:lnTo>
                  <a:lnTo>
                    <a:pt x="448" y="547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1"/>
                  </a:lnTo>
                  <a:lnTo>
                    <a:pt x="38" y="1380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39"/>
                  </a:lnTo>
                  <a:lnTo>
                    <a:pt x="75" y="2201"/>
                  </a:lnTo>
                  <a:lnTo>
                    <a:pt x="125" y="2350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8"/>
                  </a:lnTo>
                  <a:lnTo>
                    <a:pt x="448" y="2872"/>
                  </a:lnTo>
                  <a:lnTo>
                    <a:pt x="560" y="2984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5"/>
                  </a:lnTo>
                  <a:lnTo>
                    <a:pt x="1095" y="3308"/>
                  </a:lnTo>
                  <a:lnTo>
                    <a:pt x="1244" y="3357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45"/>
                  </a:lnTo>
                  <a:lnTo>
                    <a:pt x="2388" y="3295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4"/>
                  </a:lnTo>
                  <a:lnTo>
                    <a:pt x="2923" y="2922"/>
                  </a:lnTo>
                  <a:lnTo>
                    <a:pt x="3035" y="2798"/>
                  </a:lnTo>
                  <a:lnTo>
                    <a:pt x="3134" y="2673"/>
                  </a:lnTo>
                  <a:lnTo>
                    <a:pt x="3221" y="2524"/>
                  </a:lnTo>
                  <a:lnTo>
                    <a:pt x="3296" y="2375"/>
                  </a:lnTo>
                  <a:lnTo>
                    <a:pt x="3358" y="2226"/>
                  </a:lnTo>
                  <a:lnTo>
                    <a:pt x="3395" y="2052"/>
                  </a:lnTo>
                  <a:lnTo>
                    <a:pt x="3420" y="1890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6"/>
                  </a:lnTo>
                  <a:lnTo>
                    <a:pt x="3296" y="1045"/>
                  </a:lnTo>
                  <a:lnTo>
                    <a:pt x="3221" y="895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7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199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7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8B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fill="none" h="3432" w="3433">
                  <a:moveTo>
                    <a:pt x="1717" y="0"/>
                  </a:moveTo>
                  <a:lnTo>
                    <a:pt x="1717" y="0"/>
                  </a:lnTo>
                  <a:lnTo>
                    <a:pt x="1567" y="0"/>
                  </a:lnTo>
                  <a:lnTo>
                    <a:pt x="1567" y="0"/>
                  </a:lnTo>
                  <a:lnTo>
                    <a:pt x="1406" y="25"/>
                  </a:lnTo>
                  <a:lnTo>
                    <a:pt x="1244" y="62"/>
                  </a:lnTo>
                  <a:lnTo>
                    <a:pt x="1095" y="112"/>
                  </a:lnTo>
                  <a:lnTo>
                    <a:pt x="946" y="174"/>
                  </a:lnTo>
                  <a:lnTo>
                    <a:pt x="809" y="249"/>
                  </a:lnTo>
                  <a:lnTo>
                    <a:pt x="685" y="348"/>
                  </a:lnTo>
                  <a:lnTo>
                    <a:pt x="560" y="448"/>
                  </a:lnTo>
                  <a:lnTo>
                    <a:pt x="448" y="547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1"/>
                  </a:lnTo>
                  <a:lnTo>
                    <a:pt x="38" y="1380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39"/>
                  </a:lnTo>
                  <a:lnTo>
                    <a:pt x="75" y="2201"/>
                  </a:lnTo>
                  <a:lnTo>
                    <a:pt x="125" y="2350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8"/>
                  </a:lnTo>
                  <a:lnTo>
                    <a:pt x="448" y="2872"/>
                  </a:lnTo>
                  <a:lnTo>
                    <a:pt x="560" y="2984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5"/>
                  </a:lnTo>
                  <a:lnTo>
                    <a:pt x="1095" y="3308"/>
                  </a:lnTo>
                  <a:lnTo>
                    <a:pt x="1244" y="3357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45"/>
                  </a:lnTo>
                  <a:lnTo>
                    <a:pt x="2388" y="3295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4"/>
                  </a:lnTo>
                  <a:lnTo>
                    <a:pt x="2923" y="2922"/>
                  </a:lnTo>
                  <a:lnTo>
                    <a:pt x="3035" y="2798"/>
                  </a:lnTo>
                  <a:lnTo>
                    <a:pt x="3134" y="2673"/>
                  </a:lnTo>
                  <a:lnTo>
                    <a:pt x="3221" y="2524"/>
                  </a:lnTo>
                  <a:lnTo>
                    <a:pt x="3296" y="2375"/>
                  </a:lnTo>
                  <a:lnTo>
                    <a:pt x="3358" y="2226"/>
                  </a:lnTo>
                  <a:lnTo>
                    <a:pt x="3395" y="2052"/>
                  </a:lnTo>
                  <a:lnTo>
                    <a:pt x="3420" y="1890"/>
                  </a:lnTo>
                  <a:lnTo>
                    <a:pt x="3433" y="1716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6"/>
                  </a:lnTo>
                  <a:lnTo>
                    <a:pt x="3296" y="1045"/>
                  </a:lnTo>
                  <a:lnTo>
                    <a:pt x="3221" y="895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7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199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7"/>
                  </a:lnTo>
                  <a:lnTo>
                    <a:pt x="1891" y="0"/>
                  </a:lnTo>
                  <a:lnTo>
                    <a:pt x="1717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398707" y="2166477"/>
              <a:ext cx="1967387" cy="1409761"/>
            </a:xfrm>
            <a:custGeom>
              <a:rect b="b" l="l" r="r" t="t"/>
              <a:pathLst>
                <a:path extrusionOk="0" h="109178" w="152363">
                  <a:moveTo>
                    <a:pt x="7337" y="1"/>
                  </a:moveTo>
                  <a:lnTo>
                    <a:pt x="6964" y="13"/>
                  </a:lnTo>
                  <a:lnTo>
                    <a:pt x="6591" y="38"/>
                  </a:lnTo>
                  <a:lnTo>
                    <a:pt x="6217" y="88"/>
                  </a:lnTo>
                  <a:lnTo>
                    <a:pt x="5857" y="150"/>
                  </a:lnTo>
                  <a:lnTo>
                    <a:pt x="5496" y="237"/>
                  </a:lnTo>
                  <a:lnTo>
                    <a:pt x="5148" y="336"/>
                  </a:lnTo>
                  <a:lnTo>
                    <a:pt x="4812" y="448"/>
                  </a:lnTo>
                  <a:lnTo>
                    <a:pt x="4477" y="573"/>
                  </a:lnTo>
                  <a:lnTo>
                    <a:pt x="4153" y="722"/>
                  </a:lnTo>
                  <a:lnTo>
                    <a:pt x="3842" y="884"/>
                  </a:lnTo>
                  <a:lnTo>
                    <a:pt x="3532" y="1058"/>
                  </a:lnTo>
                  <a:lnTo>
                    <a:pt x="3233" y="1257"/>
                  </a:lnTo>
                  <a:lnTo>
                    <a:pt x="2947" y="1456"/>
                  </a:lnTo>
                  <a:lnTo>
                    <a:pt x="2674" y="1679"/>
                  </a:lnTo>
                  <a:lnTo>
                    <a:pt x="2400" y="1903"/>
                  </a:lnTo>
                  <a:lnTo>
                    <a:pt x="2151" y="2152"/>
                  </a:lnTo>
                  <a:lnTo>
                    <a:pt x="1903" y="2401"/>
                  </a:lnTo>
                  <a:lnTo>
                    <a:pt x="1679" y="2674"/>
                  </a:lnTo>
                  <a:lnTo>
                    <a:pt x="1455" y="2948"/>
                  </a:lnTo>
                  <a:lnTo>
                    <a:pt x="1256" y="3234"/>
                  </a:lnTo>
                  <a:lnTo>
                    <a:pt x="1057" y="3532"/>
                  </a:lnTo>
                  <a:lnTo>
                    <a:pt x="883" y="3843"/>
                  </a:lnTo>
                  <a:lnTo>
                    <a:pt x="721" y="4154"/>
                  </a:lnTo>
                  <a:lnTo>
                    <a:pt x="572" y="4477"/>
                  </a:lnTo>
                  <a:lnTo>
                    <a:pt x="448" y="4813"/>
                  </a:lnTo>
                  <a:lnTo>
                    <a:pt x="323" y="5161"/>
                  </a:lnTo>
                  <a:lnTo>
                    <a:pt x="224" y="5509"/>
                  </a:lnTo>
                  <a:lnTo>
                    <a:pt x="149" y="5858"/>
                  </a:lnTo>
                  <a:lnTo>
                    <a:pt x="87" y="6218"/>
                  </a:lnTo>
                  <a:lnTo>
                    <a:pt x="37" y="6591"/>
                  </a:lnTo>
                  <a:lnTo>
                    <a:pt x="13" y="6964"/>
                  </a:lnTo>
                  <a:lnTo>
                    <a:pt x="0" y="7337"/>
                  </a:lnTo>
                  <a:lnTo>
                    <a:pt x="0" y="50249"/>
                  </a:lnTo>
                  <a:lnTo>
                    <a:pt x="560" y="50610"/>
                  </a:lnTo>
                  <a:lnTo>
                    <a:pt x="1107" y="50996"/>
                  </a:lnTo>
                  <a:lnTo>
                    <a:pt x="1654" y="51369"/>
                  </a:lnTo>
                  <a:lnTo>
                    <a:pt x="2189" y="51767"/>
                  </a:lnTo>
                  <a:lnTo>
                    <a:pt x="2723" y="52164"/>
                  </a:lnTo>
                  <a:lnTo>
                    <a:pt x="3246" y="52575"/>
                  </a:lnTo>
                  <a:lnTo>
                    <a:pt x="3768" y="52985"/>
                  </a:lnTo>
                  <a:lnTo>
                    <a:pt x="4290" y="53408"/>
                  </a:lnTo>
                  <a:lnTo>
                    <a:pt x="4787" y="53843"/>
                  </a:lnTo>
                  <a:lnTo>
                    <a:pt x="5297" y="54278"/>
                  </a:lnTo>
                  <a:lnTo>
                    <a:pt x="5782" y="54726"/>
                  </a:lnTo>
                  <a:lnTo>
                    <a:pt x="6267" y="55174"/>
                  </a:lnTo>
                  <a:lnTo>
                    <a:pt x="6752" y="55634"/>
                  </a:lnTo>
                  <a:lnTo>
                    <a:pt x="7225" y="56106"/>
                  </a:lnTo>
                  <a:lnTo>
                    <a:pt x="7685" y="56579"/>
                  </a:lnTo>
                  <a:lnTo>
                    <a:pt x="8145" y="57051"/>
                  </a:lnTo>
                  <a:lnTo>
                    <a:pt x="8593" y="57549"/>
                  </a:lnTo>
                  <a:lnTo>
                    <a:pt x="9040" y="58046"/>
                  </a:lnTo>
                  <a:lnTo>
                    <a:pt x="9475" y="58543"/>
                  </a:lnTo>
                  <a:lnTo>
                    <a:pt x="9898" y="59053"/>
                  </a:lnTo>
                  <a:lnTo>
                    <a:pt x="10321" y="59563"/>
                  </a:lnTo>
                  <a:lnTo>
                    <a:pt x="10731" y="60085"/>
                  </a:lnTo>
                  <a:lnTo>
                    <a:pt x="11142" y="60620"/>
                  </a:lnTo>
                  <a:lnTo>
                    <a:pt x="11540" y="61155"/>
                  </a:lnTo>
                  <a:lnTo>
                    <a:pt x="11925" y="61689"/>
                  </a:lnTo>
                  <a:lnTo>
                    <a:pt x="12310" y="62237"/>
                  </a:lnTo>
                  <a:lnTo>
                    <a:pt x="12684" y="62796"/>
                  </a:lnTo>
                  <a:lnTo>
                    <a:pt x="13044" y="63356"/>
                  </a:lnTo>
                  <a:lnTo>
                    <a:pt x="13405" y="63915"/>
                  </a:lnTo>
                  <a:lnTo>
                    <a:pt x="13753" y="64487"/>
                  </a:lnTo>
                  <a:lnTo>
                    <a:pt x="14089" y="65059"/>
                  </a:lnTo>
                  <a:lnTo>
                    <a:pt x="14412" y="65644"/>
                  </a:lnTo>
                  <a:lnTo>
                    <a:pt x="14735" y="66241"/>
                  </a:lnTo>
                  <a:lnTo>
                    <a:pt x="15046" y="66825"/>
                  </a:lnTo>
                  <a:lnTo>
                    <a:pt x="15357" y="67422"/>
                  </a:lnTo>
                  <a:lnTo>
                    <a:pt x="15643" y="68031"/>
                  </a:lnTo>
                  <a:lnTo>
                    <a:pt x="15929" y="68640"/>
                  </a:lnTo>
                  <a:lnTo>
                    <a:pt x="16203" y="69250"/>
                  </a:lnTo>
                  <a:lnTo>
                    <a:pt x="16476" y="69871"/>
                  </a:lnTo>
                  <a:lnTo>
                    <a:pt x="16737" y="70493"/>
                  </a:lnTo>
                  <a:lnTo>
                    <a:pt x="16986" y="71127"/>
                  </a:lnTo>
                  <a:lnTo>
                    <a:pt x="17222" y="71762"/>
                  </a:lnTo>
                  <a:lnTo>
                    <a:pt x="17446" y="72396"/>
                  </a:lnTo>
                  <a:lnTo>
                    <a:pt x="17670" y="73042"/>
                  </a:lnTo>
                  <a:lnTo>
                    <a:pt x="17881" y="73689"/>
                  </a:lnTo>
                  <a:lnTo>
                    <a:pt x="18080" y="74336"/>
                  </a:lnTo>
                  <a:lnTo>
                    <a:pt x="18267" y="74995"/>
                  </a:lnTo>
                  <a:lnTo>
                    <a:pt x="18441" y="75654"/>
                  </a:lnTo>
                  <a:lnTo>
                    <a:pt x="18615" y="76325"/>
                  </a:lnTo>
                  <a:lnTo>
                    <a:pt x="18777" y="76984"/>
                  </a:lnTo>
                  <a:lnTo>
                    <a:pt x="18926" y="77656"/>
                  </a:lnTo>
                  <a:lnTo>
                    <a:pt x="19063" y="78340"/>
                  </a:lnTo>
                  <a:lnTo>
                    <a:pt x="19187" y="79023"/>
                  </a:lnTo>
                  <a:lnTo>
                    <a:pt x="19299" y="79695"/>
                  </a:lnTo>
                  <a:lnTo>
                    <a:pt x="19411" y="80391"/>
                  </a:lnTo>
                  <a:lnTo>
                    <a:pt x="19498" y="81075"/>
                  </a:lnTo>
                  <a:lnTo>
                    <a:pt x="19585" y="81772"/>
                  </a:lnTo>
                  <a:lnTo>
                    <a:pt x="19659" y="82468"/>
                  </a:lnTo>
                  <a:lnTo>
                    <a:pt x="19722" y="83177"/>
                  </a:lnTo>
                  <a:lnTo>
                    <a:pt x="19771" y="83873"/>
                  </a:lnTo>
                  <a:lnTo>
                    <a:pt x="19821" y="84582"/>
                  </a:lnTo>
                  <a:lnTo>
                    <a:pt x="19846" y="85291"/>
                  </a:lnTo>
                  <a:lnTo>
                    <a:pt x="19858" y="85999"/>
                  </a:lnTo>
                  <a:lnTo>
                    <a:pt x="19871" y="86721"/>
                  </a:lnTo>
                  <a:lnTo>
                    <a:pt x="19858" y="87479"/>
                  </a:lnTo>
                  <a:lnTo>
                    <a:pt x="19846" y="88238"/>
                  </a:lnTo>
                  <a:lnTo>
                    <a:pt x="19809" y="88996"/>
                  </a:lnTo>
                  <a:lnTo>
                    <a:pt x="19759" y="89742"/>
                  </a:lnTo>
                  <a:lnTo>
                    <a:pt x="19809" y="90488"/>
                  </a:lnTo>
                  <a:lnTo>
                    <a:pt x="19846" y="91247"/>
                  </a:lnTo>
                  <a:lnTo>
                    <a:pt x="19858" y="92005"/>
                  </a:lnTo>
                  <a:lnTo>
                    <a:pt x="19871" y="92764"/>
                  </a:lnTo>
                  <a:lnTo>
                    <a:pt x="19858" y="93846"/>
                  </a:lnTo>
                  <a:lnTo>
                    <a:pt x="19809" y="94927"/>
                  </a:lnTo>
                  <a:lnTo>
                    <a:pt x="19746" y="95997"/>
                  </a:lnTo>
                  <a:lnTo>
                    <a:pt x="19659" y="97066"/>
                  </a:lnTo>
                  <a:lnTo>
                    <a:pt x="19535" y="98123"/>
                  </a:lnTo>
                  <a:lnTo>
                    <a:pt x="19398" y="99168"/>
                  </a:lnTo>
                  <a:lnTo>
                    <a:pt x="19224" y="100212"/>
                  </a:lnTo>
                  <a:lnTo>
                    <a:pt x="19038" y="101244"/>
                  </a:lnTo>
                  <a:lnTo>
                    <a:pt x="18826" y="102276"/>
                  </a:lnTo>
                  <a:lnTo>
                    <a:pt x="18578" y="103284"/>
                  </a:lnTo>
                  <a:lnTo>
                    <a:pt x="18316" y="104291"/>
                  </a:lnTo>
                  <a:lnTo>
                    <a:pt x="18030" y="105298"/>
                  </a:lnTo>
                  <a:lnTo>
                    <a:pt x="17720" y="106280"/>
                  </a:lnTo>
                  <a:lnTo>
                    <a:pt x="17384" y="107263"/>
                  </a:lnTo>
                  <a:lnTo>
                    <a:pt x="17036" y="108220"/>
                  </a:lnTo>
                  <a:lnTo>
                    <a:pt x="16650" y="109178"/>
                  </a:lnTo>
                  <a:lnTo>
                    <a:pt x="145026" y="109178"/>
                  </a:lnTo>
                  <a:lnTo>
                    <a:pt x="145399" y="109165"/>
                  </a:lnTo>
                  <a:lnTo>
                    <a:pt x="145772" y="109140"/>
                  </a:lnTo>
                  <a:lnTo>
                    <a:pt x="146145" y="109091"/>
                  </a:lnTo>
                  <a:lnTo>
                    <a:pt x="146506" y="109028"/>
                  </a:lnTo>
                  <a:lnTo>
                    <a:pt x="146867" y="108941"/>
                  </a:lnTo>
                  <a:lnTo>
                    <a:pt x="147215" y="108842"/>
                  </a:lnTo>
                  <a:lnTo>
                    <a:pt x="147551" y="108730"/>
                  </a:lnTo>
                  <a:lnTo>
                    <a:pt x="147886" y="108606"/>
                  </a:lnTo>
                  <a:lnTo>
                    <a:pt x="148210" y="108456"/>
                  </a:lnTo>
                  <a:lnTo>
                    <a:pt x="148520" y="108295"/>
                  </a:lnTo>
                  <a:lnTo>
                    <a:pt x="148831" y="108108"/>
                  </a:lnTo>
                  <a:lnTo>
                    <a:pt x="149130" y="107922"/>
                  </a:lnTo>
                  <a:lnTo>
                    <a:pt x="149416" y="107723"/>
                  </a:lnTo>
                  <a:lnTo>
                    <a:pt x="149689" y="107499"/>
                  </a:lnTo>
                  <a:lnTo>
                    <a:pt x="149963" y="107275"/>
                  </a:lnTo>
                  <a:lnTo>
                    <a:pt x="150212" y="107026"/>
                  </a:lnTo>
                  <a:lnTo>
                    <a:pt x="150460" y="106778"/>
                  </a:lnTo>
                  <a:lnTo>
                    <a:pt x="150684" y="106504"/>
                  </a:lnTo>
                  <a:lnTo>
                    <a:pt x="150908" y="106231"/>
                  </a:lnTo>
                  <a:lnTo>
                    <a:pt x="151107" y="105945"/>
                  </a:lnTo>
                  <a:lnTo>
                    <a:pt x="151306" y="105646"/>
                  </a:lnTo>
                  <a:lnTo>
                    <a:pt x="151480" y="105335"/>
                  </a:lnTo>
                  <a:lnTo>
                    <a:pt x="151642" y="105024"/>
                  </a:lnTo>
                  <a:lnTo>
                    <a:pt x="151791" y="104689"/>
                  </a:lnTo>
                  <a:lnTo>
                    <a:pt x="151915" y="104365"/>
                  </a:lnTo>
                  <a:lnTo>
                    <a:pt x="152039" y="104017"/>
                  </a:lnTo>
                  <a:lnTo>
                    <a:pt x="152127" y="103669"/>
                  </a:lnTo>
                  <a:lnTo>
                    <a:pt x="152214" y="103321"/>
                  </a:lnTo>
                  <a:lnTo>
                    <a:pt x="152276" y="102960"/>
                  </a:lnTo>
                  <a:lnTo>
                    <a:pt x="152325" y="102587"/>
                  </a:lnTo>
                  <a:lnTo>
                    <a:pt x="152350" y="102214"/>
                  </a:lnTo>
                  <a:lnTo>
                    <a:pt x="152363" y="101841"/>
                  </a:lnTo>
                  <a:lnTo>
                    <a:pt x="152363" y="7337"/>
                  </a:lnTo>
                  <a:lnTo>
                    <a:pt x="152350" y="6964"/>
                  </a:lnTo>
                  <a:lnTo>
                    <a:pt x="152325" y="6591"/>
                  </a:lnTo>
                  <a:lnTo>
                    <a:pt x="152276" y="6218"/>
                  </a:lnTo>
                  <a:lnTo>
                    <a:pt x="152214" y="5858"/>
                  </a:lnTo>
                  <a:lnTo>
                    <a:pt x="152127" y="5509"/>
                  </a:lnTo>
                  <a:lnTo>
                    <a:pt x="152039" y="5161"/>
                  </a:lnTo>
                  <a:lnTo>
                    <a:pt x="151915" y="4813"/>
                  </a:lnTo>
                  <a:lnTo>
                    <a:pt x="151791" y="4477"/>
                  </a:lnTo>
                  <a:lnTo>
                    <a:pt x="151642" y="4154"/>
                  </a:lnTo>
                  <a:lnTo>
                    <a:pt x="151480" y="3843"/>
                  </a:lnTo>
                  <a:lnTo>
                    <a:pt x="151306" y="3532"/>
                  </a:lnTo>
                  <a:lnTo>
                    <a:pt x="151107" y="3234"/>
                  </a:lnTo>
                  <a:lnTo>
                    <a:pt x="150908" y="2948"/>
                  </a:lnTo>
                  <a:lnTo>
                    <a:pt x="150684" y="2674"/>
                  </a:lnTo>
                  <a:lnTo>
                    <a:pt x="150460" y="2401"/>
                  </a:lnTo>
                  <a:lnTo>
                    <a:pt x="150212" y="2152"/>
                  </a:lnTo>
                  <a:lnTo>
                    <a:pt x="149963" y="1903"/>
                  </a:lnTo>
                  <a:lnTo>
                    <a:pt x="149689" y="1679"/>
                  </a:lnTo>
                  <a:lnTo>
                    <a:pt x="149416" y="1456"/>
                  </a:lnTo>
                  <a:lnTo>
                    <a:pt x="149130" y="1257"/>
                  </a:lnTo>
                  <a:lnTo>
                    <a:pt x="148831" y="1058"/>
                  </a:lnTo>
                  <a:lnTo>
                    <a:pt x="148520" y="884"/>
                  </a:lnTo>
                  <a:lnTo>
                    <a:pt x="148210" y="722"/>
                  </a:lnTo>
                  <a:lnTo>
                    <a:pt x="147886" y="573"/>
                  </a:lnTo>
                  <a:lnTo>
                    <a:pt x="147551" y="448"/>
                  </a:lnTo>
                  <a:lnTo>
                    <a:pt x="147215" y="336"/>
                  </a:lnTo>
                  <a:lnTo>
                    <a:pt x="146867" y="237"/>
                  </a:lnTo>
                  <a:lnTo>
                    <a:pt x="146506" y="150"/>
                  </a:lnTo>
                  <a:lnTo>
                    <a:pt x="146145" y="88"/>
                  </a:lnTo>
                  <a:lnTo>
                    <a:pt x="145772" y="38"/>
                  </a:lnTo>
                  <a:lnTo>
                    <a:pt x="145399" y="13"/>
                  </a:lnTo>
                  <a:lnTo>
                    <a:pt x="145026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574523" y="3325271"/>
              <a:ext cx="80768" cy="250967"/>
            </a:xfrm>
            <a:custGeom>
              <a:rect b="b" l="l" r="r" t="t"/>
              <a:pathLst>
                <a:path extrusionOk="0" h="19436" w="6255">
                  <a:moveTo>
                    <a:pt x="6143" y="0"/>
                  </a:moveTo>
                  <a:lnTo>
                    <a:pt x="6093" y="659"/>
                  </a:lnTo>
                  <a:lnTo>
                    <a:pt x="6031" y="1318"/>
                  </a:lnTo>
                  <a:lnTo>
                    <a:pt x="5969" y="1977"/>
                  </a:lnTo>
                  <a:lnTo>
                    <a:pt x="5882" y="2636"/>
                  </a:lnTo>
                  <a:lnTo>
                    <a:pt x="5795" y="3283"/>
                  </a:lnTo>
                  <a:lnTo>
                    <a:pt x="5695" y="3930"/>
                  </a:lnTo>
                  <a:lnTo>
                    <a:pt x="5583" y="4576"/>
                  </a:lnTo>
                  <a:lnTo>
                    <a:pt x="5471" y="5210"/>
                  </a:lnTo>
                  <a:lnTo>
                    <a:pt x="5347" y="5857"/>
                  </a:lnTo>
                  <a:lnTo>
                    <a:pt x="5210" y="6491"/>
                  </a:lnTo>
                  <a:lnTo>
                    <a:pt x="5061" y="7113"/>
                  </a:lnTo>
                  <a:lnTo>
                    <a:pt x="4899" y="7747"/>
                  </a:lnTo>
                  <a:lnTo>
                    <a:pt x="4738" y="8369"/>
                  </a:lnTo>
                  <a:lnTo>
                    <a:pt x="4564" y="8990"/>
                  </a:lnTo>
                  <a:lnTo>
                    <a:pt x="4390" y="9612"/>
                  </a:lnTo>
                  <a:lnTo>
                    <a:pt x="4191" y="10222"/>
                  </a:lnTo>
                  <a:lnTo>
                    <a:pt x="3992" y="10831"/>
                  </a:lnTo>
                  <a:lnTo>
                    <a:pt x="3780" y="11428"/>
                  </a:lnTo>
                  <a:lnTo>
                    <a:pt x="3569" y="12037"/>
                  </a:lnTo>
                  <a:lnTo>
                    <a:pt x="3345" y="12634"/>
                  </a:lnTo>
                  <a:lnTo>
                    <a:pt x="3109" y="13218"/>
                  </a:lnTo>
                  <a:lnTo>
                    <a:pt x="2860" y="13815"/>
                  </a:lnTo>
                  <a:lnTo>
                    <a:pt x="2611" y="14387"/>
                  </a:lnTo>
                  <a:lnTo>
                    <a:pt x="2350" y="14972"/>
                  </a:lnTo>
                  <a:lnTo>
                    <a:pt x="2089" y="15544"/>
                  </a:lnTo>
                  <a:lnTo>
                    <a:pt x="1816" y="16116"/>
                  </a:lnTo>
                  <a:lnTo>
                    <a:pt x="1530" y="16688"/>
                  </a:lnTo>
                  <a:lnTo>
                    <a:pt x="1244" y="17247"/>
                  </a:lnTo>
                  <a:lnTo>
                    <a:pt x="945" y="17794"/>
                  </a:lnTo>
                  <a:lnTo>
                    <a:pt x="634" y="18354"/>
                  </a:lnTo>
                  <a:lnTo>
                    <a:pt x="323" y="18901"/>
                  </a:lnTo>
                  <a:lnTo>
                    <a:pt x="0" y="19436"/>
                  </a:lnTo>
                  <a:lnTo>
                    <a:pt x="3034" y="19436"/>
                  </a:lnTo>
                  <a:lnTo>
                    <a:pt x="3420" y="18478"/>
                  </a:lnTo>
                  <a:lnTo>
                    <a:pt x="3768" y="17521"/>
                  </a:lnTo>
                  <a:lnTo>
                    <a:pt x="4104" y="16538"/>
                  </a:lnTo>
                  <a:lnTo>
                    <a:pt x="4414" y="15556"/>
                  </a:lnTo>
                  <a:lnTo>
                    <a:pt x="4700" y="14549"/>
                  </a:lnTo>
                  <a:lnTo>
                    <a:pt x="4962" y="13542"/>
                  </a:lnTo>
                  <a:lnTo>
                    <a:pt x="5210" y="12534"/>
                  </a:lnTo>
                  <a:lnTo>
                    <a:pt x="5422" y="11502"/>
                  </a:lnTo>
                  <a:lnTo>
                    <a:pt x="5608" y="10470"/>
                  </a:lnTo>
                  <a:lnTo>
                    <a:pt x="5782" y="9426"/>
                  </a:lnTo>
                  <a:lnTo>
                    <a:pt x="5919" y="8381"/>
                  </a:lnTo>
                  <a:lnTo>
                    <a:pt x="6043" y="7324"/>
                  </a:lnTo>
                  <a:lnTo>
                    <a:pt x="6130" y="6255"/>
                  </a:lnTo>
                  <a:lnTo>
                    <a:pt x="6193" y="5185"/>
                  </a:lnTo>
                  <a:lnTo>
                    <a:pt x="6242" y="4104"/>
                  </a:lnTo>
                  <a:lnTo>
                    <a:pt x="6255" y="3022"/>
                  </a:lnTo>
                  <a:lnTo>
                    <a:pt x="6242" y="2263"/>
                  </a:lnTo>
                  <a:lnTo>
                    <a:pt x="6230" y="1505"/>
                  </a:lnTo>
                  <a:lnTo>
                    <a:pt x="6193" y="746"/>
                  </a:lnTo>
                  <a:lnTo>
                    <a:pt x="614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398707" y="2815317"/>
              <a:ext cx="256584" cy="760921"/>
            </a:xfrm>
            <a:custGeom>
              <a:rect b="b" l="l" r="r" t="t"/>
              <a:pathLst>
                <a:path extrusionOk="0" h="58929" w="19871">
                  <a:moveTo>
                    <a:pt x="0" y="0"/>
                  </a:moveTo>
                  <a:lnTo>
                    <a:pt x="0" y="12385"/>
                  </a:lnTo>
                  <a:lnTo>
                    <a:pt x="585" y="12957"/>
                  </a:lnTo>
                  <a:lnTo>
                    <a:pt x="1144" y="13554"/>
                  </a:lnTo>
                  <a:lnTo>
                    <a:pt x="1691" y="14164"/>
                  </a:lnTo>
                  <a:lnTo>
                    <a:pt x="2226" y="14785"/>
                  </a:lnTo>
                  <a:lnTo>
                    <a:pt x="2748" y="15420"/>
                  </a:lnTo>
                  <a:lnTo>
                    <a:pt x="3258" y="16066"/>
                  </a:lnTo>
                  <a:lnTo>
                    <a:pt x="3755" y="16725"/>
                  </a:lnTo>
                  <a:lnTo>
                    <a:pt x="4228" y="17397"/>
                  </a:lnTo>
                  <a:lnTo>
                    <a:pt x="4688" y="18081"/>
                  </a:lnTo>
                  <a:lnTo>
                    <a:pt x="5123" y="18777"/>
                  </a:lnTo>
                  <a:lnTo>
                    <a:pt x="5546" y="19486"/>
                  </a:lnTo>
                  <a:lnTo>
                    <a:pt x="5956" y="20207"/>
                  </a:lnTo>
                  <a:lnTo>
                    <a:pt x="6354" y="20928"/>
                  </a:lnTo>
                  <a:lnTo>
                    <a:pt x="6727" y="21674"/>
                  </a:lnTo>
                  <a:lnTo>
                    <a:pt x="7075" y="22420"/>
                  </a:lnTo>
                  <a:lnTo>
                    <a:pt x="7411" y="23179"/>
                  </a:lnTo>
                  <a:lnTo>
                    <a:pt x="7735" y="23950"/>
                  </a:lnTo>
                  <a:lnTo>
                    <a:pt x="8033" y="24733"/>
                  </a:lnTo>
                  <a:lnTo>
                    <a:pt x="8319" y="25517"/>
                  </a:lnTo>
                  <a:lnTo>
                    <a:pt x="8580" y="26312"/>
                  </a:lnTo>
                  <a:lnTo>
                    <a:pt x="8829" y="27121"/>
                  </a:lnTo>
                  <a:lnTo>
                    <a:pt x="9053" y="27929"/>
                  </a:lnTo>
                  <a:lnTo>
                    <a:pt x="9252" y="28750"/>
                  </a:lnTo>
                  <a:lnTo>
                    <a:pt x="9438" y="29583"/>
                  </a:lnTo>
                  <a:lnTo>
                    <a:pt x="9600" y="30416"/>
                  </a:lnTo>
                  <a:lnTo>
                    <a:pt x="9737" y="31261"/>
                  </a:lnTo>
                  <a:lnTo>
                    <a:pt x="9861" y="32119"/>
                  </a:lnTo>
                  <a:lnTo>
                    <a:pt x="9960" y="32977"/>
                  </a:lnTo>
                  <a:lnTo>
                    <a:pt x="10035" y="33835"/>
                  </a:lnTo>
                  <a:lnTo>
                    <a:pt x="10097" y="34706"/>
                  </a:lnTo>
                  <a:lnTo>
                    <a:pt x="10134" y="35589"/>
                  </a:lnTo>
                  <a:lnTo>
                    <a:pt x="10147" y="36472"/>
                  </a:lnTo>
                  <a:lnTo>
                    <a:pt x="10134" y="37230"/>
                  </a:lnTo>
                  <a:lnTo>
                    <a:pt x="10110" y="37989"/>
                  </a:lnTo>
                  <a:lnTo>
                    <a:pt x="10072" y="38747"/>
                  </a:lnTo>
                  <a:lnTo>
                    <a:pt x="10010" y="39493"/>
                  </a:lnTo>
                  <a:lnTo>
                    <a:pt x="9948" y="40127"/>
                  </a:lnTo>
                  <a:lnTo>
                    <a:pt x="9873" y="40749"/>
                  </a:lnTo>
                  <a:lnTo>
                    <a:pt x="9786" y="41371"/>
                  </a:lnTo>
                  <a:lnTo>
                    <a:pt x="9687" y="41993"/>
                  </a:lnTo>
                  <a:lnTo>
                    <a:pt x="9587" y="42602"/>
                  </a:lnTo>
                  <a:lnTo>
                    <a:pt x="9463" y="43224"/>
                  </a:lnTo>
                  <a:lnTo>
                    <a:pt x="9339" y="43820"/>
                  </a:lnTo>
                  <a:lnTo>
                    <a:pt x="9202" y="44430"/>
                  </a:lnTo>
                  <a:lnTo>
                    <a:pt x="9040" y="45027"/>
                  </a:lnTo>
                  <a:lnTo>
                    <a:pt x="8879" y="45623"/>
                  </a:lnTo>
                  <a:lnTo>
                    <a:pt x="8717" y="46208"/>
                  </a:lnTo>
                  <a:lnTo>
                    <a:pt x="8530" y="46792"/>
                  </a:lnTo>
                  <a:lnTo>
                    <a:pt x="8331" y="47377"/>
                  </a:lnTo>
                  <a:lnTo>
                    <a:pt x="8132" y="47961"/>
                  </a:lnTo>
                  <a:lnTo>
                    <a:pt x="7921" y="48533"/>
                  </a:lnTo>
                  <a:lnTo>
                    <a:pt x="7697" y="49093"/>
                  </a:lnTo>
                  <a:lnTo>
                    <a:pt x="7461" y="49652"/>
                  </a:lnTo>
                  <a:lnTo>
                    <a:pt x="7225" y="50212"/>
                  </a:lnTo>
                  <a:lnTo>
                    <a:pt x="6964" y="50759"/>
                  </a:lnTo>
                  <a:lnTo>
                    <a:pt x="6702" y="51306"/>
                  </a:lnTo>
                  <a:lnTo>
                    <a:pt x="6429" y="51853"/>
                  </a:lnTo>
                  <a:lnTo>
                    <a:pt x="6155" y="52388"/>
                  </a:lnTo>
                  <a:lnTo>
                    <a:pt x="5857" y="52910"/>
                  </a:lnTo>
                  <a:lnTo>
                    <a:pt x="5558" y="53433"/>
                  </a:lnTo>
                  <a:lnTo>
                    <a:pt x="5260" y="53955"/>
                  </a:lnTo>
                  <a:lnTo>
                    <a:pt x="4937" y="54465"/>
                  </a:lnTo>
                  <a:lnTo>
                    <a:pt x="4613" y="54974"/>
                  </a:lnTo>
                  <a:lnTo>
                    <a:pt x="4278" y="55472"/>
                  </a:lnTo>
                  <a:lnTo>
                    <a:pt x="3929" y="55957"/>
                  </a:lnTo>
                  <a:lnTo>
                    <a:pt x="3581" y="56442"/>
                  </a:lnTo>
                  <a:lnTo>
                    <a:pt x="3221" y="56927"/>
                  </a:lnTo>
                  <a:lnTo>
                    <a:pt x="2848" y="57399"/>
                  </a:lnTo>
                  <a:lnTo>
                    <a:pt x="3084" y="57573"/>
                  </a:lnTo>
                  <a:lnTo>
                    <a:pt x="3333" y="57735"/>
                  </a:lnTo>
                  <a:lnTo>
                    <a:pt x="3581" y="57897"/>
                  </a:lnTo>
                  <a:lnTo>
                    <a:pt x="3842" y="58046"/>
                  </a:lnTo>
                  <a:lnTo>
                    <a:pt x="4104" y="58183"/>
                  </a:lnTo>
                  <a:lnTo>
                    <a:pt x="4365" y="58307"/>
                  </a:lnTo>
                  <a:lnTo>
                    <a:pt x="4651" y="58419"/>
                  </a:lnTo>
                  <a:lnTo>
                    <a:pt x="4924" y="58518"/>
                  </a:lnTo>
                  <a:lnTo>
                    <a:pt x="5210" y="58618"/>
                  </a:lnTo>
                  <a:lnTo>
                    <a:pt x="5496" y="58692"/>
                  </a:lnTo>
                  <a:lnTo>
                    <a:pt x="5795" y="58767"/>
                  </a:lnTo>
                  <a:lnTo>
                    <a:pt x="6093" y="58829"/>
                  </a:lnTo>
                  <a:lnTo>
                    <a:pt x="6404" y="58866"/>
                  </a:lnTo>
                  <a:lnTo>
                    <a:pt x="6715" y="58904"/>
                  </a:lnTo>
                  <a:lnTo>
                    <a:pt x="7026" y="58916"/>
                  </a:lnTo>
                  <a:lnTo>
                    <a:pt x="7337" y="58929"/>
                  </a:lnTo>
                  <a:lnTo>
                    <a:pt x="13616" y="58929"/>
                  </a:lnTo>
                  <a:lnTo>
                    <a:pt x="13939" y="58394"/>
                  </a:lnTo>
                  <a:lnTo>
                    <a:pt x="14250" y="57847"/>
                  </a:lnTo>
                  <a:lnTo>
                    <a:pt x="14561" y="57287"/>
                  </a:lnTo>
                  <a:lnTo>
                    <a:pt x="14860" y="56740"/>
                  </a:lnTo>
                  <a:lnTo>
                    <a:pt x="15146" y="56181"/>
                  </a:lnTo>
                  <a:lnTo>
                    <a:pt x="15432" y="55609"/>
                  </a:lnTo>
                  <a:lnTo>
                    <a:pt x="15705" y="55037"/>
                  </a:lnTo>
                  <a:lnTo>
                    <a:pt x="15966" y="54465"/>
                  </a:lnTo>
                  <a:lnTo>
                    <a:pt x="16227" y="53880"/>
                  </a:lnTo>
                  <a:lnTo>
                    <a:pt x="16476" y="53308"/>
                  </a:lnTo>
                  <a:lnTo>
                    <a:pt x="16725" y="52711"/>
                  </a:lnTo>
                  <a:lnTo>
                    <a:pt x="16961" y="52127"/>
                  </a:lnTo>
                  <a:lnTo>
                    <a:pt x="17185" y="51530"/>
                  </a:lnTo>
                  <a:lnTo>
                    <a:pt x="17396" y="50921"/>
                  </a:lnTo>
                  <a:lnTo>
                    <a:pt x="17608" y="50324"/>
                  </a:lnTo>
                  <a:lnTo>
                    <a:pt x="17807" y="49715"/>
                  </a:lnTo>
                  <a:lnTo>
                    <a:pt x="18006" y="49105"/>
                  </a:lnTo>
                  <a:lnTo>
                    <a:pt x="18180" y="48483"/>
                  </a:lnTo>
                  <a:lnTo>
                    <a:pt x="18354" y="47862"/>
                  </a:lnTo>
                  <a:lnTo>
                    <a:pt x="18515" y="47240"/>
                  </a:lnTo>
                  <a:lnTo>
                    <a:pt x="18677" y="46606"/>
                  </a:lnTo>
                  <a:lnTo>
                    <a:pt x="18826" y="45984"/>
                  </a:lnTo>
                  <a:lnTo>
                    <a:pt x="18963" y="45350"/>
                  </a:lnTo>
                  <a:lnTo>
                    <a:pt x="19087" y="44703"/>
                  </a:lnTo>
                  <a:lnTo>
                    <a:pt x="19199" y="44069"/>
                  </a:lnTo>
                  <a:lnTo>
                    <a:pt x="19311" y="43423"/>
                  </a:lnTo>
                  <a:lnTo>
                    <a:pt x="19411" y="42776"/>
                  </a:lnTo>
                  <a:lnTo>
                    <a:pt x="19498" y="42129"/>
                  </a:lnTo>
                  <a:lnTo>
                    <a:pt x="19585" y="41470"/>
                  </a:lnTo>
                  <a:lnTo>
                    <a:pt x="19647" y="40811"/>
                  </a:lnTo>
                  <a:lnTo>
                    <a:pt x="19709" y="40152"/>
                  </a:lnTo>
                  <a:lnTo>
                    <a:pt x="19759" y="39493"/>
                  </a:lnTo>
                  <a:lnTo>
                    <a:pt x="19809" y="38747"/>
                  </a:lnTo>
                  <a:lnTo>
                    <a:pt x="19846" y="37989"/>
                  </a:lnTo>
                  <a:lnTo>
                    <a:pt x="19858" y="37230"/>
                  </a:lnTo>
                  <a:lnTo>
                    <a:pt x="19871" y="36472"/>
                  </a:lnTo>
                  <a:lnTo>
                    <a:pt x="19858" y="35750"/>
                  </a:lnTo>
                  <a:lnTo>
                    <a:pt x="19846" y="35042"/>
                  </a:lnTo>
                  <a:lnTo>
                    <a:pt x="19821" y="34333"/>
                  </a:lnTo>
                  <a:lnTo>
                    <a:pt x="19771" y="33624"/>
                  </a:lnTo>
                  <a:lnTo>
                    <a:pt x="19722" y="32928"/>
                  </a:lnTo>
                  <a:lnTo>
                    <a:pt x="19659" y="32219"/>
                  </a:lnTo>
                  <a:lnTo>
                    <a:pt x="19585" y="31523"/>
                  </a:lnTo>
                  <a:lnTo>
                    <a:pt x="19498" y="30826"/>
                  </a:lnTo>
                  <a:lnTo>
                    <a:pt x="19411" y="30142"/>
                  </a:lnTo>
                  <a:lnTo>
                    <a:pt x="19299" y="29446"/>
                  </a:lnTo>
                  <a:lnTo>
                    <a:pt x="19187" y="28774"/>
                  </a:lnTo>
                  <a:lnTo>
                    <a:pt x="19063" y="28091"/>
                  </a:lnTo>
                  <a:lnTo>
                    <a:pt x="18926" y="27407"/>
                  </a:lnTo>
                  <a:lnTo>
                    <a:pt x="18777" y="26735"/>
                  </a:lnTo>
                  <a:lnTo>
                    <a:pt x="18615" y="26076"/>
                  </a:lnTo>
                  <a:lnTo>
                    <a:pt x="18441" y="25405"/>
                  </a:lnTo>
                  <a:lnTo>
                    <a:pt x="18267" y="24746"/>
                  </a:lnTo>
                  <a:lnTo>
                    <a:pt x="18080" y="24087"/>
                  </a:lnTo>
                  <a:lnTo>
                    <a:pt x="17881" y="23440"/>
                  </a:lnTo>
                  <a:lnTo>
                    <a:pt x="17670" y="22793"/>
                  </a:lnTo>
                  <a:lnTo>
                    <a:pt x="17446" y="22147"/>
                  </a:lnTo>
                  <a:lnTo>
                    <a:pt x="17222" y="21513"/>
                  </a:lnTo>
                  <a:lnTo>
                    <a:pt x="16986" y="20878"/>
                  </a:lnTo>
                  <a:lnTo>
                    <a:pt x="16737" y="20244"/>
                  </a:lnTo>
                  <a:lnTo>
                    <a:pt x="16476" y="19622"/>
                  </a:lnTo>
                  <a:lnTo>
                    <a:pt x="16203" y="19001"/>
                  </a:lnTo>
                  <a:lnTo>
                    <a:pt x="15929" y="18391"/>
                  </a:lnTo>
                  <a:lnTo>
                    <a:pt x="15643" y="17782"/>
                  </a:lnTo>
                  <a:lnTo>
                    <a:pt x="15357" y="17173"/>
                  </a:lnTo>
                  <a:lnTo>
                    <a:pt x="15046" y="16576"/>
                  </a:lnTo>
                  <a:lnTo>
                    <a:pt x="14735" y="15992"/>
                  </a:lnTo>
                  <a:lnTo>
                    <a:pt x="14412" y="15395"/>
                  </a:lnTo>
                  <a:lnTo>
                    <a:pt x="14089" y="14810"/>
                  </a:lnTo>
                  <a:lnTo>
                    <a:pt x="13753" y="14238"/>
                  </a:lnTo>
                  <a:lnTo>
                    <a:pt x="13405" y="13666"/>
                  </a:lnTo>
                  <a:lnTo>
                    <a:pt x="13044" y="13107"/>
                  </a:lnTo>
                  <a:lnTo>
                    <a:pt x="12684" y="12547"/>
                  </a:lnTo>
                  <a:lnTo>
                    <a:pt x="12310" y="11988"/>
                  </a:lnTo>
                  <a:lnTo>
                    <a:pt x="11925" y="11440"/>
                  </a:lnTo>
                  <a:lnTo>
                    <a:pt x="11540" y="10906"/>
                  </a:lnTo>
                  <a:lnTo>
                    <a:pt x="11142" y="10371"/>
                  </a:lnTo>
                  <a:lnTo>
                    <a:pt x="10731" y="9836"/>
                  </a:lnTo>
                  <a:lnTo>
                    <a:pt x="10321" y="9314"/>
                  </a:lnTo>
                  <a:lnTo>
                    <a:pt x="9898" y="8804"/>
                  </a:lnTo>
                  <a:lnTo>
                    <a:pt x="9475" y="8294"/>
                  </a:lnTo>
                  <a:lnTo>
                    <a:pt x="9040" y="7797"/>
                  </a:lnTo>
                  <a:lnTo>
                    <a:pt x="8593" y="7300"/>
                  </a:lnTo>
                  <a:lnTo>
                    <a:pt x="8145" y="6802"/>
                  </a:lnTo>
                  <a:lnTo>
                    <a:pt x="7685" y="6330"/>
                  </a:lnTo>
                  <a:lnTo>
                    <a:pt x="7225" y="5857"/>
                  </a:lnTo>
                  <a:lnTo>
                    <a:pt x="6752" y="5385"/>
                  </a:lnTo>
                  <a:lnTo>
                    <a:pt x="6267" y="4925"/>
                  </a:lnTo>
                  <a:lnTo>
                    <a:pt x="5782" y="4477"/>
                  </a:lnTo>
                  <a:lnTo>
                    <a:pt x="5297" y="4029"/>
                  </a:lnTo>
                  <a:lnTo>
                    <a:pt x="4787" y="3594"/>
                  </a:lnTo>
                  <a:lnTo>
                    <a:pt x="4290" y="3159"/>
                  </a:lnTo>
                  <a:lnTo>
                    <a:pt x="3768" y="2736"/>
                  </a:lnTo>
                  <a:lnTo>
                    <a:pt x="3246" y="2326"/>
                  </a:lnTo>
                  <a:lnTo>
                    <a:pt x="2723" y="1915"/>
                  </a:lnTo>
                  <a:lnTo>
                    <a:pt x="2189" y="1518"/>
                  </a:lnTo>
                  <a:lnTo>
                    <a:pt x="1654" y="1120"/>
                  </a:lnTo>
                  <a:lnTo>
                    <a:pt x="1107" y="747"/>
                  </a:lnTo>
                  <a:lnTo>
                    <a:pt x="560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398707" y="3053114"/>
              <a:ext cx="129267" cy="503381"/>
            </a:xfrm>
            <a:custGeom>
              <a:rect b="b" l="l" r="r" t="t"/>
              <a:pathLst>
                <a:path extrusionOk="0" h="38984" w="10011">
                  <a:moveTo>
                    <a:pt x="6193" y="16340"/>
                  </a:moveTo>
                  <a:lnTo>
                    <a:pt x="6367" y="16352"/>
                  </a:lnTo>
                  <a:lnTo>
                    <a:pt x="6528" y="16377"/>
                  </a:lnTo>
                  <a:lnTo>
                    <a:pt x="6702" y="16427"/>
                  </a:lnTo>
                  <a:lnTo>
                    <a:pt x="6852" y="16476"/>
                  </a:lnTo>
                  <a:lnTo>
                    <a:pt x="7001" y="16551"/>
                  </a:lnTo>
                  <a:lnTo>
                    <a:pt x="7150" y="16638"/>
                  </a:lnTo>
                  <a:lnTo>
                    <a:pt x="7274" y="16737"/>
                  </a:lnTo>
                  <a:lnTo>
                    <a:pt x="7399" y="16849"/>
                  </a:lnTo>
                  <a:lnTo>
                    <a:pt x="7511" y="16974"/>
                  </a:lnTo>
                  <a:lnTo>
                    <a:pt x="7610" y="17098"/>
                  </a:lnTo>
                  <a:lnTo>
                    <a:pt x="7697" y="17235"/>
                  </a:lnTo>
                  <a:lnTo>
                    <a:pt x="7772" y="17396"/>
                  </a:lnTo>
                  <a:lnTo>
                    <a:pt x="7822" y="17546"/>
                  </a:lnTo>
                  <a:lnTo>
                    <a:pt x="7871" y="17707"/>
                  </a:lnTo>
                  <a:lnTo>
                    <a:pt x="7896" y="17881"/>
                  </a:lnTo>
                  <a:lnTo>
                    <a:pt x="7896" y="18056"/>
                  </a:lnTo>
                  <a:lnTo>
                    <a:pt x="7896" y="18217"/>
                  </a:lnTo>
                  <a:lnTo>
                    <a:pt x="7871" y="18379"/>
                  </a:lnTo>
                  <a:lnTo>
                    <a:pt x="7834" y="18528"/>
                  </a:lnTo>
                  <a:lnTo>
                    <a:pt x="7784" y="18677"/>
                  </a:lnTo>
                  <a:lnTo>
                    <a:pt x="7722" y="18826"/>
                  </a:lnTo>
                  <a:lnTo>
                    <a:pt x="7647" y="18963"/>
                  </a:lnTo>
                  <a:lnTo>
                    <a:pt x="7560" y="19088"/>
                  </a:lnTo>
                  <a:lnTo>
                    <a:pt x="7461" y="19212"/>
                  </a:lnTo>
                  <a:lnTo>
                    <a:pt x="7349" y="19324"/>
                  </a:lnTo>
                  <a:lnTo>
                    <a:pt x="7225" y="19423"/>
                  </a:lnTo>
                  <a:lnTo>
                    <a:pt x="7100" y="19510"/>
                  </a:lnTo>
                  <a:lnTo>
                    <a:pt x="6964" y="19585"/>
                  </a:lnTo>
                  <a:lnTo>
                    <a:pt x="6814" y="19647"/>
                  </a:lnTo>
                  <a:lnTo>
                    <a:pt x="6665" y="19709"/>
                  </a:lnTo>
                  <a:lnTo>
                    <a:pt x="6516" y="19747"/>
                  </a:lnTo>
                  <a:lnTo>
                    <a:pt x="6354" y="19772"/>
                  </a:lnTo>
                  <a:lnTo>
                    <a:pt x="6019" y="19772"/>
                  </a:lnTo>
                  <a:lnTo>
                    <a:pt x="5857" y="19747"/>
                  </a:lnTo>
                  <a:lnTo>
                    <a:pt x="5708" y="19709"/>
                  </a:lnTo>
                  <a:lnTo>
                    <a:pt x="5558" y="19647"/>
                  </a:lnTo>
                  <a:lnTo>
                    <a:pt x="5409" y="19585"/>
                  </a:lnTo>
                  <a:lnTo>
                    <a:pt x="5272" y="19510"/>
                  </a:lnTo>
                  <a:lnTo>
                    <a:pt x="5148" y="19423"/>
                  </a:lnTo>
                  <a:lnTo>
                    <a:pt x="5024" y="19324"/>
                  </a:lnTo>
                  <a:lnTo>
                    <a:pt x="4912" y="19212"/>
                  </a:lnTo>
                  <a:lnTo>
                    <a:pt x="4812" y="19088"/>
                  </a:lnTo>
                  <a:lnTo>
                    <a:pt x="4725" y="18963"/>
                  </a:lnTo>
                  <a:lnTo>
                    <a:pt x="4651" y="18826"/>
                  </a:lnTo>
                  <a:lnTo>
                    <a:pt x="4589" y="18677"/>
                  </a:lnTo>
                  <a:lnTo>
                    <a:pt x="4539" y="18528"/>
                  </a:lnTo>
                  <a:lnTo>
                    <a:pt x="4501" y="18379"/>
                  </a:lnTo>
                  <a:lnTo>
                    <a:pt x="4477" y="18217"/>
                  </a:lnTo>
                  <a:lnTo>
                    <a:pt x="4477" y="18056"/>
                  </a:lnTo>
                  <a:lnTo>
                    <a:pt x="4477" y="17881"/>
                  </a:lnTo>
                  <a:lnTo>
                    <a:pt x="4501" y="17707"/>
                  </a:lnTo>
                  <a:lnTo>
                    <a:pt x="4551" y="17546"/>
                  </a:lnTo>
                  <a:lnTo>
                    <a:pt x="4601" y="17396"/>
                  </a:lnTo>
                  <a:lnTo>
                    <a:pt x="4676" y="17235"/>
                  </a:lnTo>
                  <a:lnTo>
                    <a:pt x="4763" y="17098"/>
                  </a:lnTo>
                  <a:lnTo>
                    <a:pt x="4862" y="16974"/>
                  </a:lnTo>
                  <a:lnTo>
                    <a:pt x="4974" y="16849"/>
                  </a:lnTo>
                  <a:lnTo>
                    <a:pt x="5098" y="16737"/>
                  </a:lnTo>
                  <a:lnTo>
                    <a:pt x="5223" y="16638"/>
                  </a:lnTo>
                  <a:lnTo>
                    <a:pt x="5372" y="16551"/>
                  </a:lnTo>
                  <a:lnTo>
                    <a:pt x="5521" y="16476"/>
                  </a:lnTo>
                  <a:lnTo>
                    <a:pt x="5683" y="16427"/>
                  </a:lnTo>
                  <a:lnTo>
                    <a:pt x="5844" y="16377"/>
                  </a:lnTo>
                  <a:lnTo>
                    <a:pt x="6006" y="16352"/>
                  </a:lnTo>
                  <a:lnTo>
                    <a:pt x="6193" y="16340"/>
                  </a:lnTo>
                  <a:close/>
                  <a:moveTo>
                    <a:pt x="0" y="0"/>
                  </a:moveTo>
                  <a:lnTo>
                    <a:pt x="0" y="33176"/>
                  </a:lnTo>
                  <a:lnTo>
                    <a:pt x="13" y="33611"/>
                  </a:lnTo>
                  <a:lnTo>
                    <a:pt x="50" y="34047"/>
                  </a:lnTo>
                  <a:lnTo>
                    <a:pt x="112" y="34469"/>
                  </a:lnTo>
                  <a:lnTo>
                    <a:pt x="199" y="34892"/>
                  </a:lnTo>
                  <a:lnTo>
                    <a:pt x="311" y="35303"/>
                  </a:lnTo>
                  <a:lnTo>
                    <a:pt x="448" y="35700"/>
                  </a:lnTo>
                  <a:lnTo>
                    <a:pt x="597" y="36086"/>
                  </a:lnTo>
                  <a:lnTo>
                    <a:pt x="771" y="36459"/>
                  </a:lnTo>
                  <a:lnTo>
                    <a:pt x="970" y="36832"/>
                  </a:lnTo>
                  <a:lnTo>
                    <a:pt x="1181" y="37180"/>
                  </a:lnTo>
                  <a:lnTo>
                    <a:pt x="1418" y="37516"/>
                  </a:lnTo>
                  <a:lnTo>
                    <a:pt x="1679" y="37839"/>
                  </a:lnTo>
                  <a:lnTo>
                    <a:pt x="1940" y="38150"/>
                  </a:lnTo>
                  <a:lnTo>
                    <a:pt x="2226" y="38448"/>
                  </a:lnTo>
                  <a:lnTo>
                    <a:pt x="2537" y="38722"/>
                  </a:lnTo>
                  <a:lnTo>
                    <a:pt x="2848" y="38983"/>
                  </a:lnTo>
                  <a:lnTo>
                    <a:pt x="3221" y="38511"/>
                  </a:lnTo>
                  <a:lnTo>
                    <a:pt x="3581" y="38026"/>
                  </a:lnTo>
                  <a:lnTo>
                    <a:pt x="3929" y="37541"/>
                  </a:lnTo>
                  <a:lnTo>
                    <a:pt x="4278" y="37056"/>
                  </a:lnTo>
                  <a:lnTo>
                    <a:pt x="4613" y="36558"/>
                  </a:lnTo>
                  <a:lnTo>
                    <a:pt x="4937" y="36049"/>
                  </a:lnTo>
                  <a:lnTo>
                    <a:pt x="5260" y="35539"/>
                  </a:lnTo>
                  <a:lnTo>
                    <a:pt x="5558" y="35017"/>
                  </a:lnTo>
                  <a:lnTo>
                    <a:pt x="5857" y="34494"/>
                  </a:lnTo>
                  <a:lnTo>
                    <a:pt x="6155" y="33972"/>
                  </a:lnTo>
                  <a:lnTo>
                    <a:pt x="6429" y="33437"/>
                  </a:lnTo>
                  <a:lnTo>
                    <a:pt x="6702" y="32890"/>
                  </a:lnTo>
                  <a:lnTo>
                    <a:pt x="6964" y="32343"/>
                  </a:lnTo>
                  <a:lnTo>
                    <a:pt x="7225" y="31796"/>
                  </a:lnTo>
                  <a:lnTo>
                    <a:pt x="7461" y="31236"/>
                  </a:lnTo>
                  <a:lnTo>
                    <a:pt x="7697" y="30677"/>
                  </a:lnTo>
                  <a:lnTo>
                    <a:pt x="7921" y="30117"/>
                  </a:lnTo>
                  <a:lnTo>
                    <a:pt x="8132" y="29545"/>
                  </a:lnTo>
                  <a:lnTo>
                    <a:pt x="8331" y="28961"/>
                  </a:lnTo>
                  <a:lnTo>
                    <a:pt x="8530" y="28376"/>
                  </a:lnTo>
                  <a:lnTo>
                    <a:pt x="8717" y="27792"/>
                  </a:lnTo>
                  <a:lnTo>
                    <a:pt x="8879" y="27207"/>
                  </a:lnTo>
                  <a:lnTo>
                    <a:pt x="9040" y="26611"/>
                  </a:lnTo>
                  <a:lnTo>
                    <a:pt x="9202" y="26014"/>
                  </a:lnTo>
                  <a:lnTo>
                    <a:pt x="9339" y="25404"/>
                  </a:lnTo>
                  <a:lnTo>
                    <a:pt x="9463" y="24808"/>
                  </a:lnTo>
                  <a:lnTo>
                    <a:pt x="9587" y="24186"/>
                  </a:lnTo>
                  <a:lnTo>
                    <a:pt x="9687" y="23577"/>
                  </a:lnTo>
                  <a:lnTo>
                    <a:pt x="9786" y="22955"/>
                  </a:lnTo>
                  <a:lnTo>
                    <a:pt x="9873" y="22333"/>
                  </a:lnTo>
                  <a:lnTo>
                    <a:pt x="9948" y="21711"/>
                  </a:lnTo>
                  <a:lnTo>
                    <a:pt x="10010" y="21077"/>
                  </a:lnTo>
                  <a:lnTo>
                    <a:pt x="9935" y="20306"/>
                  </a:lnTo>
                  <a:lnTo>
                    <a:pt x="9836" y="19548"/>
                  </a:lnTo>
                  <a:lnTo>
                    <a:pt x="9724" y="18789"/>
                  </a:lnTo>
                  <a:lnTo>
                    <a:pt x="9600" y="18031"/>
                  </a:lnTo>
                  <a:lnTo>
                    <a:pt x="9451" y="17285"/>
                  </a:lnTo>
                  <a:lnTo>
                    <a:pt x="9289" y="16539"/>
                  </a:lnTo>
                  <a:lnTo>
                    <a:pt x="9115" y="15805"/>
                  </a:lnTo>
                  <a:lnTo>
                    <a:pt x="8916" y="15071"/>
                  </a:lnTo>
                  <a:lnTo>
                    <a:pt x="8717" y="14350"/>
                  </a:lnTo>
                  <a:lnTo>
                    <a:pt x="8493" y="13641"/>
                  </a:lnTo>
                  <a:lnTo>
                    <a:pt x="8244" y="12932"/>
                  </a:lnTo>
                  <a:lnTo>
                    <a:pt x="7996" y="12224"/>
                  </a:lnTo>
                  <a:lnTo>
                    <a:pt x="7722" y="11540"/>
                  </a:lnTo>
                  <a:lnTo>
                    <a:pt x="7436" y="10843"/>
                  </a:lnTo>
                  <a:lnTo>
                    <a:pt x="7138" y="10172"/>
                  </a:lnTo>
                  <a:lnTo>
                    <a:pt x="6827" y="9500"/>
                  </a:lnTo>
                  <a:lnTo>
                    <a:pt x="6491" y="8829"/>
                  </a:lnTo>
                  <a:lnTo>
                    <a:pt x="6155" y="8182"/>
                  </a:lnTo>
                  <a:lnTo>
                    <a:pt x="5795" y="7536"/>
                  </a:lnTo>
                  <a:lnTo>
                    <a:pt x="5422" y="6902"/>
                  </a:lnTo>
                  <a:lnTo>
                    <a:pt x="5049" y="6267"/>
                  </a:lnTo>
                  <a:lnTo>
                    <a:pt x="4651" y="5646"/>
                  </a:lnTo>
                  <a:lnTo>
                    <a:pt x="4240" y="5036"/>
                  </a:lnTo>
                  <a:lnTo>
                    <a:pt x="3818" y="4440"/>
                  </a:lnTo>
                  <a:lnTo>
                    <a:pt x="3382" y="3843"/>
                  </a:lnTo>
                  <a:lnTo>
                    <a:pt x="2935" y="3271"/>
                  </a:lnTo>
                  <a:lnTo>
                    <a:pt x="2475" y="2699"/>
                  </a:lnTo>
                  <a:lnTo>
                    <a:pt x="2002" y="2139"/>
                  </a:lnTo>
                  <a:lnTo>
                    <a:pt x="1517" y="1592"/>
                  </a:lnTo>
                  <a:lnTo>
                    <a:pt x="1020" y="1045"/>
                  </a:lnTo>
                  <a:lnTo>
                    <a:pt x="522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fill="none" h="3433" w="3421">
                  <a:moveTo>
                    <a:pt x="1717" y="3433"/>
                  </a:moveTo>
                  <a:lnTo>
                    <a:pt x="1717" y="3433"/>
                  </a:lnTo>
                  <a:lnTo>
                    <a:pt x="1543" y="3433"/>
                  </a:lnTo>
                  <a:lnTo>
                    <a:pt x="1381" y="3408"/>
                  </a:lnTo>
                  <a:lnTo>
                    <a:pt x="1232" y="3370"/>
                  </a:lnTo>
                  <a:lnTo>
                    <a:pt x="1082" y="3308"/>
                  </a:lnTo>
                  <a:lnTo>
                    <a:pt x="933" y="3246"/>
                  </a:lnTo>
                  <a:lnTo>
                    <a:pt x="796" y="3171"/>
                  </a:lnTo>
                  <a:lnTo>
                    <a:pt x="672" y="3084"/>
                  </a:lnTo>
                  <a:lnTo>
                    <a:pt x="548" y="2985"/>
                  </a:lnTo>
                  <a:lnTo>
                    <a:pt x="436" y="2873"/>
                  </a:lnTo>
                  <a:lnTo>
                    <a:pt x="336" y="2749"/>
                  </a:lnTo>
                  <a:lnTo>
                    <a:pt x="249" y="2624"/>
                  </a:lnTo>
                  <a:lnTo>
                    <a:pt x="175" y="2487"/>
                  </a:lnTo>
                  <a:lnTo>
                    <a:pt x="113" y="2338"/>
                  </a:lnTo>
                  <a:lnTo>
                    <a:pt x="63" y="2189"/>
                  </a:lnTo>
                  <a:lnTo>
                    <a:pt x="25" y="2040"/>
                  </a:lnTo>
                  <a:lnTo>
                    <a:pt x="1" y="1878"/>
                  </a:lnTo>
                  <a:lnTo>
                    <a:pt x="1" y="1878"/>
                  </a:lnTo>
                  <a:lnTo>
                    <a:pt x="1" y="1717"/>
                  </a:lnTo>
                  <a:lnTo>
                    <a:pt x="1" y="1717"/>
                  </a:lnTo>
                  <a:lnTo>
                    <a:pt x="1" y="1542"/>
                  </a:lnTo>
                  <a:lnTo>
                    <a:pt x="25" y="1368"/>
                  </a:lnTo>
                  <a:lnTo>
                    <a:pt x="75" y="1207"/>
                  </a:lnTo>
                  <a:lnTo>
                    <a:pt x="125" y="1057"/>
                  </a:lnTo>
                  <a:lnTo>
                    <a:pt x="200" y="896"/>
                  </a:lnTo>
                  <a:lnTo>
                    <a:pt x="287" y="759"/>
                  </a:lnTo>
                  <a:lnTo>
                    <a:pt x="386" y="635"/>
                  </a:lnTo>
                  <a:lnTo>
                    <a:pt x="498" y="510"/>
                  </a:lnTo>
                  <a:lnTo>
                    <a:pt x="622" y="398"/>
                  </a:lnTo>
                  <a:lnTo>
                    <a:pt x="747" y="299"/>
                  </a:lnTo>
                  <a:lnTo>
                    <a:pt x="896" y="212"/>
                  </a:lnTo>
                  <a:lnTo>
                    <a:pt x="1045" y="137"/>
                  </a:lnTo>
                  <a:lnTo>
                    <a:pt x="1207" y="88"/>
                  </a:lnTo>
                  <a:lnTo>
                    <a:pt x="1368" y="38"/>
                  </a:lnTo>
                  <a:lnTo>
                    <a:pt x="1530" y="13"/>
                  </a:lnTo>
                  <a:lnTo>
                    <a:pt x="1717" y="1"/>
                  </a:lnTo>
                  <a:lnTo>
                    <a:pt x="1717" y="1"/>
                  </a:lnTo>
                  <a:lnTo>
                    <a:pt x="1891" y="13"/>
                  </a:lnTo>
                  <a:lnTo>
                    <a:pt x="2052" y="38"/>
                  </a:lnTo>
                  <a:lnTo>
                    <a:pt x="2226" y="88"/>
                  </a:lnTo>
                  <a:lnTo>
                    <a:pt x="2376" y="137"/>
                  </a:lnTo>
                  <a:lnTo>
                    <a:pt x="2525" y="212"/>
                  </a:lnTo>
                  <a:lnTo>
                    <a:pt x="2674" y="299"/>
                  </a:lnTo>
                  <a:lnTo>
                    <a:pt x="2798" y="398"/>
                  </a:lnTo>
                  <a:lnTo>
                    <a:pt x="2923" y="510"/>
                  </a:lnTo>
                  <a:lnTo>
                    <a:pt x="3035" y="635"/>
                  </a:lnTo>
                  <a:lnTo>
                    <a:pt x="3134" y="759"/>
                  </a:lnTo>
                  <a:lnTo>
                    <a:pt x="3221" y="896"/>
                  </a:lnTo>
                  <a:lnTo>
                    <a:pt x="3296" y="1057"/>
                  </a:lnTo>
                  <a:lnTo>
                    <a:pt x="3346" y="1207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20" y="1717"/>
                  </a:lnTo>
                  <a:lnTo>
                    <a:pt x="3420" y="1717"/>
                  </a:lnTo>
                  <a:lnTo>
                    <a:pt x="3420" y="1878"/>
                  </a:lnTo>
                  <a:lnTo>
                    <a:pt x="3420" y="1878"/>
                  </a:lnTo>
                  <a:lnTo>
                    <a:pt x="3395" y="2040"/>
                  </a:lnTo>
                  <a:lnTo>
                    <a:pt x="3358" y="2189"/>
                  </a:lnTo>
                  <a:lnTo>
                    <a:pt x="3308" y="2338"/>
                  </a:lnTo>
                  <a:lnTo>
                    <a:pt x="3246" y="2487"/>
                  </a:lnTo>
                  <a:lnTo>
                    <a:pt x="3171" y="2624"/>
                  </a:lnTo>
                  <a:lnTo>
                    <a:pt x="3084" y="2749"/>
                  </a:lnTo>
                  <a:lnTo>
                    <a:pt x="2985" y="2873"/>
                  </a:lnTo>
                  <a:lnTo>
                    <a:pt x="2873" y="2985"/>
                  </a:lnTo>
                  <a:lnTo>
                    <a:pt x="2749" y="3084"/>
                  </a:lnTo>
                  <a:lnTo>
                    <a:pt x="2624" y="3171"/>
                  </a:lnTo>
                  <a:lnTo>
                    <a:pt x="2488" y="3246"/>
                  </a:lnTo>
                  <a:lnTo>
                    <a:pt x="2338" y="3308"/>
                  </a:lnTo>
                  <a:lnTo>
                    <a:pt x="2189" y="3370"/>
                  </a:lnTo>
                  <a:lnTo>
                    <a:pt x="2040" y="3408"/>
                  </a:lnTo>
                  <a:lnTo>
                    <a:pt x="1878" y="3433"/>
                  </a:lnTo>
                  <a:lnTo>
                    <a:pt x="1717" y="343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h="3433" w="3421">
                  <a:moveTo>
                    <a:pt x="1717" y="1"/>
                  </a:moveTo>
                  <a:lnTo>
                    <a:pt x="1530" y="13"/>
                  </a:lnTo>
                  <a:lnTo>
                    <a:pt x="1368" y="38"/>
                  </a:lnTo>
                  <a:lnTo>
                    <a:pt x="1207" y="88"/>
                  </a:lnTo>
                  <a:lnTo>
                    <a:pt x="1045" y="137"/>
                  </a:lnTo>
                  <a:lnTo>
                    <a:pt x="896" y="212"/>
                  </a:lnTo>
                  <a:lnTo>
                    <a:pt x="747" y="299"/>
                  </a:lnTo>
                  <a:lnTo>
                    <a:pt x="622" y="398"/>
                  </a:lnTo>
                  <a:lnTo>
                    <a:pt x="498" y="510"/>
                  </a:lnTo>
                  <a:lnTo>
                    <a:pt x="386" y="635"/>
                  </a:lnTo>
                  <a:lnTo>
                    <a:pt x="287" y="759"/>
                  </a:lnTo>
                  <a:lnTo>
                    <a:pt x="200" y="896"/>
                  </a:lnTo>
                  <a:lnTo>
                    <a:pt x="125" y="1057"/>
                  </a:lnTo>
                  <a:lnTo>
                    <a:pt x="75" y="1207"/>
                  </a:lnTo>
                  <a:lnTo>
                    <a:pt x="25" y="1368"/>
                  </a:lnTo>
                  <a:lnTo>
                    <a:pt x="1" y="1542"/>
                  </a:lnTo>
                  <a:lnTo>
                    <a:pt x="1" y="1717"/>
                  </a:lnTo>
                  <a:lnTo>
                    <a:pt x="1" y="1878"/>
                  </a:lnTo>
                  <a:lnTo>
                    <a:pt x="25" y="2040"/>
                  </a:lnTo>
                  <a:lnTo>
                    <a:pt x="63" y="2189"/>
                  </a:lnTo>
                  <a:lnTo>
                    <a:pt x="113" y="2338"/>
                  </a:lnTo>
                  <a:lnTo>
                    <a:pt x="175" y="2487"/>
                  </a:lnTo>
                  <a:lnTo>
                    <a:pt x="249" y="2624"/>
                  </a:lnTo>
                  <a:lnTo>
                    <a:pt x="336" y="2749"/>
                  </a:lnTo>
                  <a:lnTo>
                    <a:pt x="436" y="2873"/>
                  </a:lnTo>
                  <a:lnTo>
                    <a:pt x="548" y="2985"/>
                  </a:lnTo>
                  <a:lnTo>
                    <a:pt x="672" y="3084"/>
                  </a:lnTo>
                  <a:lnTo>
                    <a:pt x="796" y="3171"/>
                  </a:lnTo>
                  <a:lnTo>
                    <a:pt x="933" y="3246"/>
                  </a:lnTo>
                  <a:lnTo>
                    <a:pt x="1082" y="3308"/>
                  </a:lnTo>
                  <a:lnTo>
                    <a:pt x="1232" y="3370"/>
                  </a:lnTo>
                  <a:lnTo>
                    <a:pt x="1381" y="3408"/>
                  </a:lnTo>
                  <a:lnTo>
                    <a:pt x="1543" y="3433"/>
                  </a:lnTo>
                  <a:lnTo>
                    <a:pt x="1878" y="3433"/>
                  </a:lnTo>
                  <a:lnTo>
                    <a:pt x="2040" y="3408"/>
                  </a:lnTo>
                  <a:lnTo>
                    <a:pt x="2189" y="3370"/>
                  </a:lnTo>
                  <a:lnTo>
                    <a:pt x="2338" y="3308"/>
                  </a:lnTo>
                  <a:lnTo>
                    <a:pt x="2488" y="3246"/>
                  </a:lnTo>
                  <a:lnTo>
                    <a:pt x="2624" y="3171"/>
                  </a:lnTo>
                  <a:lnTo>
                    <a:pt x="2749" y="3084"/>
                  </a:lnTo>
                  <a:lnTo>
                    <a:pt x="2873" y="2985"/>
                  </a:lnTo>
                  <a:lnTo>
                    <a:pt x="2985" y="2873"/>
                  </a:lnTo>
                  <a:lnTo>
                    <a:pt x="3084" y="2749"/>
                  </a:lnTo>
                  <a:lnTo>
                    <a:pt x="3171" y="2624"/>
                  </a:lnTo>
                  <a:lnTo>
                    <a:pt x="3246" y="2487"/>
                  </a:lnTo>
                  <a:lnTo>
                    <a:pt x="3308" y="2338"/>
                  </a:lnTo>
                  <a:lnTo>
                    <a:pt x="3358" y="2189"/>
                  </a:lnTo>
                  <a:lnTo>
                    <a:pt x="3395" y="2040"/>
                  </a:lnTo>
                  <a:lnTo>
                    <a:pt x="3420" y="1878"/>
                  </a:lnTo>
                  <a:lnTo>
                    <a:pt x="3420" y="1717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46" y="1207"/>
                  </a:lnTo>
                  <a:lnTo>
                    <a:pt x="3296" y="1057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35"/>
                  </a:lnTo>
                  <a:lnTo>
                    <a:pt x="2923" y="510"/>
                  </a:lnTo>
                  <a:lnTo>
                    <a:pt x="2798" y="398"/>
                  </a:lnTo>
                  <a:lnTo>
                    <a:pt x="2674" y="299"/>
                  </a:lnTo>
                  <a:lnTo>
                    <a:pt x="2525" y="212"/>
                  </a:lnTo>
                  <a:lnTo>
                    <a:pt x="2376" y="137"/>
                  </a:lnTo>
                  <a:lnTo>
                    <a:pt x="2226" y="88"/>
                  </a:lnTo>
                  <a:lnTo>
                    <a:pt x="2052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C8B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fill="none" h="3433" w="3421">
                  <a:moveTo>
                    <a:pt x="1717" y="1"/>
                  </a:moveTo>
                  <a:lnTo>
                    <a:pt x="1717" y="1"/>
                  </a:lnTo>
                  <a:lnTo>
                    <a:pt x="1530" y="13"/>
                  </a:lnTo>
                  <a:lnTo>
                    <a:pt x="1368" y="38"/>
                  </a:lnTo>
                  <a:lnTo>
                    <a:pt x="1207" y="88"/>
                  </a:lnTo>
                  <a:lnTo>
                    <a:pt x="1045" y="137"/>
                  </a:lnTo>
                  <a:lnTo>
                    <a:pt x="896" y="212"/>
                  </a:lnTo>
                  <a:lnTo>
                    <a:pt x="747" y="299"/>
                  </a:lnTo>
                  <a:lnTo>
                    <a:pt x="622" y="398"/>
                  </a:lnTo>
                  <a:lnTo>
                    <a:pt x="498" y="510"/>
                  </a:lnTo>
                  <a:lnTo>
                    <a:pt x="386" y="635"/>
                  </a:lnTo>
                  <a:lnTo>
                    <a:pt x="287" y="759"/>
                  </a:lnTo>
                  <a:lnTo>
                    <a:pt x="200" y="896"/>
                  </a:lnTo>
                  <a:lnTo>
                    <a:pt x="125" y="1057"/>
                  </a:lnTo>
                  <a:lnTo>
                    <a:pt x="75" y="1207"/>
                  </a:lnTo>
                  <a:lnTo>
                    <a:pt x="25" y="1368"/>
                  </a:lnTo>
                  <a:lnTo>
                    <a:pt x="1" y="1542"/>
                  </a:lnTo>
                  <a:lnTo>
                    <a:pt x="1" y="1717"/>
                  </a:lnTo>
                  <a:lnTo>
                    <a:pt x="1" y="1717"/>
                  </a:lnTo>
                  <a:lnTo>
                    <a:pt x="1" y="1878"/>
                  </a:lnTo>
                  <a:lnTo>
                    <a:pt x="1" y="1878"/>
                  </a:lnTo>
                  <a:lnTo>
                    <a:pt x="25" y="2040"/>
                  </a:lnTo>
                  <a:lnTo>
                    <a:pt x="63" y="2189"/>
                  </a:lnTo>
                  <a:lnTo>
                    <a:pt x="113" y="2338"/>
                  </a:lnTo>
                  <a:lnTo>
                    <a:pt x="175" y="2487"/>
                  </a:lnTo>
                  <a:lnTo>
                    <a:pt x="249" y="2624"/>
                  </a:lnTo>
                  <a:lnTo>
                    <a:pt x="336" y="2749"/>
                  </a:lnTo>
                  <a:lnTo>
                    <a:pt x="436" y="2873"/>
                  </a:lnTo>
                  <a:lnTo>
                    <a:pt x="548" y="2985"/>
                  </a:lnTo>
                  <a:lnTo>
                    <a:pt x="672" y="3084"/>
                  </a:lnTo>
                  <a:lnTo>
                    <a:pt x="796" y="3171"/>
                  </a:lnTo>
                  <a:lnTo>
                    <a:pt x="933" y="3246"/>
                  </a:lnTo>
                  <a:lnTo>
                    <a:pt x="1082" y="3308"/>
                  </a:lnTo>
                  <a:lnTo>
                    <a:pt x="1232" y="3370"/>
                  </a:lnTo>
                  <a:lnTo>
                    <a:pt x="1381" y="3408"/>
                  </a:lnTo>
                  <a:lnTo>
                    <a:pt x="1543" y="3433"/>
                  </a:lnTo>
                  <a:lnTo>
                    <a:pt x="1717" y="3433"/>
                  </a:lnTo>
                  <a:lnTo>
                    <a:pt x="1717" y="3433"/>
                  </a:lnTo>
                  <a:lnTo>
                    <a:pt x="1878" y="3433"/>
                  </a:lnTo>
                  <a:lnTo>
                    <a:pt x="2040" y="3408"/>
                  </a:lnTo>
                  <a:lnTo>
                    <a:pt x="2189" y="3370"/>
                  </a:lnTo>
                  <a:lnTo>
                    <a:pt x="2338" y="3308"/>
                  </a:lnTo>
                  <a:lnTo>
                    <a:pt x="2488" y="3246"/>
                  </a:lnTo>
                  <a:lnTo>
                    <a:pt x="2624" y="3171"/>
                  </a:lnTo>
                  <a:lnTo>
                    <a:pt x="2749" y="3084"/>
                  </a:lnTo>
                  <a:lnTo>
                    <a:pt x="2873" y="2985"/>
                  </a:lnTo>
                  <a:lnTo>
                    <a:pt x="2985" y="2873"/>
                  </a:lnTo>
                  <a:lnTo>
                    <a:pt x="3084" y="2749"/>
                  </a:lnTo>
                  <a:lnTo>
                    <a:pt x="3171" y="2624"/>
                  </a:lnTo>
                  <a:lnTo>
                    <a:pt x="3246" y="2487"/>
                  </a:lnTo>
                  <a:lnTo>
                    <a:pt x="3308" y="2338"/>
                  </a:lnTo>
                  <a:lnTo>
                    <a:pt x="3358" y="2189"/>
                  </a:lnTo>
                  <a:lnTo>
                    <a:pt x="3395" y="2040"/>
                  </a:lnTo>
                  <a:lnTo>
                    <a:pt x="3420" y="1878"/>
                  </a:lnTo>
                  <a:lnTo>
                    <a:pt x="3420" y="1878"/>
                  </a:lnTo>
                  <a:lnTo>
                    <a:pt x="3420" y="1717"/>
                  </a:lnTo>
                  <a:lnTo>
                    <a:pt x="3420" y="1717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46" y="1207"/>
                  </a:lnTo>
                  <a:lnTo>
                    <a:pt x="3296" y="1057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35"/>
                  </a:lnTo>
                  <a:lnTo>
                    <a:pt x="2923" y="510"/>
                  </a:lnTo>
                  <a:lnTo>
                    <a:pt x="2798" y="398"/>
                  </a:lnTo>
                  <a:lnTo>
                    <a:pt x="2674" y="299"/>
                  </a:lnTo>
                  <a:lnTo>
                    <a:pt x="2525" y="212"/>
                  </a:lnTo>
                  <a:lnTo>
                    <a:pt x="2376" y="137"/>
                  </a:lnTo>
                  <a:lnTo>
                    <a:pt x="2226" y="88"/>
                  </a:lnTo>
                  <a:lnTo>
                    <a:pt x="2052" y="38"/>
                  </a:lnTo>
                  <a:lnTo>
                    <a:pt x="1891" y="13"/>
                  </a:lnTo>
                  <a:lnTo>
                    <a:pt x="1717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398707" y="2975239"/>
              <a:ext cx="131023" cy="350045"/>
            </a:xfrm>
            <a:custGeom>
              <a:rect b="b" l="l" r="r" t="t"/>
              <a:pathLst>
                <a:path extrusionOk="0" h="27109" w="10147">
                  <a:moveTo>
                    <a:pt x="0" y="0"/>
                  </a:moveTo>
                  <a:lnTo>
                    <a:pt x="0" y="6031"/>
                  </a:lnTo>
                  <a:lnTo>
                    <a:pt x="522" y="6554"/>
                  </a:lnTo>
                  <a:lnTo>
                    <a:pt x="1020" y="7076"/>
                  </a:lnTo>
                  <a:lnTo>
                    <a:pt x="1517" y="7623"/>
                  </a:lnTo>
                  <a:lnTo>
                    <a:pt x="2002" y="8170"/>
                  </a:lnTo>
                  <a:lnTo>
                    <a:pt x="2475" y="8730"/>
                  </a:lnTo>
                  <a:lnTo>
                    <a:pt x="2935" y="9302"/>
                  </a:lnTo>
                  <a:lnTo>
                    <a:pt x="3382" y="9874"/>
                  </a:lnTo>
                  <a:lnTo>
                    <a:pt x="3818" y="10471"/>
                  </a:lnTo>
                  <a:lnTo>
                    <a:pt x="4240" y="11067"/>
                  </a:lnTo>
                  <a:lnTo>
                    <a:pt x="4651" y="11677"/>
                  </a:lnTo>
                  <a:lnTo>
                    <a:pt x="5049" y="12298"/>
                  </a:lnTo>
                  <a:lnTo>
                    <a:pt x="5422" y="12933"/>
                  </a:lnTo>
                  <a:lnTo>
                    <a:pt x="5795" y="13567"/>
                  </a:lnTo>
                  <a:lnTo>
                    <a:pt x="6155" y="14213"/>
                  </a:lnTo>
                  <a:lnTo>
                    <a:pt x="6491" y="14860"/>
                  </a:lnTo>
                  <a:lnTo>
                    <a:pt x="6827" y="15531"/>
                  </a:lnTo>
                  <a:lnTo>
                    <a:pt x="7138" y="16203"/>
                  </a:lnTo>
                  <a:lnTo>
                    <a:pt x="7436" y="16874"/>
                  </a:lnTo>
                  <a:lnTo>
                    <a:pt x="7722" y="17571"/>
                  </a:lnTo>
                  <a:lnTo>
                    <a:pt x="7996" y="18255"/>
                  </a:lnTo>
                  <a:lnTo>
                    <a:pt x="8244" y="18963"/>
                  </a:lnTo>
                  <a:lnTo>
                    <a:pt x="8493" y="19672"/>
                  </a:lnTo>
                  <a:lnTo>
                    <a:pt x="8717" y="20381"/>
                  </a:lnTo>
                  <a:lnTo>
                    <a:pt x="8916" y="21102"/>
                  </a:lnTo>
                  <a:lnTo>
                    <a:pt x="9115" y="21836"/>
                  </a:lnTo>
                  <a:lnTo>
                    <a:pt x="9289" y="22570"/>
                  </a:lnTo>
                  <a:lnTo>
                    <a:pt x="9451" y="23316"/>
                  </a:lnTo>
                  <a:lnTo>
                    <a:pt x="9600" y="24062"/>
                  </a:lnTo>
                  <a:lnTo>
                    <a:pt x="9724" y="24820"/>
                  </a:lnTo>
                  <a:lnTo>
                    <a:pt x="9836" y="25579"/>
                  </a:lnTo>
                  <a:lnTo>
                    <a:pt x="9935" y="26337"/>
                  </a:lnTo>
                  <a:lnTo>
                    <a:pt x="10010" y="27108"/>
                  </a:lnTo>
                  <a:lnTo>
                    <a:pt x="10072" y="26362"/>
                  </a:lnTo>
                  <a:lnTo>
                    <a:pt x="10110" y="25604"/>
                  </a:lnTo>
                  <a:lnTo>
                    <a:pt x="10134" y="24845"/>
                  </a:lnTo>
                  <a:lnTo>
                    <a:pt x="10147" y="24087"/>
                  </a:lnTo>
                  <a:lnTo>
                    <a:pt x="10134" y="23204"/>
                  </a:lnTo>
                  <a:lnTo>
                    <a:pt x="10097" y="22321"/>
                  </a:lnTo>
                  <a:lnTo>
                    <a:pt x="10035" y="21450"/>
                  </a:lnTo>
                  <a:lnTo>
                    <a:pt x="9960" y="20592"/>
                  </a:lnTo>
                  <a:lnTo>
                    <a:pt x="9861" y="19734"/>
                  </a:lnTo>
                  <a:lnTo>
                    <a:pt x="9737" y="18876"/>
                  </a:lnTo>
                  <a:lnTo>
                    <a:pt x="9600" y="18031"/>
                  </a:lnTo>
                  <a:lnTo>
                    <a:pt x="9438" y="17198"/>
                  </a:lnTo>
                  <a:lnTo>
                    <a:pt x="9252" y="16365"/>
                  </a:lnTo>
                  <a:lnTo>
                    <a:pt x="9053" y="15544"/>
                  </a:lnTo>
                  <a:lnTo>
                    <a:pt x="8829" y="14736"/>
                  </a:lnTo>
                  <a:lnTo>
                    <a:pt x="8580" y="13927"/>
                  </a:lnTo>
                  <a:lnTo>
                    <a:pt x="8319" y="13132"/>
                  </a:lnTo>
                  <a:lnTo>
                    <a:pt x="8033" y="12348"/>
                  </a:lnTo>
                  <a:lnTo>
                    <a:pt x="7735" y="11565"/>
                  </a:lnTo>
                  <a:lnTo>
                    <a:pt x="7411" y="10794"/>
                  </a:lnTo>
                  <a:lnTo>
                    <a:pt x="7075" y="10035"/>
                  </a:lnTo>
                  <a:lnTo>
                    <a:pt x="6727" y="9289"/>
                  </a:lnTo>
                  <a:lnTo>
                    <a:pt x="6354" y="8543"/>
                  </a:lnTo>
                  <a:lnTo>
                    <a:pt x="5956" y="7822"/>
                  </a:lnTo>
                  <a:lnTo>
                    <a:pt x="5546" y="7101"/>
                  </a:lnTo>
                  <a:lnTo>
                    <a:pt x="5123" y="6392"/>
                  </a:lnTo>
                  <a:lnTo>
                    <a:pt x="4688" y="5696"/>
                  </a:lnTo>
                  <a:lnTo>
                    <a:pt x="4228" y="5012"/>
                  </a:lnTo>
                  <a:lnTo>
                    <a:pt x="3755" y="4340"/>
                  </a:lnTo>
                  <a:lnTo>
                    <a:pt x="3258" y="3681"/>
                  </a:lnTo>
                  <a:lnTo>
                    <a:pt x="2748" y="3035"/>
                  </a:lnTo>
                  <a:lnTo>
                    <a:pt x="2226" y="2400"/>
                  </a:lnTo>
                  <a:lnTo>
                    <a:pt x="1691" y="1779"/>
                  </a:lnTo>
                  <a:lnTo>
                    <a:pt x="1144" y="1169"/>
                  </a:lnTo>
                  <a:lnTo>
                    <a:pt x="585" y="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F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398707" y="2975239"/>
              <a:ext cx="131023" cy="350045"/>
            </a:xfrm>
            <a:custGeom>
              <a:rect b="b" l="l" r="r" t="t"/>
              <a:pathLst>
                <a:path extrusionOk="0" fill="none" h="27109" w="10147">
                  <a:moveTo>
                    <a:pt x="0" y="0"/>
                  </a:moveTo>
                  <a:lnTo>
                    <a:pt x="0" y="6031"/>
                  </a:lnTo>
                  <a:lnTo>
                    <a:pt x="0" y="6031"/>
                  </a:lnTo>
                  <a:lnTo>
                    <a:pt x="522" y="6554"/>
                  </a:lnTo>
                  <a:lnTo>
                    <a:pt x="1020" y="7076"/>
                  </a:lnTo>
                  <a:lnTo>
                    <a:pt x="1517" y="7623"/>
                  </a:lnTo>
                  <a:lnTo>
                    <a:pt x="2002" y="8170"/>
                  </a:lnTo>
                  <a:lnTo>
                    <a:pt x="2475" y="8730"/>
                  </a:lnTo>
                  <a:lnTo>
                    <a:pt x="2935" y="9302"/>
                  </a:lnTo>
                  <a:lnTo>
                    <a:pt x="3382" y="9874"/>
                  </a:lnTo>
                  <a:lnTo>
                    <a:pt x="3818" y="10471"/>
                  </a:lnTo>
                  <a:lnTo>
                    <a:pt x="4240" y="11067"/>
                  </a:lnTo>
                  <a:lnTo>
                    <a:pt x="4651" y="11677"/>
                  </a:lnTo>
                  <a:lnTo>
                    <a:pt x="5049" y="12298"/>
                  </a:lnTo>
                  <a:lnTo>
                    <a:pt x="5422" y="12933"/>
                  </a:lnTo>
                  <a:lnTo>
                    <a:pt x="5795" y="13567"/>
                  </a:lnTo>
                  <a:lnTo>
                    <a:pt x="6155" y="14213"/>
                  </a:lnTo>
                  <a:lnTo>
                    <a:pt x="6491" y="14860"/>
                  </a:lnTo>
                  <a:lnTo>
                    <a:pt x="6827" y="15531"/>
                  </a:lnTo>
                  <a:lnTo>
                    <a:pt x="7138" y="16203"/>
                  </a:lnTo>
                  <a:lnTo>
                    <a:pt x="7436" y="16874"/>
                  </a:lnTo>
                  <a:lnTo>
                    <a:pt x="7722" y="17571"/>
                  </a:lnTo>
                  <a:lnTo>
                    <a:pt x="7996" y="18255"/>
                  </a:lnTo>
                  <a:lnTo>
                    <a:pt x="8244" y="18963"/>
                  </a:lnTo>
                  <a:lnTo>
                    <a:pt x="8493" y="19672"/>
                  </a:lnTo>
                  <a:lnTo>
                    <a:pt x="8717" y="20381"/>
                  </a:lnTo>
                  <a:lnTo>
                    <a:pt x="8916" y="21102"/>
                  </a:lnTo>
                  <a:lnTo>
                    <a:pt x="9115" y="21836"/>
                  </a:lnTo>
                  <a:lnTo>
                    <a:pt x="9289" y="22570"/>
                  </a:lnTo>
                  <a:lnTo>
                    <a:pt x="9451" y="23316"/>
                  </a:lnTo>
                  <a:lnTo>
                    <a:pt x="9600" y="24062"/>
                  </a:lnTo>
                  <a:lnTo>
                    <a:pt x="9724" y="24820"/>
                  </a:lnTo>
                  <a:lnTo>
                    <a:pt x="9836" y="25579"/>
                  </a:lnTo>
                  <a:lnTo>
                    <a:pt x="9935" y="26337"/>
                  </a:lnTo>
                  <a:lnTo>
                    <a:pt x="10010" y="27108"/>
                  </a:lnTo>
                  <a:lnTo>
                    <a:pt x="10010" y="27108"/>
                  </a:lnTo>
                  <a:lnTo>
                    <a:pt x="10072" y="26362"/>
                  </a:lnTo>
                  <a:lnTo>
                    <a:pt x="10110" y="25604"/>
                  </a:lnTo>
                  <a:lnTo>
                    <a:pt x="10134" y="24845"/>
                  </a:lnTo>
                  <a:lnTo>
                    <a:pt x="10147" y="24087"/>
                  </a:lnTo>
                  <a:lnTo>
                    <a:pt x="10147" y="24087"/>
                  </a:lnTo>
                  <a:lnTo>
                    <a:pt x="10134" y="23204"/>
                  </a:lnTo>
                  <a:lnTo>
                    <a:pt x="10097" y="22321"/>
                  </a:lnTo>
                  <a:lnTo>
                    <a:pt x="10035" y="21450"/>
                  </a:lnTo>
                  <a:lnTo>
                    <a:pt x="9960" y="20592"/>
                  </a:lnTo>
                  <a:lnTo>
                    <a:pt x="9861" y="19734"/>
                  </a:lnTo>
                  <a:lnTo>
                    <a:pt x="9737" y="18876"/>
                  </a:lnTo>
                  <a:lnTo>
                    <a:pt x="9600" y="18031"/>
                  </a:lnTo>
                  <a:lnTo>
                    <a:pt x="9438" y="17198"/>
                  </a:lnTo>
                  <a:lnTo>
                    <a:pt x="9252" y="16365"/>
                  </a:lnTo>
                  <a:lnTo>
                    <a:pt x="9053" y="15544"/>
                  </a:lnTo>
                  <a:lnTo>
                    <a:pt x="8829" y="14736"/>
                  </a:lnTo>
                  <a:lnTo>
                    <a:pt x="8580" y="13927"/>
                  </a:lnTo>
                  <a:lnTo>
                    <a:pt x="8319" y="13132"/>
                  </a:lnTo>
                  <a:lnTo>
                    <a:pt x="8033" y="12348"/>
                  </a:lnTo>
                  <a:lnTo>
                    <a:pt x="7735" y="11565"/>
                  </a:lnTo>
                  <a:lnTo>
                    <a:pt x="7411" y="10794"/>
                  </a:lnTo>
                  <a:lnTo>
                    <a:pt x="7075" y="10035"/>
                  </a:lnTo>
                  <a:lnTo>
                    <a:pt x="6727" y="9289"/>
                  </a:lnTo>
                  <a:lnTo>
                    <a:pt x="6354" y="8543"/>
                  </a:lnTo>
                  <a:lnTo>
                    <a:pt x="5956" y="7822"/>
                  </a:lnTo>
                  <a:lnTo>
                    <a:pt x="5546" y="7101"/>
                  </a:lnTo>
                  <a:lnTo>
                    <a:pt x="5123" y="6392"/>
                  </a:lnTo>
                  <a:lnTo>
                    <a:pt x="4688" y="5696"/>
                  </a:lnTo>
                  <a:lnTo>
                    <a:pt x="4228" y="5012"/>
                  </a:lnTo>
                  <a:lnTo>
                    <a:pt x="3755" y="4340"/>
                  </a:lnTo>
                  <a:lnTo>
                    <a:pt x="3258" y="3681"/>
                  </a:lnTo>
                  <a:lnTo>
                    <a:pt x="2748" y="3035"/>
                  </a:lnTo>
                  <a:lnTo>
                    <a:pt x="2226" y="2400"/>
                  </a:lnTo>
                  <a:lnTo>
                    <a:pt x="1691" y="1779"/>
                  </a:lnTo>
                  <a:lnTo>
                    <a:pt x="1144" y="1169"/>
                  </a:lnTo>
                  <a:lnTo>
                    <a:pt x="585" y="5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398707" y="2091817"/>
              <a:ext cx="1967387" cy="1409761"/>
            </a:xfrm>
            <a:custGeom>
              <a:rect b="b" l="l" r="r" t="t"/>
              <a:pathLst>
                <a:path extrusionOk="0" h="109178" w="152363">
                  <a:moveTo>
                    <a:pt x="7337" y="1"/>
                  </a:moveTo>
                  <a:lnTo>
                    <a:pt x="6964" y="13"/>
                  </a:lnTo>
                  <a:lnTo>
                    <a:pt x="6591" y="38"/>
                  </a:lnTo>
                  <a:lnTo>
                    <a:pt x="6217" y="88"/>
                  </a:lnTo>
                  <a:lnTo>
                    <a:pt x="5857" y="150"/>
                  </a:lnTo>
                  <a:lnTo>
                    <a:pt x="5496" y="237"/>
                  </a:lnTo>
                  <a:lnTo>
                    <a:pt x="5148" y="336"/>
                  </a:lnTo>
                  <a:lnTo>
                    <a:pt x="4812" y="448"/>
                  </a:lnTo>
                  <a:lnTo>
                    <a:pt x="4477" y="573"/>
                  </a:lnTo>
                  <a:lnTo>
                    <a:pt x="4153" y="722"/>
                  </a:lnTo>
                  <a:lnTo>
                    <a:pt x="3842" y="883"/>
                  </a:lnTo>
                  <a:lnTo>
                    <a:pt x="3532" y="1058"/>
                  </a:lnTo>
                  <a:lnTo>
                    <a:pt x="3233" y="1257"/>
                  </a:lnTo>
                  <a:lnTo>
                    <a:pt x="2947" y="1455"/>
                  </a:lnTo>
                  <a:lnTo>
                    <a:pt x="2674" y="1679"/>
                  </a:lnTo>
                  <a:lnTo>
                    <a:pt x="2400" y="1903"/>
                  </a:lnTo>
                  <a:lnTo>
                    <a:pt x="2151" y="2152"/>
                  </a:lnTo>
                  <a:lnTo>
                    <a:pt x="1903" y="2401"/>
                  </a:lnTo>
                  <a:lnTo>
                    <a:pt x="1679" y="2674"/>
                  </a:lnTo>
                  <a:lnTo>
                    <a:pt x="1455" y="2948"/>
                  </a:lnTo>
                  <a:lnTo>
                    <a:pt x="1256" y="3234"/>
                  </a:lnTo>
                  <a:lnTo>
                    <a:pt x="1057" y="3532"/>
                  </a:lnTo>
                  <a:lnTo>
                    <a:pt x="883" y="3843"/>
                  </a:lnTo>
                  <a:lnTo>
                    <a:pt x="721" y="4154"/>
                  </a:lnTo>
                  <a:lnTo>
                    <a:pt x="572" y="4477"/>
                  </a:lnTo>
                  <a:lnTo>
                    <a:pt x="448" y="4813"/>
                  </a:lnTo>
                  <a:lnTo>
                    <a:pt x="323" y="5161"/>
                  </a:lnTo>
                  <a:lnTo>
                    <a:pt x="224" y="5509"/>
                  </a:lnTo>
                  <a:lnTo>
                    <a:pt x="149" y="5857"/>
                  </a:lnTo>
                  <a:lnTo>
                    <a:pt x="87" y="6218"/>
                  </a:lnTo>
                  <a:lnTo>
                    <a:pt x="37" y="6591"/>
                  </a:lnTo>
                  <a:lnTo>
                    <a:pt x="13" y="6964"/>
                  </a:lnTo>
                  <a:lnTo>
                    <a:pt x="0" y="7337"/>
                  </a:lnTo>
                  <a:lnTo>
                    <a:pt x="0" y="101841"/>
                  </a:lnTo>
                  <a:lnTo>
                    <a:pt x="13" y="102214"/>
                  </a:lnTo>
                  <a:lnTo>
                    <a:pt x="37" y="102587"/>
                  </a:lnTo>
                  <a:lnTo>
                    <a:pt x="87" y="102960"/>
                  </a:lnTo>
                  <a:lnTo>
                    <a:pt x="149" y="103321"/>
                  </a:lnTo>
                  <a:lnTo>
                    <a:pt x="224" y="103669"/>
                  </a:lnTo>
                  <a:lnTo>
                    <a:pt x="323" y="104017"/>
                  </a:lnTo>
                  <a:lnTo>
                    <a:pt x="448" y="104365"/>
                  </a:lnTo>
                  <a:lnTo>
                    <a:pt x="572" y="104689"/>
                  </a:lnTo>
                  <a:lnTo>
                    <a:pt x="721" y="105024"/>
                  </a:lnTo>
                  <a:lnTo>
                    <a:pt x="883" y="105335"/>
                  </a:lnTo>
                  <a:lnTo>
                    <a:pt x="1057" y="105646"/>
                  </a:lnTo>
                  <a:lnTo>
                    <a:pt x="1256" y="105944"/>
                  </a:lnTo>
                  <a:lnTo>
                    <a:pt x="1455" y="106230"/>
                  </a:lnTo>
                  <a:lnTo>
                    <a:pt x="1679" y="106504"/>
                  </a:lnTo>
                  <a:lnTo>
                    <a:pt x="1903" y="106765"/>
                  </a:lnTo>
                  <a:lnTo>
                    <a:pt x="2151" y="107026"/>
                  </a:lnTo>
                  <a:lnTo>
                    <a:pt x="2400" y="107275"/>
                  </a:lnTo>
                  <a:lnTo>
                    <a:pt x="2674" y="107499"/>
                  </a:lnTo>
                  <a:lnTo>
                    <a:pt x="2947" y="107723"/>
                  </a:lnTo>
                  <a:lnTo>
                    <a:pt x="3233" y="107922"/>
                  </a:lnTo>
                  <a:lnTo>
                    <a:pt x="3532" y="108108"/>
                  </a:lnTo>
                  <a:lnTo>
                    <a:pt x="3842" y="108295"/>
                  </a:lnTo>
                  <a:lnTo>
                    <a:pt x="4153" y="108456"/>
                  </a:lnTo>
                  <a:lnTo>
                    <a:pt x="4477" y="108606"/>
                  </a:lnTo>
                  <a:lnTo>
                    <a:pt x="4812" y="108730"/>
                  </a:lnTo>
                  <a:lnTo>
                    <a:pt x="5148" y="108842"/>
                  </a:lnTo>
                  <a:lnTo>
                    <a:pt x="5496" y="108941"/>
                  </a:lnTo>
                  <a:lnTo>
                    <a:pt x="5857" y="109028"/>
                  </a:lnTo>
                  <a:lnTo>
                    <a:pt x="6217" y="109090"/>
                  </a:lnTo>
                  <a:lnTo>
                    <a:pt x="6591" y="109140"/>
                  </a:lnTo>
                  <a:lnTo>
                    <a:pt x="6964" y="109165"/>
                  </a:lnTo>
                  <a:lnTo>
                    <a:pt x="7337" y="109178"/>
                  </a:lnTo>
                  <a:lnTo>
                    <a:pt x="145026" y="109178"/>
                  </a:lnTo>
                  <a:lnTo>
                    <a:pt x="145399" y="109165"/>
                  </a:lnTo>
                  <a:lnTo>
                    <a:pt x="145772" y="109140"/>
                  </a:lnTo>
                  <a:lnTo>
                    <a:pt x="146145" y="109090"/>
                  </a:lnTo>
                  <a:lnTo>
                    <a:pt x="146506" y="109028"/>
                  </a:lnTo>
                  <a:lnTo>
                    <a:pt x="146867" y="108941"/>
                  </a:lnTo>
                  <a:lnTo>
                    <a:pt x="147215" y="108842"/>
                  </a:lnTo>
                  <a:lnTo>
                    <a:pt x="147551" y="108730"/>
                  </a:lnTo>
                  <a:lnTo>
                    <a:pt x="147886" y="108606"/>
                  </a:lnTo>
                  <a:lnTo>
                    <a:pt x="148210" y="108456"/>
                  </a:lnTo>
                  <a:lnTo>
                    <a:pt x="148520" y="108295"/>
                  </a:lnTo>
                  <a:lnTo>
                    <a:pt x="148831" y="108108"/>
                  </a:lnTo>
                  <a:lnTo>
                    <a:pt x="149130" y="107922"/>
                  </a:lnTo>
                  <a:lnTo>
                    <a:pt x="149416" y="107723"/>
                  </a:lnTo>
                  <a:lnTo>
                    <a:pt x="149689" y="107499"/>
                  </a:lnTo>
                  <a:lnTo>
                    <a:pt x="149963" y="107275"/>
                  </a:lnTo>
                  <a:lnTo>
                    <a:pt x="150212" y="107026"/>
                  </a:lnTo>
                  <a:lnTo>
                    <a:pt x="150460" y="106765"/>
                  </a:lnTo>
                  <a:lnTo>
                    <a:pt x="150684" y="106504"/>
                  </a:lnTo>
                  <a:lnTo>
                    <a:pt x="150908" y="106230"/>
                  </a:lnTo>
                  <a:lnTo>
                    <a:pt x="151107" y="105944"/>
                  </a:lnTo>
                  <a:lnTo>
                    <a:pt x="151306" y="105646"/>
                  </a:lnTo>
                  <a:lnTo>
                    <a:pt x="151480" y="105335"/>
                  </a:lnTo>
                  <a:lnTo>
                    <a:pt x="151642" y="105024"/>
                  </a:lnTo>
                  <a:lnTo>
                    <a:pt x="151791" y="104689"/>
                  </a:lnTo>
                  <a:lnTo>
                    <a:pt x="151915" y="104365"/>
                  </a:lnTo>
                  <a:lnTo>
                    <a:pt x="152039" y="104017"/>
                  </a:lnTo>
                  <a:lnTo>
                    <a:pt x="152127" y="103669"/>
                  </a:lnTo>
                  <a:lnTo>
                    <a:pt x="152214" y="103321"/>
                  </a:lnTo>
                  <a:lnTo>
                    <a:pt x="152276" y="102960"/>
                  </a:lnTo>
                  <a:lnTo>
                    <a:pt x="152325" y="102587"/>
                  </a:lnTo>
                  <a:lnTo>
                    <a:pt x="152350" y="102214"/>
                  </a:lnTo>
                  <a:lnTo>
                    <a:pt x="152363" y="101841"/>
                  </a:lnTo>
                  <a:lnTo>
                    <a:pt x="152363" y="7337"/>
                  </a:lnTo>
                  <a:lnTo>
                    <a:pt x="152350" y="6964"/>
                  </a:lnTo>
                  <a:lnTo>
                    <a:pt x="152325" y="6591"/>
                  </a:lnTo>
                  <a:lnTo>
                    <a:pt x="152276" y="6218"/>
                  </a:lnTo>
                  <a:lnTo>
                    <a:pt x="152214" y="5857"/>
                  </a:lnTo>
                  <a:lnTo>
                    <a:pt x="152127" y="5509"/>
                  </a:lnTo>
                  <a:lnTo>
                    <a:pt x="152039" y="5161"/>
                  </a:lnTo>
                  <a:lnTo>
                    <a:pt x="151915" y="4813"/>
                  </a:lnTo>
                  <a:lnTo>
                    <a:pt x="151791" y="4477"/>
                  </a:lnTo>
                  <a:lnTo>
                    <a:pt x="151642" y="4154"/>
                  </a:lnTo>
                  <a:lnTo>
                    <a:pt x="151480" y="3843"/>
                  </a:lnTo>
                  <a:lnTo>
                    <a:pt x="151306" y="3532"/>
                  </a:lnTo>
                  <a:lnTo>
                    <a:pt x="151107" y="3234"/>
                  </a:lnTo>
                  <a:lnTo>
                    <a:pt x="150908" y="2948"/>
                  </a:lnTo>
                  <a:lnTo>
                    <a:pt x="150684" y="2674"/>
                  </a:lnTo>
                  <a:lnTo>
                    <a:pt x="150460" y="2401"/>
                  </a:lnTo>
                  <a:lnTo>
                    <a:pt x="150212" y="2152"/>
                  </a:lnTo>
                  <a:lnTo>
                    <a:pt x="149963" y="1903"/>
                  </a:lnTo>
                  <a:lnTo>
                    <a:pt x="149689" y="1679"/>
                  </a:lnTo>
                  <a:lnTo>
                    <a:pt x="149416" y="1455"/>
                  </a:lnTo>
                  <a:lnTo>
                    <a:pt x="149130" y="1257"/>
                  </a:lnTo>
                  <a:lnTo>
                    <a:pt x="148831" y="1058"/>
                  </a:lnTo>
                  <a:lnTo>
                    <a:pt x="148520" y="883"/>
                  </a:lnTo>
                  <a:lnTo>
                    <a:pt x="148210" y="722"/>
                  </a:lnTo>
                  <a:lnTo>
                    <a:pt x="147886" y="573"/>
                  </a:lnTo>
                  <a:lnTo>
                    <a:pt x="147551" y="448"/>
                  </a:lnTo>
                  <a:lnTo>
                    <a:pt x="147215" y="336"/>
                  </a:lnTo>
                  <a:lnTo>
                    <a:pt x="146867" y="237"/>
                  </a:lnTo>
                  <a:lnTo>
                    <a:pt x="146506" y="150"/>
                  </a:lnTo>
                  <a:lnTo>
                    <a:pt x="146145" y="88"/>
                  </a:lnTo>
                  <a:lnTo>
                    <a:pt x="145772" y="38"/>
                  </a:lnTo>
                  <a:lnTo>
                    <a:pt x="145399" y="13"/>
                  </a:lnTo>
                  <a:lnTo>
                    <a:pt x="1450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398707" y="2091817"/>
              <a:ext cx="1967387" cy="285340"/>
            </a:xfrm>
            <a:custGeom>
              <a:rect b="b" l="l" r="r" t="t"/>
              <a:pathLst>
                <a:path extrusionOk="0" h="22098" w="152363">
                  <a:moveTo>
                    <a:pt x="7337" y="1"/>
                  </a:moveTo>
                  <a:lnTo>
                    <a:pt x="6964" y="13"/>
                  </a:lnTo>
                  <a:lnTo>
                    <a:pt x="6591" y="38"/>
                  </a:lnTo>
                  <a:lnTo>
                    <a:pt x="6217" y="88"/>
                  </a:lnTo>
                  <a:lnTo>
                    <a:pt x="5857" y="150"/>
                  </a:lnTo>
                  <a:lnTo>
                    <a:pt x="5496" y="237"/>
                  </a:lnTo>
                  <a:lnTo>
                    <a:pt x="5148" y="336"/>
                  </a:lnTo>
                  <a:lnTo>
                    <a:pt x="4812" y="448"/>
                  </a:lnTo>
                  <a:lnTo>
                    <a:pt x="4477" y="573"/>
                  </a:lnTo>
                  <a:lnTo>
                    <a:pt x="4153" y="722"/>
                  </a:lnTo>
                  <a:lnTo>
                    <a:pt x="3842" y="883"/>
                  </a:lnTo>
                  <a:lnTo>
                    <a:pt x="3532" y="1058"/>
                  </a:lnTo>
                  <a:lnTo>
                    <a:pt x="3233" y="1257"/>
                  </a:lnTo>
                  <a:lnTo>
                    <a:pt x="2947" y="1455"/>
                  </a:lnTo>
                  <a:lnTo>
                    <a:pt x="2674" y="1679"/>
                  </a:lnTo>
                  <a:lnTo>
                    <a:pt x="2400" y="1903"/>
                  </a:lnTo>
                  <a:lnTo>
                    <a:pt x="2151" y="2152"/>
                  </a:lnTo>
                  <a:lnTo>
                    <a:pt x="1903" y="2401"/>
                  </a:lnTo>
                  <a:lnTo>
                    <a:pt x="1679" y="2674"/>
                  </a:lnTo>
                  <a:lnTo>
                    <a:pt x="1455" y="2948"/>
                  </a:lnTo>
                  <a:lnTo>
                    <a:pt x="1256" y="3234"/>
                  </a:lnTo>
                  <a:lnTo>
                    <a:pt x="1057" y="3532"/>
                  </a:lnTo>
                  <a:lnTo>
                    <a:pt x="883" y="3843"/>
                  </a:lnTo>
                  <a:lnTo>
                    <a:pt x="721" y="4154"/>
                  </a:lnTo>
                  <a:lnTo>
                    <a:pt x="572" y="4477"/>
                  </a:lnTo>
                  <a:lnTo>
                    <a:pt x="448" y="4813"/>
                  </a:lnTo>
                  <a:lnTo>
                    <a:pt x="323" y="5161"/>
                  </a:lnTo>
                  <a:lnTo>
                    <a:pt x="224" y="5509"/>
                  </a:lnTo>
                  <a:lnTo>
                    <a:pt x="149" y="5857"/>
                  </a:lnTo>
                  <a:lnTo>
                    <a:pt x="87" y="6218"/>
                  </a:lnTo>
                  <a:lnTo>
                    <a:pt x="37" y="6591"/>
                  </a:lnTo>
                  <a:lnTo>
                    <a:pt x="13" y="6964"/>
                  </a:lnTo>
                  <a:lnTo>
                    <a:pt x="0" y="7337"/>
                  </a:lnTo>
                  <a:lnTo>
                    <a:pt x="0" y="22097"/>
                  </a:lnTo>
                  <a:lnTo>
                    <a:pt x="152363" y="22097"/>
                  </a:lnTo>
                  <a:lnTo>
                    <a:pt x="152363" y="7337"/>
                  </a:lnTo>
                  <a:lnTo>
                    <a:pt x="152350" y="6964"/>
                  </a:lnTo>
                  <a:lnTo>
                    <a:pt x="152325" y="6591"/>
                  </a:lnTo>
                  <a:lnTo>
                    <a:pt x="152276" y="6218"/>
                  </a:lnTo>
                  <a:lnTo>
                    <a:pt x="152214" y="5857"/>
                  </a:lnTo>
                  <a:lnTo>
                    <a:pt x="152127" y="5509"/>
                  </a:lnTo>
                  <a:lnTo>
                    <a:pt x="152039" y="5161"/>
                  </a:lnTo>
                  <a:lnTo>
                    <a:pt x="151915" y="4813"/>
                  </a:lnTo>
                  <a:lnTo>
                    <a:pt x="151791" y="4477"/>
                  </a:lnTo>
                  <a:lnTo>
                    <a:pt x="151642" y="4154"/>
                  </a:lnTo>
                  <a:lnTo>
                    <a:pt x="151480" y="3843"/>
                  </a:lnTo>
                  <a:lnTo>
                    <a:pt x="151306" y="3532"/>
                  </a:lnTo>
                  <a:lnTo>
                    <a:pt x="151107" y="3234"/>
                  </a:lnTo>
                  <a:lnTo>
                    <a:pt x="150908" y="2948"/>
                  </a:lnTo>
                  <a:lnTo>
                    <a:pt x="150684" y="2674"/>
                  </a:lnTo>
                  <a:lnTo>
                    <a:pt x="150460" y="2401"/>
                  </a:lnTo>
                  <a:lnTo>
                    <a:pt x="150212" y="2152"/>
                  </a:lnTo>
                  <a:lnTo>
                    <a:pt x="149963" y="1903"/>
                  </a:lnTo>
                  <a:lnTo>
                    <a:pt x="149689" y="1679"/>
                  </a:lnTo>
                  <a:lnTo>
                    <a:pt x="149416" y="1455"/>
                  </a:lnTo>
                  <a:lnTo>
                    <a:pt x="149130" y="1257"/>
                  </a:lnTo>
                  <a:lnTo>
                    <a:pt x="148831" y="1058"/>
                  </a:lnTo>
                  <a:lnTo>
                    <a:pt x="148520" y="883"/>
                  </a:lnTo>
                  <a:lnTo>
                    <a:pt x="148210" y="722"/>
                  </a:lnTo>
                  <a:lnTo>
                    <a:pt x="147886" y="573"/>
                  </a:lnTo>
                  <a:lnTo>
                    <a:pt x="147551" y="448"/>
                  </a:lnTo>
                  <a:lnTo>
                    <a:pt x="147215" y="336"/>
                  </a:lnTo>
                  <a:lnTo>
                    <a:pt x="146867" y="237"/>
                  </a:lnTo>
                  <a:lnTo>
                    <a:pt x="146506" y="150"/>
                  </a:lnTo>
                  <a:lnTo>
                    <a:pt x="146145" y="88"/>
                  </a:lnTo>
                  <a:lnTo>
                    <a:pt x="145772" y="38"/>
                  </a:lnTo>
                  <a:lnTo>
                    <a:pt x="145399" y="13"/>
                  </a:lnTo>
                  <a:lnTo>
                    <a:pt x="1450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6028914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6" y="1"/>
                  </a:moveTo>
                  <a:lnTo>
                    <a:pt x="2686" y="13"/>
                  </a:lnTo>
                  <a:lnTo>
                    <a:pt x="2537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28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95" y="672"/>
                  </a:lnTo>
                  <a:lnTo>
                    <a:pt x="883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7" y="1816"/>
                  </a:lnTo>
                  <a:lnTo>
                    <a:pt x="137" y="2090"/>
                  </a:lnTo>
                  <a:lnTo>
                    <a:pt x="63" y="2376"/>
                  </a:lnTo>
                  <a:lnTo>
                    <a:pt x="38" y="2525"/>
                  </a:lnTo>
                  <a:lnTo>
                    <a:pt x="25" y="2674"/>
                  </a:lnTo>
                  <a:lnTo>
                    <a:pt x="13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13" y="8891"/>
                  </a:lnTo>
                  <a:lnTo>
                    <a:pt x="25" y="9041"/>
                  </a:lnTo>
                  <a:lnTo>
                    <a:pt x="38" y="9190"/>
                  </a:lnTo>
                  <a:lnTo>
                    <a:pt x="63" y="9339"/>
                  </a:lnTo>
                  <a:lnTo>
                    <a:pt x="137" y="9625"/>
                  </a:lnTo>
                  <a:lnTo>
                    <a:pt x="237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83" y="10844"/>
                  </a:lnTo>
                  <a:lnTo>
                    <a:pt x="1095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28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37" y="11689"/>
                  </a:lnTo>
                  <a:lnTo>
                    <a:pt x="2686" y="11702"/>
                  </a:lnTo>
                  <a:lnTo>
                    <a:pt x="2836" y="11714"/>
                  </a:lnTo>
                  <a:lnTo>
                    <a:pt x="8904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21" y="11217"/>
                  </a:lnTo>
                  <a:lnTo>
                    <a:pt x="10645" y="11043"/>
                  </a:lnTo>
                  <a:lnTo>
                    <a:pt x="10856" y="10844"/>
                  </a:lnTo>
                  <a:lnTo>
                    <a:pt x="11055" y="10632"/>
                  </a:lnTo>
                  <a:lnTo>
                    <a:pt x="11217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602" y="9625"/>
                  </a:lnTo>
                  <a:lnTo>
                    <a:pt x="11664" y="9339"/>
                  </a:lnTo>
                  <a:lnTo>
                    <a:pt x="11701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701" y="2525"/>
                  </a:lnTo>
                  <a:lnTo>
                    <a:pt x="11664" y="2376"/>
                  </a:lnTo>
                  <a:lnTo>
                    <a:pt x="11602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7" y="1306"/>
                  </a:lnTo>
                  <a:lnTo>
                    <a:pt x="11055" y="1082"/>
                  </a:lnTo>
                  <a:lnTo>
                    <a:pt x="10856" y="871"/>
                  </a:lnTo>
                  <a:lnTo>
                    <a:pt x="10645" y="672"/>
                  </a:lnTo>
                  <a:lnTo>
                    <a:pt x="10421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6295932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5" y="1"/>
                  </a:moveTo>
                  <a:lnTo>
                    <a:pt x="2686" y="13"/>
                  </a:lnTo>
                  <a:lnTo>
                    <a:pt x="2537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28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95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7" y="1816"/>
                  </a:lnTo>
                  <a:lnTo>
                    <a:pt x="137" y="2090"/>
                  </a:lnTo>
                  <a:lnTo>
                    <a:pt x="63" y="2376"/>
                  </a:lnTo>
                  <a:lnTo>
                    <a:pt x="38" y="2525"/>
                  </a:lnTo>
                  <a:lnTo>
                    <a:pt x="13" y="2674"/>
                  </a:lnTo>
                  <a:lnTo>
                    <a:pt x="13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13" y="8891"/>
                  </a:lnTo>
                  <a:lnTo>
                    <a:pt x="13" y="9041"/>
                  </a:lnTo>
                  <a:lnTo>
                    <a:pt x="38" y="9190"/>
                  </a:lnTo>
                  <a:lnTo>
                    <a:pt x="63" y="9339"/>
                  </a:lnTo>
                  <a:lnTo>
                    <a:pt x="137" y="9625"/>
                  </a:lnTo>
                  <a:lnTo>
                    <a:pt x="237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95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28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37" y="11689"/>
                  </a:lnTo>
                  <a:lnTo>
                    <a:pt x="2686" y="11702"/>
                  </a:lnTo>
                  <a:lnTo>
                    <a:pt x="2835" y="11714"/>
                  </a:lnTo>
                  <a:lnTo>
                    <a:pt x="8904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90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90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562949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5" y="1"/>
                  </a:moveTo>
                  <a:lnTo>
                    <a:pt x="2674" y="13"/>
                  </a:lnTo>
                  <a:lnTo>
                    <a:pt x="2525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28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82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7" y="1816"/>
                  </a:lnTo>
                  <a:lnTo>
                    <a:pt x="137" y="2090"/>
                  </a:lnTo>
                  <a:lnTo>
                    <a:pt x="62" y="2376"/>
                  </a:lnTo>
                  <a:lnTo>
                    <a:pt x="38" y="2525"/>
                  </a:lnTo>
                  <a:lnTo>
                    <a:pt x="13" y="2674"/>
                  </a:lnTo>
                  <a:lnTo>
                    <a:pt x="0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0" y="8891"/>
                  </a:lnTo>
                  <a:lnTo>
                    <a:pt x="13" y="9041"/>
                  </a:lnTo>
                  <a:lnTo>
                    <a:pt x="38" y="9190"/>
                  </a:lnTo>
                  <a:lnTo>
                    <a:pt x="62" y="9339"/>
                  </a:lnTo>
                  <a:lnTo>
                    <a:pt x="137" y="9625"/>
                  </a:lnTo>
                  <a:lnTo>
                    <a:pt x="237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82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28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25" y="11689"/>
                  </a:lnTo>
                  <a:lnTo>
                    <a:pt x="2674" y="11702"/>
                  </a:lnTo>
                  <a:lnTo>
                    <a:pt x="2835" y="11714"/>
                  </a:lnTo>
                  <a:lnTo>
                    <a:pt x="8904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89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89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829967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5" y="1"/>
                  </a:moveTo>
                  <a:lnTo>
                    <a:pt x="2674" y="13"/>
                  </a:lnTo>
                  <a:lnTo>
                    <a:pt x="2524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16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82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6" y="1816"/>
                  </a:lnTo>
                  <a:lnTo>
                    <a:pt x="137" y="2090"/>
                  </a:lnTo>
                  <a:lnTo>
                    <a:pt x="62" y="2376"/>
                  </a:lnTo>
                  <a:lnTo>
                    <a:pt x="38" y="2525"/>
                  </a:lnTo>
                  <a:lnTo>
                    <a:pt x="13" y="2674"/>
                  </a:lnTo>
                  <a:lnTo>
                    <a:pt x="0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0" y="8891"/>
                  </a:lnTo>
                  <a:lnTo>
                    <a:pt x="13" y="9041"/>
                  </a:lnTo>
                  <a:lnTo>
                    <a:pt x="38" y="9190"/>
                  </a:lnTo>
                  <a:lnTo>
                    <a:pt x="62" y="9339"/>
                  </a:lnTo>
                  <a:lnTo>
                    <a:pt x="137" y="9625"/>
                  </a:lnTo>
                  <a:lnTo>
                    <a:pt x="236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82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16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24" y="11689"/>
                  </a:lnTo>
                  <a:lnTo>
                    <a:pt x="2674" y="11702"/>
                  </a:lnTo>
                  <a:lnTo>
                    <a:pt x="2835" y="11714"/>
                  </a:lnTo>
                  <a:lnTo>
                    <a:pt x="8903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89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89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096985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23" y="1"/>
                  </a:moveTo>
                  <a:lnTo>
                    <a:pt x="2674" y="13"/>
                  </a:lnTo>
                  <a:lnTo>
                    <a:pt x="2524" y="26"/>
                  </a:lnTo>
                  <a:lnTo>
                    <a:pt x="2375" y="50"/>
                  </a:lnTo>
                  <a:lnTo>
                    <a:pt x="2089" y="125"/>
                  </a:lnTo>
                  <a:lnTo>
                    <a:pt x="1816" y="224"/>
                  </a:lnTo>
                  <a:lnTo>
                    <a:pt x="1555" y="349"/>
                  </a:lnTo>
                  <a:lnTo>
                    <a:pt x="1318" y="498"/>
                  </a:lnTo>
                  <a:lnTo>
                    <a:pt x="1082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6" y="1816"/>
                  </a:lnTo>
                  <a:lnTo>
                    <a:pt x="137" y="2090"/>
                  </a:lnTo>
                  <a:lnTo>
                    <a:pt x="62" y="2376"/>
                  </a:lnTo>
                  <a:lnTo>
                    <a:pt x="37" y="2525"/>
                  </a:lnTo>
                  <a:lnTo>
                    <a:pt x="13" y="2674"/>
                  </a:lnTo>
                  <a:lnTo>
                    <a:pt x="0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0" y="8891"/>
                  </a:lnTo>
                  <a:lnTo>
                    <a:pt x="13" y="9041"/>
                  </a:lnTo>
                  <a:lnTo>
                    <a:pt x="37" y="9190"/>
                  </a:lnTo>
                  <a:lnTo>
                    <a:pt x="62" y="9339"/>
                  </a:lnTo>
                  <a:lnTo>
                    <a:pt x="137" y="9625"/>
                  </a:lnTo>
                  <a:lnTo>
                    <a:pt x="236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82" y="11043"/>
                  </a:lnTo>
                  <a:lnTo>
                    <a:pt x="1318" y="11217"/>
                  </a:lnTo>
                  <a:lnTo>
                    <a:pt x="1555" y="11366"/>
                  </a:lnTo>
                  <a:lnTo>
                    <a:pt x="1816" y="11490"/>
                  </a:lnTo>
                  <a:lnTo>
                    <a:pt x="2089" y="11590"/>
                  </a:lnTo>
                  <a:lnTo>
                    <a:pt x="2375" y="11664"/>
                  </a:lnTo>
                  <a:lnTo>
                    <a:pt x="2524" y="11689"/>
                  </a:lnTo>
                  <a:lnTo>
                    <a:pt x="2674" y="11702"/>
                  </a:lnTo>
                  <a:lnTo>
                    <a:pt x="2823" y="11714"/>
                  </a:lnTo>
                  <a:lnTo>
                    <a:pt x="8891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39" y="11664"/>
                  </a:lnTo>
                  <a:lnTo>
                    <a:pt x="9625" y="11590"/>
                  </a:lnTo>
                  <a:lnTo>
                    <a:pt x="9898" y="11490"/>
                  </a:lnTo>
                  <a:lnTo>
                    <a:pt x="10159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89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89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59" y="349"/>
                  </a:lnTo>
                  <a:lnTo>
                    <a:pt x="9898" y="224"/>
                  </a:lnTo>
                  <a:lnTo>
                    <a:pt x="9625" y="125"/>
                  </a:lnTo>
                  <a:lnTo>
                    <a:pt x="9339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8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495034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1" y="0"/>
                  </a:moveTo>
                  <a:lnTo>
                    <a:pt x="2699" y="13"/>
                  </a:lnTo>
                  <a:lnTo>
                    <a:pt x="2550" y="38"/>
                  </a:lnTo>
                  <a:lnTo>
                    <a:pt x="2401" y="63"/>
                  </a:lnTo>
                  <a:lnTo>
                    <a:pt x="2264" y="87"/>
                  </a:lnTo>
                  <a:lnTo>
                    <a:pt x="2115" y="137"/>
                  </a:lnTo>
                  <a:lnTo>
                    <a:pt x="1841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095" y="684"/>
                  </a:lnTo>
                  <a:lnTo>
                    <a:pt x="884" y="883"/>
                  </a:lnTo>
                  <a:lnTo>
                    <a:pt x="685" y="1095"/>
                  </a:lnTo>
                  <a:lnTo>
                    <a:pt x="511" y="1331"/>
                  </a:lnTo>
                  <a:lnTo>
                    <a:pt x="362" y="1580"/>
                  </a:lnTo>
                  <a:lnTo>
                    <a:pt x="237" y="1841"/>
                  </a:lnTo>
                  <a:lnTo>
                    <a:pt x="125" y="2114"/>
                  </a:lnTo>
                  <a:lnTo>
                    <a:pt x="88" y="2263"/>
                  </a:lnTo>
                  <a:lnTo>
                    <a:pt x="51" y="2413"/>
                  </a:lnTo>
                  <a:lnTo>
                    <a:pt x="26" y="2562"/>
                  </a:lnTo>
                  <a:lnTo>
                    <a:pt x="13" y="2711"/>
                  </a:lnTo>
                  <a:lnTo>
                    <a:pt x="1" y="2860"/>
                  </a:lnTo>
                  <a:lnTo>
                    <a:pt x="1" y="3022"/>
                  </a:lnTo>
                  <a:lnTo>
                    <a:pt x="1" y="8705"/>
                  </a:lnTo>
                  <a:lnTo>
                    <a:pt x="1" y="8866"/>
                  </a:lnTo>
                  <a:lnTo>
                    <a:pt x="13" y="9016"/>
                  </a:lnTo>
                  <a:lnTo>
                    <a:pt x="26" y="9165"/>
                  </a:lnTo>
                  <a:lnTo>
                    <a:pt x="51" y="9314"/>
                  </a:lnTo>
                  <a:lnTo>
                    <a:pt x="88" y="9463"/>
                  </a:lnTo>
                  <a:lnTo>
                    <a:pt x="125" y="9600"/>
                  </a:lnTo>
                  <a:lnTo>
                    <a:pt x="237" y="9886"/>
                  </a:lnTo>
                  <a:lnTo>
                    <a:pt x="362" y="10147"/>
                  </a:lnTo>
                  <a:lnTo>
                    <a:pt x="511" y="10396"/>
                  </a:lnTo>
                  <a:lnTo>
                    <a:pt x="685" y="10620"/>
                  </a:lnTo>
                  <a:lnTo>
                    <a:pt x="884" y="10843"/>
                  </a:lnTo>
                  <a:lnTo>
                    <a:pt x="1095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41" y="11490"/>
                  </a:lnTo>
                  <a:lnTo>
                    <a:pt x="2115" y="11590"/>
                  </a:lnTo>
                  <a:lnTo>
                    <a:pt x="2264" y="11627"/>
                  </a:lnTo>
                  <a:lnTo>
                    <a:pt x="2401" y="11664"/>
                  </a:lnTo>
                  <a:lnTo>
                    <a:pt x="2550" y="11689"/>
                  </a:lnTo>
                  <a:lnTo>
                    <a:pt x="2699" y="11714"/>
                  </a:lnTo>
                  <a:lnTo>
                    <a:pt x="2861" y="11714"/>
                  </a:lnTo>
                  <a:lnTo>
                    <a:pt x="3010" y="11726"/>
                  </a:lnTo>
                  <a:lnTo>
                    <a:pt x="8705" y="11726"/>
                  </a:lnTo>
                  <a:lnTo>
                    <a:pt x="8854" y="11714"/>
                  </a:lnTo>
                  <a:lnTo>
                    <a:pt x="9016" y="11714"/>
                  </a:lnTo>
                  <a:lnTo>
                    <a:pt x="9165" y="11689"/>
                  </a:lnTo>
                  <a:lnTo>
                    <a:pt x="9315" y="11664"/>
                  </a:lnTo>
                  <a:lnTo>
                    <a:pt x="9451" y="11627"/>
                  </a:lnTo>
                  <a:lnTo>
                    <a:pt x="9601" y="11590"/>
                  </a:lnTo>
                  <a:lnTo>
                    <a:pt x="9874" y="11490"/>
                  </a:lnTo>
                  <a:lnTo>
                    <a:pt x="10135" y="11353"/>
                  </a:lnTo>
                  <a:lnTo>
                    <a:pt x="10384" y="11204"/>
                  </a:lnTo>
                  <a:lnTo>
                    <a:pt x="10620" y="11030"/>
                  </a:lnTo>
                  <a:lnTo>
                    <a:pt x="10832" y="10843"/>
                  </a:lnTo>
                  <a:lnTo>
                    <a:pt x="11031" y="10620"/>
                  </a:lnTo>
                  <a:lnTo>
                    <a:pt x="11205" y="10396"/>
                  </a:lnTo>
                  <a:lnTo>
                    <a:pt x="11354" y="10147"/>
                  </a:lnTo>
                  <a:lnTo>
                    <a:pt x="11478" y="9886"/>
                  </a:lnTo>
                  <a:lnTo>
                    <a:pt x="11590" y="9600"/>
                  </a:lnTo>
                  <a:lnTo>
                    <a:pt x="11627" y="9463"/>
                  </a:lnTo>
                  <a:lnTo>
                    <a:pt x="11665" y="9314"/>
                  </a:lnTo>
                  <a:lnTo>
                    <a:pt x="11690" y="9165"/>
                  </a:lnTo>
                  <a:lnTo>
                    <a:pt x="11702" y="9016"/>
                  </a:lnTo>
                  <a:lnTo>
                    <a:pt x="11714" y="8866"/>
                  </a:lnTo>
                  <a:lnTo>
                    <a:pt x="11727" y="8705"/>
                  </a:lnTo>
                  <a:lnTo>
                    <a:pt x="11727" y="3022"/>
                  </a:lnTo>
                  <a:lnTo>
                    <a:pt x="11714" y="2860"/>
                  </a:lnTo>
                  <a:lnTo>
                    <a:pt x="11702" y="2711"/>
                  </a:lnTo>
                  <a:lnTo>
                    <a:pt x="11690" y="2562"/>
                  </a:lnTo>
                  <a:lnTo>
                    <a:pt x="11665" y="2413"/>
                  </a:lnTo>
                  <a:lnTo>
                    <a:pt x="11627" y="2263"/>
                  </a:lnTo>
                  <a:lnTo>
                    <a:pt x="11590" y="2114"/>
                  </a:lnTo>
                  <a:lnTo>
                    <a:pt x="11478" y="1841"/>
                  </a:lnTo>
                  <a:lnTo>
                    <a:pt x="11354" y="1580"/>
                  </a:lnTo>
                  <a:lnTo>
                    <a:pt x="11205" y="1331"/>
                  </a:lnTo>
                  <a:lnTo>
                    <a:pt x="11031" y="1095"/>
                  </a:lnTo>
                  <a:lnTo>
                    <a:pt x="10832" y="883"/>
                  </a:lnTo>
                  <a:lnTo>
                    <a:pt x="10620" y="684"/>
                  </a:lnTo>
                  <a:lnTo>
                    <a:pt x="10384" y="510"/>
                  </a:lnTo>
                  <a:lnTo>
                    <a:pt x="10135" y="361"/>
                  </a:lnTo>
                  <a:lnTo>
                    <a:pt x="9874" y="237"/>
                  </a:lnTo>
                  <a:lnTo>
                    <a:pt x="9601" y="137"/>
                  </a:lnTo>
                  <a:lnTo>
                    <a:pt x="9451" y="87"/>
                  </a:lnTo>
                  <a:lnTo>
                    <a:pt x="9315" y="63"/>
                  </a:lnTo>
                  <a:lnTo>
                    <a:pt x="9165" y="38"/>
                  </a:lnTo>
                  <a:lnTo>
                    <a:pt x="9016" y="13"/>
                  </a:lnTo>
                  <a:lnTo>
                    <a:pt x="88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761897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73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76" y="87"/>
                  </a:lnTo>
                  <a:lnTo>
                    <a:pt x="2127" y="137"/>
                  </a:lnTo>
                  <a:lnTo>
                    <a:pt x="1853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107" y="684"/>
                  </a:lnTo>
                  <a:lnTo>
                    <a:pt x="896" y="883"/>
                  </a:lnTo>
                  <a:lnTo>
                    <a:pt x="697" y="1095"/>
                  </a:lnTo>
                  <a:lnTo>
                    <a:pt x="523" y="1331"/>
                  </a:lnTo>
                  <a:lnTo>
                    <a:pt x="373" y="1580"/>
                  </a:lnTo>
                  <a:lnTo>
                    <a:pt x="249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3" y="2413"/>
                  </a:lnTo>
                  <a:lnTo>
                    <a:pt x="38" y="2562"/>
                  </a:lnTo>
                  <a:lnTo>
                    <a:pt x="25" y="2711"/>
                  </a:lnTo>
                  <a:lnTo>
                    <a:pt x="13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13" y="8866"/>
                  </a:lnTo>
                  <a:lnTo>
                    <a:pt x="25" y="9016"/>
                  </a:lnTo>
                  <a:lnTo>
                    <a:pt x="38" y="9165"/>
                  </a:lnTo>
                  <a:lnTo>
                    <a:pt x="63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49" y="9886"/>
                  </a:lnTo>
                  <a:lnTo>
                    <a:pt x="373" y="10147"/>
                  </a:lnTo>
                  <a:lnTo>
                    <a:pt x="523" y="10396"/>
                  </a:lnTo>
                  <a:lnTo>
                    <a:pt x="697" y="10620"/>
                  </a:lnTo>
                  <a:lnTo>
                    <a:pt x="896" y="10843"/>
                  </a:lnTo>
                  <a:lnTo>
                    <a:pt x="1107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53" y="11490"/>
                  </a:lnTo>
                  <a:lnTo>
                    <a:pt x="2127" y="11590"/>
                  </a:lnTo>
                  <a:lnTo>
                    <a:pt x="2276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73" y="11714"/>
                  </a:lnTo>
                  <a:lnTo>
                    <a:pt x="3022" y="11726"/>
                  </a:lnTo>
                  <a:lnTo>
                    <a:pt x="8717" y="11726"/>
                  </a:lnTo>
                  <a:lnTo>
                    <a:pt x="8866" y="11714"/>
                  </a:lnTo>
                  <a:lnTo>
                    <a:pt x="9016" y="11714"/>
                  </a:lnTo>
                  <a:lnTo>
                    <a:pt x="9177" y="11689"/>
                  </a:lnTo>
                  <a:lnTo>
                    <a:pt x="9326" y="11664"/>
                  </a:lnTo>
                  <a:lnTo>
                    <a:pt x="9463" y="11627"/>
                  </a:lnTo>
                  <a:lnTo>
                    <a:pt x="9612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4" y="10843"/>
                  </a:lnTo>
                  <a:lnTo>
                    <a:pt x="11042" y="10620"/>
                  </a:lnTo>
                  <a:lnTo>
                    <a:pt x="11217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602" y="9600"/>
                  </a:lnTo>
                  <a:lnTo>
                    <a:pt x="11639" y="9463"/>
                  </a:lnTo>
                  <a:lnTo>
                    <a:pt x="11664" y="9314"/>
                  </a:lnTo>
                  <a:lnTo>
                    <a:pt x="11702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702" y="2562"/>
                  </a:lnTo>
                  <a:lnTo>
                    <a:pt x="11664" y="2413"/>
                  </a:lnTo>
                  <a:lnTo>
                    <a:pt x="11639" y="2263"/>
                  </a:lnTo>
                  <a:lnTo>
                    <a:pt x="11602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7" y="1331"/>
                  </a:lnTo>
                  <a:lnTo>
                    <a:pt x="11042" y="1095"/>
                  </a:lnTo>
                  <a:lnTo>
                    <a:pt x="10844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12" y="137"/>
                  </a:lnTo>
                  <a:lnTo>
                    <a:pt x="9463" y="87"/>
                  </a:lnTo>
                  <a:lnTo>
                    <a:pt x="9326" y="63"/>
                  </a:lnTo>
                  <a:lnTo>
                    <a:pt x="9177" y="38"/>
                  </a:lnTo>
                  <a:lnTo>
                    <a:pt x="9016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028914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73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4" y="87"/>
                  </a:lnTo>
                  <a:lnTo>
                    <a:pt x="2127" y="137"/>
                  </a:lnTo>
                  <a:lnTo>
                    <a:pt x="1853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107" y="684"/>
                  </a:lnTo>
                  <a:lnTo>
                    <a:pt x="883" y="883"/>
                  </a:lnTo>
                  <a:lnTo>
                    <a:pt x="697" y="1095"/>
                  </a:lnTo>
                  <a:lnTo>
                    <a:pt x="523" y="1331"/>
                  </a:lnTo>
                  <a:lnTo>
                    <a:pt x="373" y="1580"/>
                  </a:lnTo>
                  <a:lnTo>
                    <a:pt x="237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3" y="2413"/>
                  </a:lnTo>
                  <a:lnTo>
                    <a:pt x="38" y="2562"/>
                  </a:lnTo>
                  <a:lnTo>
                    <a:pt x="25" y="2711"/>
                  </a:lnTo>
                  <a:lnTo>
                    <a:pt x="13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13" y="8866"/>
                  </a:lnTo>
                  <a:lnTo>
                    <a:pt x="25" y="9016"/>
                  </a:lnTo>
                  <a:lnTo>
                    <a:pt x="38" y="9165"/>
                  </a:lnTo>
                  <a:lnTo>
                    <a:pt x="63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7" y="9886"/>
                  </a:lnTo>
                  <a:lnTo>
                    <a:pt x="373" y="10147"/>
                  </a:lnTo>
                  <a:lnTo>
                    <a:pt x="523" y="10396"/>
                  </a:lnTo>
                  <a:lnTo>
                    <a:pt x="697" y="10620"/>
                  </a:lnTo>
                  <a:lnTo>
                    <a:pt x="883" y="10843"/>
                  </a:lnTo>
                  <a:lnTo>
                    <a:pt x="1107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53" y="11490"/>
                  </a:lnTo>
                  <a:lnTo>
                    <a:pt x="2127" y="11590"/>
                  </a:lnTo>
                  <a:lnTo>
                    <a:pt x="2264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73" y="11714"/>
                  </a:lnTo>
                  <a:lnTo>
                    <a:pt x="3022" y="11726"/>
                  </a:lnTo>
                  <a:lnTo>
                    <a:pt x="8717" y="11726"/>
                  </a:lnTo>
                  <a:lnTo>
                    <a:pt x="8866" y="11714"/>
                  </a:lnTo>
                  <a:lnTo>
                    <a:pt x="9016" y="11714"/>
                  </a:lnTo>
                  <a:lnTo>
                    <a:pt x="9177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12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42" y="10620"/>
                  </a:lnTo>
                  <a:lnTo>
                    <a:pt x="11217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90" y="9600"/>
                  </a:lnTo>
                  <a:lnTo>
                    <a:pt x="11639" y="9463"/>
                  </a:lnTo>
                  <a:lnTo>
                    <a:pt x="11664" y="9314"/>
                  </a:lnTo>
                  <a:lnTo>
                    <a:pt x="11701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701" y="2562"/>
                  </a:lnTo>
                  <a:lnTo>
                    <a:pt x="11664" y="2413"/>
                  </a:lnTo>
                  <a:lnTo>
                    <a:pt x="11639" y="2263"/>
                  </a:lnTo>
                  <a:lnTo>
                    <a:pt x="11590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7" y="1331"/>
                  </a:lnTo>
                  <a:lnTo>
                    <a:pt x="11042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12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77" y="38"/>
                  </a:lnTo>
                  <a:lnTo>
                    <a:pt x="9016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234430" y="2664383"/>
              <a:ext cx="274416" cy="274416"/>
            </a:xfrm>
            <a:custGeom>
              <a:rect b="b" l="l" r="r" t="t"/>
              <a:pathLst>
                <a:path extrusionOk="0" h="21252" w="21252">
                  <a:moveTo>
                    <a:pt x="3284" y="1"/>
                  </a:moveTo>
                  <a:lnTo>
                    <a:pt x="3110" y="13"/>
                  </a:lnTo>
                  <a:lnTo>
                    <a:pt x="2935" y="38"/>
                  </a:lnTo>
                  <a:lnTo>
                    <a:pt x="2761" y="63"/>
                  </a:lnTo>
                  <a:lnTo>
                    <a:pt x="2600" y="100"/>
                  </a:lnTo>
                  <a:lnTo>
                    <a:pt x="2426" y="150"/>
                  </a:lnTo>
                  <a:lnTo>
                    <a:pt x="2276" y="212"/>
                  </a:lnTo>
                  <a:lnTo>
                    <a:pt x="2115" y="262"/>
                  </a:lnTo>
                  <a:lnTo>
                    <a:pt x="1966" y="337"/>
                  </a:lnTo>
                  <a:lnTo>
                    <a:pt x="1816" y="411"/>
                  </a:lnTo>
                  <a:lnTo>
                    <a:pt x="1667" y="498"/>
                  </a:lnTo>
                  <a:lnTo>
                    <a:pt x="1530" y="585"/>
                  </a:lnTo>
                  <a:lnTo>
                    <a:pt x="1394" y="685"/>
                  </a:lnTo>
                  <a:lnTo>
                    <a:pt x="1257" y="784"/>
                  </a:lnTo>
                  <a:lnTo>
                    <a:pt x="1132" y="896"/>
                  </a:lnTo>
                  <a:lnTo>
                    <a:pt x="1020" y="1008"/>
                  </a:lnTo>
                  <a:lnTo>
                    <a:pt x="896" y="1132"/>
                  </a:lnTo>
                  <a:lnTo>
                    <a:pt x="797" y="1257"/>
                  </a:lnTo>
                  <a:lnTo>
                    <a:pt x="685" y="1381"/>
                  </a:lnTo>
                  <a:lnTo>
                    <a:pt x="598" y="1518"/>
                  </a:lnTo>
                  <a:lnTo>
                    <a:pt x="498" y="1667"/>
                  </a:lnTo>
                  <a:lnTo>
                    <a:pt x="424" y="1804"/>
                  </a:lnTo>
                  <a:lnTo>
                    <a:pt x="349" y="1953"/>
                  </a:lnTo>
                  <a:lnTo>
                    <a:pt x="274" y="2102"/>
                  </a:lnTo>
                  <a:lnTo>
                    <a:pt x="212" y="2264"/>
                  </a:lnTo>
                  <a:lnTo>
                    <a:pt x="163" y="2426"/>
                  </a:lnTo>
                  <a:lnTo>
                    <a:pt x="113" y="2587"/>
                  </a:lnTo>
                  <a:lnTo>
                    <a:pt x="75" y="2761"/>
                  </a:lnTo>
                  <a:lnTo>
                    <a:pt x="38" y="2923"/>
                  </a:lnTo>
                  <a:lnTo>
                    <a:pt x="26" y="3097"/>
                  </a:lnTo>
                  <a:lnTo>
                    <a:pt x="1" y="3271"/>
                  </a:lnTo>
                  <a:lnTo>
                    <a:pt x="1" y="3458"/>
                  </a:lnTo>
                  <a:lnTo>
                    <a:pt x="1" y="17795"/>
                  </a:lnTo>
                  <a:lnTo>
                    <a:pt x="1" y="17969"/>
                  </a:lnTo>
                  <a:lnTo>
                    <a:pt x="26" y="18143"/>
                  </a:lnTo>
                  <a:lnTo>
                    <a:pt x="38" y="18317"/>
                  </a:lnTo>
                  <a:lnTo>
                    <a:pt x="75" y="18491"/>
                  </a:lnTo>
                  <a:lnTo>
                    <a:pt x="113" y="18653"/>
                  </a:lnTo>
                  <a:lnTo>
                    <a:pt x="163" y="18827"/>
                  </a:lnTo>
                  <a:lnTo>
                    <a:pt x="212" y="18976"/>
                  </a:lnTo>
                  <a:lnTo>
                    <a:pt x="274" y="19138"/>
                  </a:lnTo>
                  <a:lnTo>
                    <a:pt x="349" y="19287"/>
                  </a:lnTo>
                  <a:lnTo>
                    <a:pt x="424" y="19436"/>
                  </a:lnTo>
                  <a:lnTo>
                    <a:pt x="498" y="19586"/>
                  </a:lnTo>
                  <a:lnTo>
                    <a:pt x="598" y="19722"/>
                  </a:lnTo>
                  <a:lnTo>
                    <a:pt x="685" y="19859"/>
                  </a:lnTo>
                  <a:lnTo>
                    <a:pt x="797" y="19996"/>
                  </a:lnTo>
                  <a:lnTo>
                    <a:pt x="896" y="20120"/>
                  </a:lnTo>
                  <a:lnTo>
                    <a:pt x="1020" y="20232"/>
                  </a:lnTo>
                  <a:lnTo>
                    <a:pt x="1132" y="20356"/>
                  </a:lnTo>
                  <a:lnTo>
                    <a:pt x="1257" y="20456"/>
                  </a:lnTo>
                  <a:lnTo>
                    <a:pt x="1394" y="20568"/>
                  </a:lnTo>
                  <a:lnTo>
                    <a:pt x="1530" y="20655"/>
                  </a:lnTo>
                  <a:lnTo>
                    <a:pt x="1667" y="20754"/>
                  </a:lnTo>
                  <a:lnTo>
                    <a:pt x="1816" y="20829"/>
                  </a:lnTo>
                  <a:lnTo>
                    <a:pt x="1966" y="20904"/>
                  </a:lnTo>
                  <a:lnTo>
                    <a:pt x="2115" y="20978"/>
                  </a:lnTo>
                  <a:lnTo>
                    <a:pt x="2276" y="21040"/>
                  </a:lnTo>
                  <a:lnTo>
                    <a:pt x="2426" y="21090"/>
                  </a:lnTo>
                  <a:lnTo>
                    <a:pt x="2600" y="21140"/>
                  </a:lnTo>
                  <a:lnTo>
                    <a:pt x="2761" y="21177"/>
                  </a:lnTo>
                  <a:lnTo>
                    <a:pt x="2935" y="21214"/>
                  </a:lnTo>
                  <a:lnTo>
                    <a:pt x="3110" y="21227"/>
                  </a:lnTo>
                  <a:lnTo>
                    <a:pt x="3284" y="21252"/>
                  </a:lnTo>
                  <a:lnTo>
                    <a:pt x="17981" y="21252"/>
                  </a:lnTo>
                  <a:lnTo>
                    <a:pt x="18156" y="21227"/>
                  </a:lnTo>
                  <a:lnTo>
                    <a:pt x="18330" y="21214"/>
                  </a:lnTo>
                  <a:lnTo>
                    <a:pt x="18491" y="21177"/>
                  </a:lnTo>
                  <a:lnTo>
                    <a:pt x="18665" y="21140"/>
                  </a:lnTo>
                  <a:lnTo>
                    <a:pt x="18827" y="21090"/>
                  </a:lnTo>
                  <a:lnTo>
                    <a:pt x="18989" y="21040"/>
                  </a:lnTo>
                  <a:lnTo>
                    <a:pt x="19150" y="20978"/>
                  </a:lnTo>
                  <a:lnTo>
                    <a:pt x="19300" y="20904"/>
                  </a:lnTo>
                  <a:lnTo>
                    <a:pt x="19449" y="20829"/>
                  </a:lnTo>
                  <a:lnTo>
                    <a:pt x="19586" y="20754"/>
                  </a:lnTo>
                  <a:lnTo>
                    <a:pt x="19735" y="20655"/>
                  </a:lnTo>
                  <a:lnTo>
                    <a:pt x="19872" y="20568"/>
                  </a:lnTo>
                  <a:lnTo>
                    <a:pt x="19996" y="20456"/>
                  </a:lnTo>
                  <a:lnTo>
                    <a:pt x="20120" y="20356"/>
                  </a:lnTo>
                  <a:lnTo>
                    <a:pt x="20245" y="20232"/>
                  </a:lnTo>
                  <a:lnTo>
                    <a:pt x="20356" y="20120"/>
                  </a:lnTo>
                  <a:lnTo>
                    <a:pt x="20468" y="19996"/>
                  </a:lnTo>
                  <a:lnTo>
                    <a:pt x="20568" y="19859"/>
                  </a:lnTo>
                  <a:lnTo>
                    <a:pt x="20667" y="19722"/>
                  </a:lnTo>
                  <a:lnTo>
                    <a:pt x="20754" y="19586"/>
                  </a:lnTo>
                  <a:lnTo>
                    <a:pt x="20841" y="19436"/>
                  </a:lnTo>
                  <a:lnTo>
                    <a:pt x="20916" y="19287"/>
                  </a:lnTo>
                  <a:lnTo>
                    <a:pt x="20991" y="19138"/>
                  </a:lnTo>
                  <a:lnTo>
                    <a:pt x="21040" y="18976"/>
                  </a:lnTo>
                  <a:lnTo>
                    <a:pt x="21103" y="18827"/>
                  </a:lnTo>
                  <a:lnTo>
                    <a:pt x="21152" y="18653"/>
                  </a:lnTo>
                  <a:lnTo>
                    <a:pt x="21190" y="18491"/>
                  </a:lnTo>
                  <a:lnTo>
                    <a:pt x="21214" y="18317"/>
                  </a:lnTo>
                  <a:lnTo>
                    <a:pt x="21239" y="18143"/>
                  </a:lnTo>
                  <a:lnTo>
                    <a:pt x="21252" y="17969"/>
                  </a:lnTo>
                  <a:lnTo>
                    <a:pt x="21252" y="17795"/>
                  </a:lnTo>
                  <a:lnTo>
                    <a:pt x="21252" y="3458"/>
                  </a:lnTo>
                  <a:lnTo>
                    <a:pt x="21252" y="3271"/>
                  </a:lnTo>
                  <a:lnTo>
                    <a:pt x="21239" y="3097"/>
                  </a:lnTo>
                  <a:lnTo>
                    <a:pt x="21214" y="2923"/>
                  </a:lnTo>
                  <a:lnTo>
                    <a:pt x="21190" y="2761"/>
                  </a:lnTo>
                  <a:lnTo>
                    <a:pt x="21152" y="2587"/>
                  </a:lnTo>
                  <a:lnTo>
                    <a:pt x="21103" y="2426"/>
                  </a:lnTo>
                  <a:lnTo>
                    <a:pt x="21040" y="2264"/>
                  </a:lnTo>
                  <a:lnTo>
                    <a:pt x="20991" y="2102"/>
                  </a:lnTo>
                  <a:lnTo>
                    <a:pt x="20916" y="1953"/>
                  </a:lnTo>
                  <a:lnTo>
                    <a:pt x="20841" y="1804"/>
                  </a:lnTo>
                  <a:lnTo>
                    <a:pt x="20754" y="1667"/>
                  </a:lnTo>
                  <a:lnTo>
                    <a:pt x="20667" y="1518"/>
                  </a:lnTo>
                  <a:lnTo>
                    <a:pt x="20568" y="1381"/>
                  </a:lnTo>
                  <a:lnTo>
                    <a:pt x="20468" y="1257"/>
                  </a:lnTo>
                  <a:lnTo>
                    <a:pt x="20356" y="1132"/>
                  </a:lnTo>
                  <a:lnTo>
                    <a:pt x="20245" y="1008"/>
                  </a:lnTo>
                  <a:lnTo>
                    <a:pt x="20120" y="896"/>
                  </a:lnTo>
                  <a:lnTo>
                    <a:pt x="19996" y="784"/>
                  </a:lnTo>
                  <a:lnTo>
                    <a:pt x="19872" y="685"/>
                  </a:lnTo>
                  <a:lnTo>
                    <a:pt x="19735" y="585"/>
                  </a:lnTo>
                  <a:lnTo>
                    <a:pt x="19586" y="498"/>
                  </a:lnTo>
                  <a:lnTo>
                    <a:pt x="19449" y="411"/>
                  </a:lnTo>
                  <a:lnTo>
                    <a:pt x="19300" y="337"/>
                  </a:lnTo>
                  <a:lnTo>
                    <a:pt x="19150" y="262"/>
                  </a:lnTo>
                  <a:lnTo>
                    <a:pt x="18989" y="212"/>
                  </a:lnTo>
                  <a:lnTo>
                    <a:pt x="18827" y="150"/>
                  </a:lnTo>
                  <a:lnTo>
                    <a:pt x="18665" y="100"/>
                  </a:lnTo>
                  <a:lnTo>
                    <a:pt x="18491" y="63"/>
                  </a:lnTo>
                  <a:lnTo>
                    <a:pt x="18330" y="38"/>
                  </a:lnTo>
                  <a:lnTo>
                    <a:pt x="18156" y="13"/>
                  </a:lnTo>
                  <a:lnTo>
                    <a:pt x="179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562949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0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3" y="87"/>
                  </a:lnTo>
                  <a:lnTo>
                    <a:pt x="2127" y="137"/>
                  </a:lnTo>
                  <a:lnTo>
                    <a:pt x="1841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095" y="684"/>
                  </a:lnTo>
                  <a:lnTo>
                    <a:pt x="883" y="883"/>
                  </a:lnTo>
                  <a:lnTo>
                    <a:pt x="697" y="1095"/>
                  </a:lnTo>
                  <a:lnTo>
                    <a:pt x="523" y="1331"/>
                  </a:lnTo>
                  <a:lnTo>
                    <a:pt x="361" y="1580"/>
                  </a:lnTo>
                  <a:lnTo>
                    <a:pt x="237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2" y="2413"/>
                  </a:lnTo>
                  <a:lnTo>
                    <a:pt x="38" y="2562"/>
                  </a:lnTo>
                  <a:lnTo>
                    <a:pt x="13" y="2711"/>
                  </a:lnTo>
                  <a:lnTo>
                    <a:pt x="0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0" y="8866"/>
                  </a:lnTo>
                  <a:lnTo>
                    <a:pt x="13" y="9016"/>
                  </a:lnTo>
                  <a:lnTo>
                    <a:pt x="38" y="9165"/>
                  </a:lnTo>
                  <a:lnTo>
                    <a:pt x="62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7" y="9886"/>
                  </a:lnTo>
                  <a:lnTo>
                    <a:pt x="361" y="10147"/>
                  </a:lnTo>
                  <a:lnTo>
                    <a:pt x="523" y="10396"/>
                  </a:lnTo>
                  <a:lnTo>
                    <a:pt x="697" y="10620"/>
                  </a:lnTo>
                  <a:lnTo>
                    <a:pt x="883" y="10843"/>
                  </a:lnTo>
                  <a:lnTo>
                    <a:pt x="1095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41" y="11490"/>
                  </a:lnTo>
                  <a:lnTo>
                    <a:pt x="2127" y="11590"/>
                  </a:lnTo>
                  <a:lnTo>
                    <a:pt x="2263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60" y="11714"/>
                  </a:lnTo>
                  <a:lnTo>
                    <a:pt x="3022" y="11726"/>
                  </a:lnTo>
                  <a:lnTo>
                    <a:pt x="8705" y="11726"/>
                  </a:lnTo>
                  <a:lnTo>
                    <a:pt x="8866" y="11714"/>
                  </a:lnTo>
                  <a:lnTo>
                    <a:pt x="9015" y="11714"/>
                  </a:lnTo>
                  <a:lnTo>
                    <a:pt x="9165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12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42" y="10620"/>
                  </a:lnTo>
                  <a:lnTo>
                    <a:pt x="11216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89" y="9600"/>
                  </a:lnTo>
                  <a:lnTo>
                    <a:pt x="11627" y="9463"/>
                  </a:lnTo>
                  <a:lnTo>
                    <a:pt x="11664" y="9314"/>
                  </a:lnTo>
                  <a:lnTo>
                    <a:pt x="11689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689" y="2562"/>
                  </a:lnTo>
                  <a:lnTo>
                    <a:pt x="11664" y="2413"/>
                  </a:lnTo>
                  <a:lnTo>
                    <a:pt x="11627" y="2263"/>
                  </a:lnTo>
                  <a:lnTo>
                    <a:pt x="11589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6" y="1331"/>
                  </a:lnTo>
                  <a:lnTo>
                    <a:pt x="11042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12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65" y="38"/>
                  </a:lnTo>
                  <a:lnTo>
                    <a:pt x="9015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6829967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0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3" y="87"/>
                  </a:lnTo>
                  <a:lnTo>
                    <a:pt x="2127" y="137"/>
                  </a:lnTo>
                  <a:lnTo>
                    <a:pt x="1841" y="237"/>
                  </a:lnTo>
                  <a:lnTo>
                    <a:pt x="1579" y="361"/>
                  </a:lnTo>
                  <a:lnTo>
                    <a:pt x="1331" y="510"/>
                  </a:lnTo>
                  <a:lnTo>
                    <a:pt x="1094" y="684"/>
                  </a:lnTo>
                  <a:lnTo>
                    <a:pt x="883" y="883"/>
                  </a:lnTo>
                  <a:lnTo>
                    <a:pt x="684" y="1095"/>
                  </a:lnTo>
                  <a:lnTo>
                    <a:pt x="510" y="1331"/>
                  </a:lnTo>
                  <a:lnTo>
                    <a:pt x="361" y="1580"/>
                  </a:lnTo>
                  <a:lnTo>
                    <a:pt x="236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2" y="2413"/>
                  </a:lnTo>
                  <a:lnTo>
                    <a:pt x="38" y="2562"/>
                  </a:lnTo>
                  <a:lnTo>
                    <a:pt x="13" y="2711"/>
                  </a:lnTo>
                  <a:lnTo>
                    <a:pt x="0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0" y="8866"/>
                  </a:lnTo>
                  <a:lnTo>
                    <a:pt x="13" y="9016"/>
                  </a:lnTo>
                  <a:lnTo>
                    <a:pt x="38" y="9165"/>
                  </a:lnTo>
                  <a:lnTo>
                    <a:pt x="62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6" y="9886"/>
                  </a:lnTo>
                  <a:lnTo>
                    <a:pt x="361" y="10147"/>
                  </a:lnTo>
                  <a:lnTo>
                    <a:pt x="510" y="10396"/>
                  </a:lnTo>
                  <a:lnTo>
                    <a:pt x="684" y="10620"/>
                  </a:lnTo>
                  <a:lnTo>
                    <a:pt x="883" y="10843"/>
                  </a:lnTo>
                  <a:lnTo>
                    <a:pt x="1094" y="11030"/>
                  </a:lnTo>
                  <a:lnTo>
                    <a:pt x="1331" y="11204"/>
                  </a:lnTo>
                  <a:lnTo>
                    <a:pt x="1579" y="11353"/>
                  </a:lnTo>
                  <a:lnTo>
                    <a:pt x="1841" y="11490"/>
                  </a:lnTo>
                  <a:lnTo>
                    <a:pt x="2127" y="11590"/>
                  </a:lnTo>
                  <a:lnTo>
                    <a:pt x="2263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60" y="11714"/>
                  </a:lnTo>
                  <a:lnTo>
                    <a:pt x="3022" y="11726"/>
                  </a:lnTo>
                  <a:lnTo>
                    <a:pt x="8705" y="11726"/>
                  </a:lnTo>
                  <a:lnTo>
                    <a:pt x="8866" y="11714"/>
                  </a:lnTo>
                  <a:lnTo>
                    <a:pt x="9015" y="11714"/>
                  </a:lnTo>
                  <a:lnTo>
                    <a:pt x="9165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00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42" y="10620"/>
                  </a:lnTo>
                  <a:lnTo>
                    <a:pt x="11216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89" y="9600"/>
                  </a:lnTo>
                  <a:lnTo>
                    <a:pt x="11627" y="9463"/>
                  </a:lnTo>
                  <a:lnTo>
                    <a:pt x="11664" y="9314"/>
                  </a:lnTo>
                  <a:lnTo>
                    <a:pt x="11689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689" y="2562"/>
                  </a:lnTo>
                  <a:lnTo>
                    <a:pt x="11664" y="2413"/>
                  </a:lnTo>
                  <a:lnTo>
                    <a:pt x="11627" y="2263"/>
                  </a:lnTo>
                  <a:lnTo>
                    <a:pt x="11589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6" y="1331"/>
                  </a:lnTo>
                  <a:lnTo>
                    <a:pt x="11042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00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65" y="38"/>
                  </a:lnTo>
                  <a:lnTo>
                    <a:pt x="9015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7096985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0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3" y="87"/>
                  </a:lnTo>
                  <a:lnTo>
                    <a:pt x="2114" y="137"/>
                  </a:lnTo>
                  <a:lnTo>
                    <a:pt x="1841" y="237"/>
                  </a:lnTo>
                  <a:lnTo>
                    <a:pt x="1579" y="361"/>
                  </a:lnTo>
                  <a:lnTo>
                    <a:pt x="1331" y="510"/>
                  </a:lnTo>
                  <a:lnTo>
                    <a:pt x="1094" y="684"/>
                  </a:lnTo>
                  <a:lnTo>
                    <a:pt x="883" y="883"/>
                  </a:lnTo>
                  <a:lnTo>
                    <a:pt x="684" y="1095"/>
                  </a:lnTo>
                  <a:lnTo>
                    <a:pt x="510" y="1331"/>
                  </a:lnTo>
                  <a:lnTo>
                    <a:pt x="361" y="1580"/>
                  </a:lnTo>
                  <a:lnTo>
                    <a:pt x="236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2" y="2413"/>
                  </a:lnTo>
                  <a:lnTo>
                    <a:pt x="37" y="2562"/>
                  </a:lnTo>
                  <a:lnTo>
                    <a:pt x="13" y="2711"/>
                  </a:lnTo>
                  <a:lnTo>
                    <a:pt x="0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0" y="8866"/>
                  </a:lnTo>
                  <a:lnTo>
                    <a:pt x="13" y="9016"/>
                  </a:lnTo>
                  <a:lnTo>
                    <a:pt x="37" y="9165"/>
                  </a:lnTo>
                  <a:lnTo>
                    <a:pt x="62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6" y="9886"/>
                  </a:lnTo>
                  <a:lnTo>
                    <a:pt x="361" y="10147"/>
                  </a:lnTo>
                  <a:lnTo>
                    <a:pt x="510" y="10396"/>
                  </a:lnTo>
                  <a:lnTo>
                    <a:pt x="684" y="10620"/>
                  </a:lnTo>
                  <a:lnTo>
                    <a:pt x="883" y="10843"/>
                  </a:lnTo>
                  <a:lnTo>
                    <a:pt x="1094" y="11030"/>
                  </a:lnTo>
                  <a:lnTo>
                    <a:pt x="1331" y="11204"/>
                  </a:lnTo>
                  <a:lnTo>
                    <a:pt x="1579" y="11353"/>
                  </a:lnTo>
                  <a:lnTo>
                    <a:pt x="1841" y="11490"/>
                  </a:lnTo>
                  <a:lnTo>
                    <a:pt x="2114" y="11590"/>
                  </a:lnTo>
                  <a:lnTo>
                    <a:pt x="2263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60" y="11714"/>
                  </a:lnTo>
                  <a:lnTo>
                    <a:pt x="3022" y="11726"/>
                  </a:lnTo>
                  <a:lnTo>
                    <a:pt x="8704" y="11726"/>
                  </a:lnTo>
                  <a:lnTo>
                    <a:pt x="8866" y="11714"/>
                  </a:lnTo>
                  <a:lnTo>
                    <a:pt x="9015" y="11714"/>
                  </a:lnTo>
                  <a:lnTo>
                    <a:pt x="9165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00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30" y="10620"/>
                  </a:lnTo>
                  <a:lnTo>
                    <a:pt x="11204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89" y="9600"/>
                  </a:lnTo>
                  <a:lnTo>
                    <a:pt x="11627" y="9463"/>
                  </a:lnTo>
                  <a:lnTo>
                    <a:pt x="11664" y="9314"/>
                  </a:lnTo>
                  <a:lnTo>
                    <a:pt x="11689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689" y="2562"/>
                  </a:lnTo>
                  <a:lnTo>
                    <a:pt x="11664" y="2413"/>
                  </a:lnTo>
                  <a:lnTo>
                    <a:pt x="11627" y="2263"/>
                  </a:lnTo>
                  <a:lnTo>
                    <a:pt x="11589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04" y="1331"/>
                  </a:lnTo>
                  <a:lnTo>
                    <a:pt x="11030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00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65" y="38"/>
                  </a:lnTo>
                  <a:lnTo>
                    <a:pt x="9015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495034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699" y="0"/>
                  </a:moveTo>
                  <a:lnTo>
                    <a:pt x="2426" y="12"/>
                  </a:lnTo>
                  <a:lnTo>
                    <a:pt x="2152" y="50"/>
                  </a:lnTo>
                  <a:lnTo>
                    <a:pt x="1891" y="124"/>
                  </a:lnTo>
                  <a:lnTo>
                    <a:pt x="1642" y="211"/>
                  </a:lnTo>
                  <a:lnTo>
                    <a:pt x="1406" y="323"/>
                  </a:lnTo>
                  <a:lnTo>
                    <a:pt x="1182" y="460"/>
                  </a:lnTo>
                  <a:lnTo>
                    <a:pt x="983" y="622"/>
                  </a:lnTo>
                  <a:lnTo>
                    <a:pt x="784" y="796"/>
                  </a:lnTo>
                  <a:lnTo>
                    <a:pt x="610" y="982"/>
                  </a:lnTo>
                  <a:lnTo>
                    <a:pt x="461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13" y="1903"/>
                  </a:lnTo>
                  <a:lnTo>
                    <a:pt x="51" y="2164"/>
                  </a:lnTo>
                  <a:lnTo>
                    <a:pt x="13" y="2425"/>
                  </a:lnTo>
                  <a:lnTo>
                    <a:pt x="1" y="2711"/>
                  </a:lnTo>
                  <a:lnTo>
                    <a:pt x="1" y="9015"/>
                  </a:lnTo>
                  <a:lnTo>
                    <a:pt x="13" y="9301"/>
                  </a:lnTo>
                  <a:lnTo>
                    <a:pt x="51" y="9562"/>
                  </a:lnTo>
                  <a:lnTo>
                    <a:pt x="113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1" y="10532"/>
                  </a:lnTo>
                  <a:lnTo>
                    <a:pt x="610" y="10744"/>
                  </a:lnTo>
                  <a:lnTo>
                    <a:pt x="784" y="10930"/>
                  </a:lnTo>
                  <a:lnTo>
                    <a:pt x="983" y="11104"/>
                  </a:lnTo>
                  <a:lnTo>
                    <a:pt x="1182" y="11266"/>
                  </a:lnTo>
                  <a:lnTo>
                    <a:pt x="1406" y="11403"/>
                  </a:lnTo>
                  <a:lnTo>
                    <a:pt x="1642" y="11515"/>
                  </a:lnTo>
                  <a:lnTo>
                    <a:pt x="1891" y="11602"/>
                  </a:lnTo>
                  <a:lnTo>
                    <a:pt x="2152" y="11676"/>
                  </a:lnTo>
                  <a:lnTo>
                    <a:pt x="2426" y="11714"/>
                  </a:lnTo>
                  <a:lnTo>
                    <a:pt x="2699" y="11726"/>
                  </a:lnTo>
                  <a:lnTo>
                    <a:pt x="9016" y="11726"/>
                  </a:lnTo>
                  <a:lnTo>
                    <a:pt x="9290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3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32" y="11104"/>
                  </a:lnTo>
                  <a:lnTo>
                    <a:pt x="10931" y="10930"/>
                  </a:lnTo>
                  <a:lnTo>
                    <a:pt x="11105" y="10744"/>
                  </a:lnTo>
                  <a:lnTo>
                    <a:pt x="11254" y="10532"/>
                  </a:lnTo>
                  <a:lnTo>
                    <a:pt x="11391" y="10308"/>
                  </a:lnTo>
                  <a:lnTo>
                    <a:pt x="11503" y="10072"/>
                  </a:lnTo>
                  <a:lnTo>
                    <a:pt x="11603" y="9823"/>
                  </a:lnTo>
                  <a:lnTo>
                    <a:pt x="11665" y="9562"/>
                  </a:lnTo>
                  <a:lnTo>
                    <a:pt x="11702" y="9301"/>
                  </a:lnTo>
                  <a:lnTo>
                    <a:pt x="11727" y="9015"/>
                  </a:lnTo>
                  <a:lnTo>
                    <a:pt x="11727" y="2711"/>
                  </a:lnTo>
                  <a:lnTo>
                    <a:pt x="11702" y="2425"/>
                  </a:lnTo>
                  <a:lnTo>
                    <a:pt x="11665" y="2164"/>
                  </a:lnTo>
                  <a:lnTo>
                    <a:pt x="11603" y="1903"/>
                  </a:lnTo>
                  <a:lnTo>
                    <a:pt x="11503" y="1654"/>
                  </a:lnTo>
                  <a:lnTo>
                    <a:pt x="11391" y="1418"/>
                  </a:lnTo>
                  <a:lnTo>
                    <a:pt x="11254" y="1194"/>
                  </a:lnTo>
                  <a:lnTo>
                    <a:pt x="11105" y="982"/>
                  </a:lnTo>
                  <a:lnTo>
                    <a:pt x="10931" y="796"/>
                  </a:lnTo>
                  <a:lnTo>
                    <a:pt x="10732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3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290" y="12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761897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38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95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73" y="1194"/>
                  </a:lnTo>
                  <a:lnTo>
                    <a:pt x="336" y="1418"/>
                  </a:lnTo>
                  <a:lnTo>
                    <a:pt x="224" y="1654"/>
                  </a:lnTo>
                  <a:lnTo>
                    <a:pt x="125" y="1903"/>
                  </a:lnTo>
                  <a:lnTo>
                    <a:pt x="63" y="2164"/>
                  </a:lnTo>
                  <a:lnTo>
                    <a:pt x="25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25" y="9301"/>
                  </a:lnTo>
                  <a:lnTo>
                    <a:pt x="63" y="9562"/>
                  </a:lnTo>
                  <a:lnTo>
                    <a:pt x="125" y="9823"/>
                  </a:lnTo>
                  <a:lnTo>
                    <a:pt x="224" y="10072"/>
                  </a:lnTo>
                  <a:lnTo>
                    <a:pt x="336" y="10308"/>
                  </a:lnTo>
                  <a:lnTo>
                    <a:pt x="473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95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38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2" y="11714"/>
                  </a:lnTo>
                  <a:lnTo>
                    <a:pt x="9575" y="11676"/>
                  </a:lnTo>
                  <a:lnTo>
                    <a:pt x="9836" y="11602"/>
                  </a:lnTo>
                  <a:lnTo>
                    <a:pt x="10085" y="11515"/>
                  </a:lnTo>
                  <a:lnTo>
                    <a:pt x="10321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43" y="10930"/>
                  </a:lnTo>
                  <a:lnTo>
                    <a:pt x="11117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14" y="9823"/>
                  </a:lnTo>
                  <a:lnTo>
                    <a:pt x="11677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7" y="2164"/>
                  </a:lnTo>
                  <a:lnTo>
                    <a:pt x="11614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17" y="982"/>
                  </a:lnTo>
                  <a:lnTo>
                    <a:pt x="10943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21" y="323"/>
                  </a:lnTo>
                  <a:lnTo>
                    <a:pt x="10085" y="211"/>
                  </a:lnTo>
                  <a:lnTo>
                    <a:pt x="9836" y="124"/>
                  </a:lnTo>
                  <a:lnTo>
                    <a:pt x="9575" y="50"/>
                  </a:lnTo>
                  <a:lnTo>
                    <a:pt x="9302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6028914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38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95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73" y="1194"/>
                  </a:lnTo>
                  <a:lnTo>
                    <a:pt x="336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63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63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36" y="10308"/>
                  </a:lnTo>
                  <a:lnTo>
                    <a:pt x="473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95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38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2" y="11714"/>
                  </a:lnTo>
                  <a:lnTo>
                    <a:pt x="9575" y="11676"/>
                  </a:lnTo>
                  <a:lnTo>
                    <a:pt x="9824" y="11602"/>
                  </a:lnTo>
                  <a:lnTo>
                    <a:pt x="10073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43" y="10930"/>
                  </a:lnTo>
                  <a:lnTo>
                    <a:pt x="11117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14" y="9823"/>
                  </a:lnTo>
                  <a:lnTo>
                    <a:pt x="11677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7" y="2164"/>
                  </a:lnTo>
                  <a:lnTo>
                    <a:pt x="11614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17" y="982"/>
                  </a:lnTo>
                  <a:lnTo>
                    <a:pt x="10943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3" y="211"/>
                  </a:lnTo>
                  <a:lnTo>
                    <a:pt x="9824" y="124"/>
                  </a:lnTo>
                  <a:lnTo>
                    <a:pt x="9575" y="50"/>
                  </a:lnTo>
                  <a:lnTo>
                    <a:pt x="9302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6295932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38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63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63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38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2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17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77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7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17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302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6562949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25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62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62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25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1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04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76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6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04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301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6829967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25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50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50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25" y="11714"/>
                  </a:lnTo>
                  <a:lnTo>
                    <a:pt x="2711" y="11726"/>
                  </a:lnTo>
                  <a:lnTo>
                    <a:pt x="9015" y="11726"/>
                  </a:lnTo>
                  <a:lnTo>
                    <a:pt x="9301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2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04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76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6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04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2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301" y="12"/>
                  </a:lnTo>
                  <a:lnTo>
                    <a:pt x="90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096985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25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3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50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50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3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25" y="11714"/>
                  </a:lnTo>
                  <a:lnTo>
                    <a:pt x="2711" y="11726"/>
                  </a:lnTo>
                  <a:lnTo>
                    <a:pt x="9015" y="11726"/>
                  </a:lnTo>
                  <a:lnTo>
                    <a:pt x="9301" y="11714"/>
                  </a:lnTo>
                  <a:lnTo>
                    <a:pt x="9562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2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04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64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64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04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2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2" y="50"/>
                  </a:lnTo>
                  <a:lnTo>
                    <a:pt x="9301" y="12"/>
                  </a:lnTo>
                  <a:lnTo>
                    <a:pt x="90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495034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14" y="13"/>
                  </a:lnTo>
                  <a:lnTo>
                    <a:pt x="1966" y="50"/>
                  </a:lnTo>
                  <a:lnTo>
                    <a:pt x="1729" y="113"/>
                  </a:lnTo>
                  <a:lnTo>
                    <a:pt x="1506" y="200"/>
                  </a:lnTo>
                  <a:lnTo>
                    <a:pt x="1294" y="299"/>
                  </a:lnTo>
                  <a:lnTo>
                    <a:pt x="1083" y="424"/>
                  </a:lnTo>
                  <a:lnTo>
                    <a:pt x="896" y="573"/>
                  </a:lnTo>
                  <a:lnTo>
                    <a:pt x="722" y="734"/>
                  </a:lnTo>
                  <a:lnTo>
                    <a:pt x="561" y="908"/>
                  </a:lnTo>
                  <a:lnTo>
                    <a:pt x="424" y="1095"/>
                  </a:lnTo>
                  <a:lnTo>
                    <a:pt x="299" y="1306"/>
                  </a:lnTo>
                  <a:lnTo>
                    <a:pt x="187" y="1518"/>
                  </a:lnTo>
                  <a:lnTo>
                    <a:pt x="100" y="1742"/>
                  </a:lnTo>
                  <a:lnTo>
                    <a:pt x="51" y="1978"/>
                  </a:lnTo>
                  <a:lnTo>
                    <a:pt x="13" y="2227"/>
                  </a:lnTo>
                  <a:lnTo>
                    <a:pt x="1" y="2475"/>
                  </a:lnTo>
                  <a:lnTo>
                    <a:pt x="1" y="9252"/>
                  </a:lnTo>
                  <a:lnTo>
                    <a:pt x="13" y="9513"/>
                  </a:lnTo>
                  <a:lnTo>
                    <a:pt x="51" y="9750"/>
                  </a:lnTo>
                  <a:lnTo>
                    <a:pt x="100" y="9986"/>
                  </a:lnTo>
                  <a:lnTo>
                    <a:pt x="187" y="10222"/>
                  </a:lnTo>
                  <a:lnTo>
                    <a:pt x="299" y="10433"/>
                  </a:lnTo>
                  <a:lnTo>
                    <a:pt x="424" y="10645"/>
                  </a:lnTo>
                  <a:lnTo>
                    <a:pt x="561" y="10831"/>
                  </a:lnTo>
                  <a:lnTo>
                    <a:pt x="722" y="11005"/>
                  </a:lnTo>
                  <a:lnTo>
                    <a:pt x="896" y="11167"/>
                  </a:lnTo>
                  <a:lnTo>
                    <a:pt x="1083" y="11304"/>
                  </a:lnTo>
                  <a:lnTo>
                    <a:pt x="1294" y="11428"/>
                  </a:lnTo>
                  <a:lnTo>
                    <a:pt x="1506" y="11540"/>
                  </a:lnTo>
                  <a:lnTo>
                    <a:pt x="1729" y="11615"/>
                  </a:lnTo>
                  <a:lnTo>
                    <a:pt x="1966" y="11677"/>
                  </a:lnTo>
                  <a:lnTo>
                    <a:pt x="2214" y="11714"/>
                  </a:lnTo>
                  <a:lnTo>
                    <a:pt x="2475" y="11727"/>
                  </a:lnTo>
                  <a:lnTo>
                    <a:pt x="9240" y="11727"/>
                  </a:lnTo>
                  <a:lnTo>
                    <a:pt x="9501" y="11714"/>
                  </a:lnTo>
                  <a:lnTo>
                    <a:pt x="9750" y="11677"/>
                  </a:lnTo>
                  <a:lnTo>
                    <a:pt x="9986" y="11615"/>
                  </a:lnTo>
                  <a:lnTo>
                    <a:pt x="10210" y="11540"/>
                  </a:lnTo>
                  <a:lnTo>
                    <a:pt x="10421" y="11428"/>
                  </a:lnTo>
                  <a:lnTo>
                    <a:pt x="10633" y="11304"/>
                  </a:lnTo>
                  <a:lnTo>
                    <a:pt x="10819" y="11167"/>
                  </a:lnTo>
                  <a:lnTo>
                    <a:pt x="10993" y="11005"/>
                  </a:lnTo>
                  <a:lnTo>
                    <a:pt x="11155" y="10831"/>
                  </a:lnTo>
                  <a:lnTo>
                    <a:pt x="11304" y="10645"/>
                  </a:lnTo>
                  <a:lnTo>
                    <a:pt x="11416" y="10433"/>
                  </a:lnTo>
                  <a:lnTo>
                    <a:pt x="11528" y="10222"/>
                  </a:lnTo>
                  <a:lnTo>
                    <a:pt x="11615" y="9986"/>
                  </a:lnTo>
                  <a:lnTo>
                    <a:pt x="11665" y="9750"/>
                  </a:lnTo>
                  <a:lnTo>
                    <a:pt x="11702" y="9513"/>
                  </a:lnTo>
                  <a:lnTo>
                    <a:pt x="11727" y="9252"/>
                  </a:lnTo>
                  <a:lnTo>
                    <a:pt x="11727" y="2475"/>
                  </a:lnTo>
                  <a:lnTo>
                    <a:pt x="11702" y="2227"/>
                  </a:lnTo>
                  <a:lnTo>
                    <a:pt x="11665" y="1978"/>
                  </a:lnTo>
                  <a:lnTo>
                    <a:pt x="11615" y="1742"/>
                  </a:lnTo>
                  <a:lnTo>
                    <a:pt x="11528" y="1518"/>
                  </a:lnTo>
                  <a:lnTo>
                    <a:pt x="11416" y="1306"/>
                  </a:lnTo>
                  <a:lnTo>
                    <a:pt x="11304" y="1095"/>
                  </a:lnTo>
                  <a:lnTo>
                    <a:pt x="11155" y="908"/>
                  </a:lnTo>
                  <a:lnTo>
                    <a:pt x="10993" y="734"/>
                  </a:lnTo>
                  <a:lnTo>
                    <a:pt x="10819" y="573"/>
                  </a:lnTo>
                  <a:lnTo>
                    <a:pt x="10633" y="424"/>
                  </a:lnTo>
                  <a:lnTo>
                    <a:pt x="10421" y="299"/>
                  </a:lnTo>
                  <a:lnTo>
                    <a:pt x="10210" y="200"/>
                  </a:lnTo>
                  <a:lnTo>
                    <a:pt x="9986" y="113"/>
                  </a:lnTo>
                  <a:lnTo>
                    <a:pt x="9750" y="50"/>
                  </a:lnTo>
                  <a:lnTo>
                    <a:pt x="9501" y="13"/>
                  </a:lnTo>
                  <a:lnTo>
                    <a:pt x="92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5761897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8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306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34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34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306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8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13" y="11714"/>
                  </a:lnTo>
                  <a:lnTo>
                    <a:pt x="9749" y="11677"/>
                  </a:lnTo>
                  <a:lnTo>
                    <a:pt x="9998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45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4" y="10645"/>
                  </a:lnTo>
                  <a:lnTo>
                    <a:pt x="11428" y="10433"/>
                  </a:lnTo>
                  <a:lnTo>
                    <a:pt x="11540" y="10222"/>
                  </a:lnTo>
                  <a:lnTo>
                    <a:pt x="11614" y="9986"/>
                  </a:lnTo>
                  <a:lnTo>
                    <a:pt x="11677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7" y="1978"/>
                  </a:lnTo>
                  <a:lnTo>
                    <a:pt x="11614" y="1742"/>
                  </a:lnTo>
                  <a:lnTo>
                    <a:pt x="11540" y="1518"/>
                  </a:lnTo>
                  <a:lnTo>
                    <a:pt x="11428" y="1306"/>
                  </a:lnTo>
                  <a:lnTo>
                    <a:pt x="11304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45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98" y="113"/>
                  </a:lnTo>
                  <a:lnTo>
                    <a:pt x="9749" y="50"/>
                  </a:lnTo>
                  <a:lnTo>
                    <a:pt x="9513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28914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8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306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34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34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306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8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13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45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4" y="10645"/>
                  </a:lnTo>
                  <a:lnTo>
                    <a:pt x="11428" y="10433"/>
                  </a:lnTo>
                  <a:lnTo>
                    <a:pt x="11540" y="10222"/>
                  </a:lnTo>
                  <a:lnTo>
                    <a:pt x="11614" y="9986"/>
                  </a:lnTo>
                  <a:lnTo>
                    <a:pt x="11677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7" y="1978"/>
                  </a:lnTo>
                  <a:lnTo>
                    <a:pt x="11614" y="1742"/>
                  </a:lnTo>
                  <a:lnTo>
                    <a:pt x="11540" y="1518"/>
                  </a:lnTo>
                  <a:lnTo>
                    <a:pt x="11428" y="1306"/>
                  </a:lnTo>
                  <a:lnTo>
                    <a:pt x="11304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45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13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6295932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294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34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34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294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13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4" y="10645"/>
                  </a:lnTo>
                  <a:lnTo>
                    <a:pt x="11428" y="10433"/>
                  </a:lnTo>
                  <a:lnTo>
                    <a:pt x="11540" y="10222"/>
                  </a:lnTo>
                  <a:lnTo>
                    <a:pt x="11614" y="9986"/>
                  </a:lnTo>
                  <a:lnTo>
                    <a:pt x="11677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7" y="1978"/>
                  </a:lnTo>
                  <a:lnTo>
                    <a:pt x="11614" y="1742"/>
                  </a:lnTo>
                  <a:lnTo>
                    <a:pt x="11540" y="1518"/>
                  </a:lnTo>
                  <a:lnTo>
                    <a:pt x="11428" y="1306"/>
                  </a:lnTo>
                  <a:lnTo>
                    <a:pt x="11304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13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562949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294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22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22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294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00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3" y="10645"/>
                  </a:lnTo>
                  <a:lnTo>
                    <a:pt x="11428" y="10433"/>
                  </a:lnTo>
                  <a:lnTo>
                    <a:pt x="11527" y="10222"/>
                  </a:lnTo>
                  <a:lnTo>
                    <a:pt x="11614" y="9986"/>
                  </a:lnTo>
                  <a:lnTo>
                    <a:pt x="11676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6" y="1978"/>
                  </a:lnTo>
                  <a:lnTo>
                    <a:pt x="11614" y="1742"/>
                  </a:lnTo>
                  <a:lnTo>
                    <a:pt x="11527" y="1518"/>
                  </a:lnTo>
                  <a:lnTo>
                    <a:pt x="11428" y="1306"/>
                  </a:lnTo>
                  <a:lnTo>
                    <a:pt x="11303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00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829967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293" y="299"/>
                  </a:lnTo>
                  <a:lnTo>
                    <a:pt x="1094" y="424"/>
                  </a:lnTo>
                  <a:lnTo>
                    <a:pt x="896" y="573"/>
                  </a:lnTo>
                  <a:lnTo>
                    <a:pt x="721" y="734"/>
                  </a:lnTo>
                  <a:lnTo>
                    <a:pt x="560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60" y="10831"/>
                  </a:lnTo>
                  <a:lnTo>
                    <a:pt x="721" y="11005"/>
                  </a:lnTo>
                  <a:lnTo>
                    <a:pt x="896" y="11167"/>
                  </a:lnTo>
                  <a:lnTo>
                    <a:pt x="1094" y="11304"/>
                  </a:lnTo>
                  <a:lnTo>
                    <a:pt x="1293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00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09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3" y="10645"/>
                  </a:lnTo>
                  <a:lnTo>
                    <a:pt x="11428" y="10433"/>
                  </a:lnTo>
                  <a:lnTo>
                    <a:pt x="11527" y="10222"/>
                  </a:lnTo>
                  <a:lnTo>
                    <a:pt x="11614" y="9986"/>
                  </a:lnTo>
                  <a:lnTo>
                    <a:pt x="11676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6" y="1978"/>
                  </a:lnTo>
                  <a:lnTo>
                    <a:pt x="11614" y="1742"/>
                  </a:lnTo>
                  <a:lnTo>
                    <a:pt x="11527" y="1518"/>
                  </a:lnTo>
                  <a:lnTo>
                    <a:pt x="11428" y="1306"/>
                  </a:lnTo>
                  <a:lnTo>
                    <a:pt x="11303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09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00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7096985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05" y="200"/>
                  </a:lnTo>
                  <a:lnTo>
                    <a:pt x="1293" y="299"/>
                  </a:lnTo>
                  <a:lnTo>
                    <a:pt x="1094" y="424"/>
                  </a:lnTo>
                  <a:lnTo>
                    <a:pt x="895" y="573"/>
                  </a:lnTo>
                  <a:lnTo>
                    <a:pt x="721" y="734"/>
                  </a:lnTo>
                  <a:lnTo>
                    <a:pt x="560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60" y="10831"/>
                  </a:lnTo>
                  <a:lnTo>
                    <a:pt x="721" y="11005"/>
                  </a:lnTo>
                  <a:lnTo>
                    <a:pt x="895" y="11167"/>
                  </a:lnTo>
                  <a:lnTo>
                    <a:pt x="1094" y="11304"/>
                  </a:lnTo>
                  <a:lnTo>
                    <a:pt x="1293" y="11428"/>
                  </a:lnTo>
                  <a:lnTo>
                    <a:pt x="1505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00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09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18" y="11167"/>
                  </a:lnTo>
                  <a:lnTo>
                    <a:pt x="11005" y="11005"/>
                  </a:lnTo>
                  <a:lnTo>
                    <a:pt x="11154" y="10831"/>
                  </a:lnTo>
                  <a:lnTo>
                    <a:pt x="11303" y="10645"/>
                  </a:lnTo>
                  <a:lnTo>
                    <a:pt x="11428" y="10433"/>
                  </a:lnTo>
                  <a:lnTo>
                    <a:pt x="11527" y="10222"/>
                  </a:lnTo>
                  <a:lnTo>
                    <a:pt x="11614" y="9986"/>
                  </a:lnTo>
                  <a:lnTo>
                    <a:pt x="11676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6" y="1978"/>
                  </a:lnTo>
                  <a:lnTo>
                    <a:pt x="11614" y="1742"/>
                  </a:lnTo>
                  <a:lnTo>
                    <a:pt x="11527" y="1518"/>
                  </a:lnTo>
                  <a:lnTo>
                    <a:pt x="11428" y="1306"/>
                  </a:lnTo>
                  <a:lnTo>
                    <a:pt x="11303" y="1095"/>
                  </a:lnTo>
                  <a:lnTo>
                    <a:pt x="11154" y="908"/>
                  </a:lnTo>
                  <a:lnTo>
                    <a:pt x="11005" y="734"/>
                  </a:lnTo>
                  <a:lnTo>
                    <a:pt x="10818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09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00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6103729" y="2533683"/>
              <a:ext cx="535817" cy="535817"/>
            </a:xfrm>
            <a:custGeom>
              <a:rect b="b" l="l" r="r" t="t"/>
              <a:pathLst>
                <a:path extrusionOk="0" h="41496" w="41496">
                  <a:moveTo>
                    <a:pt x="20755" y="2314"/>
                  </a:moveTo>
                  <a:lnTo>
                    <a:pt x="21227" y="2326"/>
                  </a:lnTo>
                  <a:lnTo>
                    <a:pt x="21700" y="2339"/>
                  </a:lnTo>
                  <a:lnTo>
                    <a:pt x="22172" y="2364"/>
                  </a:lnTo>
                  <a:lnTo>
                    <a:pt x="22632" y="2413"/>
                  </a:lnTo>
                  <a:lnTo>
                    <a:pt x="23092" y="2463"/>
                  </a:lnTo>
                  <a:lnTo>
                    <a:pt x="23552" y="2525"/>
                  </a:lnTo>
                  <a:lnTo>
                    <a:pt x="24012" y="2600"/>
                  </a:lnTo>
                  <a:lnTo>
                    <a:pt x="24460" y="2687"/>
                  </a:lnTo>
                  <a:lnTo>
                    <a:pt x="24908" y="2786"/>
                  </a:lnTo>
                  <a:lnTo>
                    <a:pt x="25355" y="2898"/>
                  </a:lnTo>
                  <a:lnTo>
                    <a:pt x="25791" y="3010"/>
                  </a:lnTo>
                  <a:lnTo>
                    <a:pt x="26226" y="3147"/>
                  </a:lnTo>
                  <a:lnTo>
                    <a:pt x="26661" y="3284"/>
                  </a:lnTo>
                  <a:lnTo>
                    <a:pt x="27084" y="3433"/>
                  </a:lnTo>
                  <a:lnTo>
                    <a:pt x="27507" y="3595"/>
                  </a:lnTo>
                  <a:lnTo>
                    <a:pt x="27917" y="3769"/>
                  </a:lnTo>
                  <a:lnTo>
                    <a:pt x="28327" y="3943"/>
                  </a:lnTo>
                  <a:lnTo>
                    <a:pt x="28738" y="4142"/>
                  </a:lnTo>
                  <a:lnTo>
                    <a:pt x="29136" y="4341"/>
                  </a:lnTo>
                  <a:lnTo>
                    <a:pt x="29533" y="4540"/>
                  </a:lnTo>
                  <a:lnTo>
                    <a:pt x="29919" y="4763"/>
                  </a:lnTo>
                  <a:lnTo>
                    <a:pt x="30304" y="4987"/>
                  </a:lnTo>
                  <a:lnTo>
                    <a:pt x="30677" y="5224"/>
                  </a:lnTo>
                  <a:lnTo>
                    <a:pt x="31050" y="5472"/>
                  </a:lnTo>
                  <a:lnTo>
                    <a:pt x="31411" y="5721"/>
                  </a:lnTo>
                  <a:lnTo>
                    <a:pt x="31772" y="5982"/>
                  </a:lnTo>
                  <a:lnTo>
                    <a:pt x="32120" y="6256"/>
                  </a:lnTo>
                  <a:lnTo>
                    <a:pt x="32468" y="6529"/>
                  </a:lnTo>
                  <a:lnTo>
                    <a:pt x="32804" y="6815"/>
                  </a:lnTo>
                  <a:lnTo>
                    <a:pt x="33140" y="7114"/>
                  </a:lnTo>
                  <a:lnTo>
                    <a:pt x="33463" y="7412"/>
                  </a:lnTo>
                  <a:lnTo>
                    <a:pt x="33774" y="7723"/>
                  </a:lnTo>
                  <a:lnTo>
                    <a:pt x="34085" y="8034"/>
                  </a:lnTo>
                  <a:lnTo>
                    <a:pt x="34383" y="8357"/>
                  </a:lnTo>
                  <a:lnTo>
                    <a:pt x="34681" y="8693"/>
                  </a:lnTo>
                  <a:lnTo>
                    <a:pt x="34967" y="9029"/>
                  </a:lnTo>
                  <a:lnTo>
                    <a:pt x="35241" y="9377"/>
                  </a:lnTo>
                  <a:lnTo>
                    <a:pt x="35515" y="9725"/>
                  </a:lnTo>
                  <a:lnTo>
                    <a:pt x="35776" y="10086"/>
                  </a:lnTo>
                  <a:lnTo>
                    <a:pt x="36024" y="10446"/>
                  </a:lnTo>
                  <a:lnTo>
                    <a:pt x="36273" y="10819"/>
                  </a:lnTo>
                  <a:lnTo>
                    <a:pt x="36509" y="11192"/>
                  </a:lnTo>
                  <a:lnTo>
                    <a:pt x="36733" y="11578"/>
                  </a:lnTo>
                  <a:lnTo>
                    <a:pt x="36957" y="11963"/>
                  </a:lnTo>
                  <a:lnTo>
                    <a:pt x="37156" y="12361"/>
                  </a:lnTo>
                  <a:lnTo>
                    <a:pt x="37355" y="12759"/>
                  </a:lnTo>
                  <a:lnTo>
                    <a:pt x="37554" y="13169"/>
                  </a:lnTo>
                  <a:lnTo>
                    <a:pt x="37728" y="13580"/>
                  </a:lnTo>
                  <a:lnTo>
                    <a:pt x="37902" y="13990"/>
                  </a:lnTo>
                  <a:lnTo>
                    <a:pt x="38064" y="14413"/>
                  </a:lnTo>
                  <a:lnTo>
                    <a:pt x="38213" y="14836"/>
                  </a:lnTo>
                  <a:lnTo>
                    <a:pt x="38350" y="15271"/>
                  </a:lnTo>
                  <a:lnTo>
                    <a:pt x="38486" y="15706"/>
                  </a:lnTo>
                  <a:lnTo>
                    <a:pt x="38598" y="16141"/>
                  </a:lnTo>
                  <a:lnTo>
                    <a:pt x="38710" y="16589"/>
                  </a:lnTo>
                  <a:lnTo>
                    <a:pt x="38810" y="17037"/>
                  </a:lnTo>
                  <a:lnTo>
                    <a:pt x="38897" y="17484"/>
                  </a:lnTo>
                  <a:lnTo>
                    <a:pt x="38971" y="17944"/>
                  </a:lnTo>
                  <a:lnTo>
                    <a:pt x="39034" y="18404"/>
                  </a:lnTo>
                  <a:lnTo>
                    <a:pt x="39083" y="18864"/>
                  </a:lnTo>
                  <a:lnTo>
                    <a:pt x="39133" y="19325"/>
                  </a:lnTo>
                  <a:lnTo>
                    <a:pt x="39158" y="19797"/>
                  </a:lnTo>
                  <a:lnTo>
                    <a:pt x="39170" y="20270"/>
                  </a:lnTo>
                  <a:lnTo>
                    <a:pt x="39183" y="20742"/>
                  </a:lnTo>
                  <a:lnTo>
                    <a:pt x="39170" y="21215"/>
                  </a:lnTo>
                  <a:lnTo>
                    <a:pt x="39158" y="21687"/>
                  </a:lnTo>
                  <a:lnTo>
                    <a:pt x="39133" y="22160"/>
                  </a:lnTo>
                  <a:lnTo>
                    <a:pt x="39083" y="22632"/>
                  </a:lnTo>
                  <a:lnTo>
                    <a:pt x="39034" y="23092"/>
                  </a:lnTo>
                  <a:lnTo>
                    <a:pt x="38971" y="23552"/>
                  </a:lnTo>
                  <a:lnTo>
                    <a:pt x="38897" y="24000"/>
                  </a:lnTo>
                  <a:lnTo>
                    <a:pt x="38810" y="24460"/>
                  </a:lnTo>
                  <a:lnTo>
                    <a:pt x="38710" y="24908"/>
                  </a:lnTo>
                  <a:lnTo>
                    <a:pt x="38598" y="25343"/>
                  </a:lnTo>
                  <a:lnTo>
                    <a:pt x="38486" y="25791"/>
                  </a:lnTo>
                  <a:lnTo>
                    <a:pt x="38350" y="26226"/>
                  </a:lnTo>
                  <a:lnTo>
                    <a:pt x="38213" y="26649"/>
                  </a:lnTo>
                  <a:lnTo>
                    <a:pt x="38064" y="27071"/>
                  </a:lnTo>
                  <a:lnTo>
                    <a:pt x="37902" y="27494"/>
                  </a:lnTo>
                  <a:lnTo>
                    <a:pt x="37728" y="27917"/>
                  </a:lnTo>
                  <a:lnTo>
                    <a:pt x="37554" y="28327"/>
                  </a:lnTo>
                  <a:lnTo>
                    <a:pt x="37355" y="28725"/>
                  </a:lnTo>
                  <a:lnTo>
                    <a:pt x="37156" y="29123"/>
                  </a:lnTo>
                  <a:lnTo>
                    <a:pt x="36957" y="29521"/>
                  </a:lnTo>
                  <a:lnTo>
                    <a:pt x="36733" y="29906"/>
                  </a:lnTo>
                  <a:lnTo>
                    <a:pt x="36509" y="30292"/>
                  </a:lnTo>
                  <a:lnTo>
                    <a:pt x="36273" y="30677"/>
                  </a:lnTo>
                  <a:lnTo>
                    <a:pt x="36024" y="31038"/>
                  </a:lnTo>
                  <a:lnTo>
                    <a:pt x="35776" y="31411"/>
                  </a:lnTo>
                  <a:lnTo>
                    <a:pt x="35515" y="31759"/>
                  </a:lnTo>
                  <a:lnTo>
                    <a:pt x="35241" y="32120"/>
                  </a:lnTo>
                  <a:lnTo>
                    <a:pt x="34967" y="32468"/>
                  </a:lnTo>
                  <a:lnTo>
                    <a:pt x="34681" y="32804"/>
                  </a:lnTo>
                  <a:lnTo>
                    <a:pt x="34383" y="33127"/>
                  </a:lnTo>
                  <a:lnTo>
                    <a:pt x="34085" y="33450"/>
                  </a:lnTo>
                  <a:lnTo>
                    <a:pt x="33774" y="33774"/>
                  </a:lnTo>
                  <a:lnTo>
                    <a:pt x="33463" y="34085"/>
                  </a:lnTo>
                  <a:lnTo>
                    <a:pt x="33140" y="34383"/>
                  </a:lnTo>
                  <a:lnTo>
                    <a:pt x="32804" y="34681"/>
                  </a:lnTo>
                  <a:lnTo>
                    <a:pt x="32468" y="34967"/>
                  </a:lnTo>
                  <a:lnTo>
                    <a:pt x="32120" y="35241"/>
                  </a:lnTo>
                  <a:lnTo>
                    <a:pt x="31772" y="35515"/>
                  </a:lnTo>
                  <a:lnTo>
                    <a:pt x="31411" y="35776"/>
                  </a:lnTo>
                  <a:lnTo>
                    <a:pt x="31050" y="36024"/>
                  </a:lnTo>
                  <a:lnTo>
                    <a:pt x="30677" y="36273"/>
                  </a:lnTo>
                  <a:lnTo>
                    <a:pt x="30304" y="36509"/>
                  </a:lnTo>
                  <a:lnTo>
                    <a:pt x="29919" y="36733"/>
                  </a:lnTo>
                  <a:lnTo>
                    <a:pt x="29533" y="36945"/>
                  </a:lnTo>
                  <a:lnTo>
                    <a:pt x="29136" y="37156"/>
                  </a:lnTo>
                  <a:lnTo>
                    <a:pt x="28738" y="37355"/>
                  </a:lnTo>
                  <a:lnTo>
                    <a:pt x="28327" y="37541"/>
                  </a:lnTo>
                  <a:lnTo>
                    <a:pt x="27917" y="37728"/>
                  </a:lnTo>
                  <a:lnTo>
                    <a:pt x="27507" y="37890"/>
                  </a:lnTo>
                  <a:lnTo>
                    <a:pt x="27084" y="38051"/>
                  </a:lnTo>
                  <a:lnTo>
                    <a:pt x="26661" y="38200"/>
                  </a:lnTo>
                  <a:lnTo>
                    <a:pt x="26226" y="38350"/>
                  </a:lnTo>
                  <a:lnTo>
                    <a:pt x="25791" y="38474"/>
                  </a:lnTo>
                  <a:lnTo>
                    <a:pt x="25355" y="38598"/>
                  </a:lnTo>
                  <a:lnTo>
                    <a:pt x="24908" y="38698"/>
                  </a:lnTo>
                  <a:lnTo>
                    <a:pt x="24460" y="38797"/>
                  </a:lnTo>
                  <a:lnTo>
                    <a:pt x="24012" y="38884"/>
                  </a:lnTo>
                  <a:lnTo>
                    <a:pt x="23552" y="38959"/>
                  </a:lnTo>
                  <a:lnTo>
                    <a:pt x="23092" y="39021"/>
                  </a:lnTo>
                  <a:lnTo>
                    <a:pt x="22632" y="39083"/>
                  </a:lnTo>
                  <a:lnTo>
                    <a:pt x="22172" y="39121"/>
                  </a:lnTo>
                  <a:lnTo>
                    <a:pt x="21700" y="39145"/>
                  </a:lnTo>
                  <a:lnTo>
                    <a:pt x="21227" y="39170"/>
                  </a:lnTo>
                  <a:lnTo>
                    <a:pt x="20282" y="39170"/>
                  </a:lnTo>
                  <a:lnTo>
                    <a:pt x="19809" y="39145"/>
                  </a:lnTo>
                  <a:lnTo>
                    <a:pt x="19337" y="39121"/>
                  </a:lnTo>
                  <a:lnTo>
                    <a:pt x="18864" y="39083"/>
                  </a:lnTo>
                  <a:lnTo>
                    <a:pt x="18404" y="39021"/>
                  </a:lnTo>
                  <a:lnTo>
                    <a:pt x="17944" y="38959"/>
                  </a:lnTo>
                  <a:lnTo>
                    <a:pt x="17497" y="38884"/>
                  </a:lnTo>
                  <a:lnTo>
                    <a:pt x="17037" y="38797"/>
                  </a:lnTo>
                  <a:lnTo>
                    <a:pt x="16589" y="38698"/>
                  </a:lnTo>
                  <a:lnTo>
                    <a:pt x="16154" y="38598"/>
                  </a:lnTo>
                  <a:lnTo>
                    <a:pt x="15706" y="38474"/>
                  </a:lnTo>
                  <a:lnTo>
                    <a:pt x="15271" y="38350"/>
                  </a:lnTo>
                  <a:lnTo>
                    <a:pt x="14848" y="38200"/>
                  </a:lnTo>
                  <a:lnTo>
                    <a:pt x="14425" y="38051"/>
                  </a:lnTo>
                  <a:lnTo>
                    <a:pt x="14002" y="37890"/>
                  </a:lnTo>
                  <a:lnTo>
                    <a:pt x="13580" y="37728"/>
                  </a:lnTo>
                  <a:lnTo>
                    <a:pt x="13169" y="37541"/>
                  </a:lnTo>
                  <a:lnTo>
                    <a:pt x="12771" y="37355"/>
                  </a:lnTo>
                  <a:lnTo>
                    <a:pt x="12374" y="37156"/>
                  </a:lnTo>
                  <a:lnTo>
                    <a:pt x="11976" y="36945"/>
                  </a:lnTo>
                  <a:lnTo>
                    <a:pt x="11590" y="36733"/>
                  </a:lnTo>
                  <a:lnTo>
                    <a:pt x="11205" y="36509"/>
                  </a:lnTo>
                  <a:lnTo>
                    <a:pt x="10819" y="36273"/>
                  </a:lnTo>
                  <a:lnTo>
                    <a:pt x="10459" y="36024"/>
                  </a:lnTo>
                  <a:lnTo>
                    <a:pt x="10086" y="35776"/>
                  </a:lnTo>
                  <a:lnTo>
                    <a:pt x="9737" y="35515"/>
                  </a:lnTo>
                  <a:lnTo>
                    <a:pt x="9377" y="35241"/>
                  </a:lnTo>
                  <a:lnTo>
                    <a:pt x="9029" y="34967"/>
                  </a:lnTo>
                  <a:lnTo>
                    <a:pt x="8693" y="34681"/>
                  </a:lnTo>
                  <a:lnTo>
                    <a:pt x="8370" y="34383"/>
                  </a:lnTo>
                  <a:lnTo>
                    <a:pt x="8046" y="34085"/>
                  </a:lnTo>
                  <a:lnTo>
                    <a:pt x="7723" y="33774"/>
                  </a:lnTo>
                  <a:lnTo>
                    <a:pt x="7412" y="33450"/>
                  </a:lnTo>
                  <a:lnTo>
                    <a:pt x="7114" y="33127"/>
                  </a:lnTo>
                  <a:lnTo>
                    <a:pt x="6815" y="32804"/>
                  </a:lnTo>
                  <a:lnTo>
                    <a:pt x="6529" y="32468"/>
                  </a:lnTo>
                  <a:lnTo>
                    <a:pt x="6256" y="32120"/>
                  </a:lnTo>
                  <a:lnTo>
                    <a:pt x="5982" y="31759"/>
                  </a:lnTo>
                  <a:lnTo>
                    <a:pt x="5721" y="31411"/>
                  </a:lnTo>
                  <a:lnTo>
                    <a:pt x="5472" y="31038"/>
                  </a:lnTo>
                  <a:lnTo>
                    <a:pt x="5224" y="30677"/>
                  </a:lnTo>
                  <a:lnTo>
                    <a:pt x="4987" y="30292"/>
                  </a:lnTo>
                  <a:lnTo>
                    <a:pt x="4763" y="29906"/>
                  </a:lnTo>
                  <a:lnTo>
                    <a:pt x="4552" y="29521"/>
                  </a:lnTo>
                  <a:lnTo>
                    <a:pt x="4341" y="29123"/>
                  </a:lnTo>
                  <a:lnTo>
                    <a:pt x="4142" y="28725"/>
                  </a:lnTo>
                  <a:lnTo>
                    <a:pt x="3955" y="28327"/>
                  </a:lnTo>
                  <a:lnTo>
                    <a:pt x="3769" y="27917"/>
                  </a:lnTo>
                  <a:lnTo>
                    <a:pt x="3607" y="27494"/>
                  </a:lnTo>
                  <a:lnTo>
                    <a:pt x="3445" y="27071"/>
                  </a:lnTo>
                  <a:lnTo>
                    <a:pt x="3296" y="26649"/>
                  </a:lnTo>
                  <a:lnTo>
                    <a:pt x="3147" y="26226"/>
                  </a:lnTo>
                  <a:lnTo>
                    <a:pt x="3023" y="25791"/>
                  </a:lnTo>
                  <a:lnTo>
                    <a:pt x="2898" y="25343"/>
                  </a:lnTo>
                  <a:lnTo>
                    <a:pt x="2799" y="24908"/>
                  </a:lnTo>
                  <a:lnTo>
                    <a:pt x="2699" y="24460"/>
                  </a:lnTo>
                  <a:lnTo>
                    <a:pt x="2612" y="24000"/>
                  </a:lnTo>
                  <a:lnTo>
                    <a:pt x="2538" y="23552"/>
                  </a:lnTo>
                  <a:lnTo>
                    <a:pt x="2475" y="23092"/>
                  </a:lnTo>
                  <a:lnTo>
                    <a:pt x="2413" y="22632"/>
                  </a:lnTo>
                  <a:lnTo>
                    <a:pt x="2376" y="22160"/>
                  </a:lnTo>
                  <a:lnTo>
                    <a:pt x="2351" y="21687"/>
                  </a:lnTo>
                  <a:lnTo>
                    <a:pt x="2326" y="21215"/>
                  </a:lnTo>
                  <a:lnTo>
                    <a:pt x="2326" y="20742"/>
                  </a:lnTo>
                  <a:lnTo>
                    <a:pt x="2326" y="20270"/>
                  </a:lnTo>
                  <a:lnTo>
                    <a:pt x="2351" y="19797"/>
                  </a:lnTo>
                  <a:lnTo>
                    <a:pt x="2376" y="19325"/>
                  </a:lnTo>
                  <a:lnTo>
                    <a:pt x="2413" y="18864"/>
                  </a:lnTo>
                  <a:lnTo>
                    <a:pt x="2475" y="18404"/>
                  </a:lnTo>
                  <a:lnTo>
                    <a:pt x="2538" y="17944"/>
                  </a:lnTo>
                  <a:lnTo>
                    <a:pt x="2612" y="17484"/>
                  </a:lnTo>
                  <a:lnTo>
                    <a:pt x="2699" y="17037"/>
                  </a:lnTo>
                  <a:lnTo>
                    <a:pt x="2799" y="16589"/>
                  </a:lnTo>
                  <a:lnTo>
                    <a:pt x="2898" y="16141"/>
                  </a:lnTo>
                  <a:lnTo>
                    <a:pt x="3023" y="15706"/>
                  </a:lnTo>
                  <a:lnTo>
                    <a:pt x="3147" y="15271"/>
                  </a:lnTo>
                  <a:lnTo>
                    <a:pt x="3296" y="14836"/>
                  </a:lnTo>
                  <a:lnTo>
                    <a:pt x="3445" y="14413"/>
                  </a:lnTo>
                  <a:lnTo>
                    <a:pt x="3607" y="13990"/>
                  </a:lnTo>
                  <a:lnTo>
                    <a:pt x="3769" y="13580"/>
                  </a:lnTo>
                  <a:lnTo>
                    <a:pt x="3955" y="13169"/>
                  </a:lnTo>
                  <a:lnTo>
                    <a:pt x="4142" y="12759"/>
                  </a:lnTo>
                  <a:lnTo>
                    <a:pt x="4341" y="12361"/>
                  </a:lnTo>
                  <a:lnTo>
                    <a:pt x="4552" y="11963"/>
                  </a:lnTo>
                  <a:lnTo>
                    <a:pt x="4763" y="11578"/>
                  </a:lnTo>
                  <a:lnTo>
                    <a:pt x="4987" y="11192"/>
                  </a:lnTo>
                  <a:lnTo>
                    <a:pt x="5224" y="10819"/>
                  </a:lnTo>
                  <a:lnTo>
                    <a:pt x="5472" y="10446"/>
                  </a:lnTo>
                  <a:lnTo>
                    <a:pt x="5721" y="10086"/>
                  </a:lnTo>
                  <a:lnTo>
                    <a:pt x="5982" y="9725"/>
                  </a:lnTo>
                  <a:lnTo>
                    <a:pt x="6256" y="9377"/>
                  </a:lnTo>
                  <a:lnTo>
                    <a:pt x="6529" y="9029"/>
                  </a:lnTo>
                  <a:lnTo>
                    <a:pt x="6815" y="8693"/>
                  </a:lnTo>
                  <a:lnTo>
                    <a:pt x="7114" y="8357"/>
                  </a:lnTo>
                  <a:lnTo>
                    <a:pt x="7412" y="8034"/>
                  </a:lnTo>
                  <a:lnTo>
                    <a:pt x="7723" y="7723"/>
                  </a:lnTo>
                  <a:lnTo>
                    <a:pt x="8046" y="7412"/>
                  </a:lnTo>
                  <a:lnTo>
                    <a:pt x="8370" y="7114"/>
                  </a:lnTo>
                  <a:lnTo>
                    <a:pt x="8693" y="6815"/>
                  </a:lnTo>
                  <a:lnTo>
                    <a:pt x="9029" y="6529"/>
                  </a:lnTo>
                  <a:lnTo>
                    <a:pt x="9377" y="6256"/>
                  </a:lnTo>
                  <a:lnTo>
                    <a:pt x="9737" y="5982"/>
                  </a:lnTo>
                  <a:lnTo>
                    <a:pt x="10086" y="5721"/>
                  </a:lnTo>
                  <a:lnTo>
                    <a:pt x="10459" y="5472"/>
                  </a:lnTo>
                  <a:lnTo>
                    <a:pt x="10819" y="5224"/>
                  </a:lnTo>
                  <a:lnTo>
                    <a:pt x="11205" y="4987"/>
                  </a:lnTo>
                  <a:lnTo>
                    <a:pt x="11590" y="4763"/>
                  </a:lnTo>
                  <a:lnTo>
                    <a:pt x="11976" y="4540"/>
                  </a:lnTo>
                  <a:lnTo>
                    <a:pt x="12374" y="4341"/>
                  </a:lnTo>
                  <a:lnTo>
                    <a:pt x="12771" y="4142"/>
                  </a:lnTo>
                  <a:lnTo>
                    <a:pt x="13169" y="3943"/>
                  </a:lnTo>
                  <a:lnTo>
                    <a:pt x="13580" y="3769"/>
                  </a:lnTo>
                  <a:lnTo>
                    <a:pt x="14002" y="3595"/>
                  </a:lnTo>
                  <a:lnTo>
                    <a:pt x="14425" y="3433"/>
                  </a:lnTo>
                  <a:lnTo>
                    <a:pt x="14848" y="3284"/>
                  </a:lnTo>
                  <a:lnTo>
                    <a:pt x="15271" y="3147"/>
                  </a:lnTo>
                  <a:lnTo>
                    <a:pt x="15706" y="3010"/>
                  </a:lnTo>
                  <a:lnTo>
                    <a:pt x="16154" y="2898"/>
                  </a:lnTo>
                  <a:lnTo>
                    <a:pt x="16589" y="2786"/>
                  </a:lnTo>
                  <a:lnTo>
                    <a:pt x="17037" y="2687"/>
                  </a:lnTo>
                  <a:lnTo>
                    <a:pt x="17497" y="2600"/>
                  </a:lnTo>
                  <a:lnTo>
                    <a:pt x="17944" y="2525"/>
                  </a:lnTo>
                  <a:lnTo>
                    <a:pt x="18404" y="2463"/>
                  </a:lnTo>
                  <a:lnTo>
                    <a:pt x="18864" y="2413"/>
                  </a:lnTo>
                  <a:lnTo>
                    <a:pt x="19337" y="2364"/>
                  </a:lnTo>
                  <a:lnTo>
                    <a:pt x="19809" y="2339"/>
                  </a:lnTo>
                  <a:lnTo>
                    <a:pt x="20282" y="2326"/>
                  </a:lnTo>
                  <a:lnTo>
                    <a:pt x="20755" y="2314"/>
                  </a:lnTo>
                  <a:close/>
                  <a:moveTo>
                    <a:pt x="20220" y="1"/>
                  </a:moveTo>
                  <a:lnTo>
                    <a:pt x="19685" y="26"/>
                  </a:lnTo>
                  <a:lnTo>
                    <a:pt x="19163" y="63"/>
                  </a:lnTo>
                  <a:lnTo>
                    <a:pt x="18628" y="100"/>
                  </a:lnTo>
                  <a:lnTo>
                    <a:pt x="18118" y="163"/>
                  </a:lnTo>
                  <a:lnTo>
                    <a:pt x="17596" y="237"/>
                  </a:lnTo>
                  <a:lnTo>
                    <a:pt x="17086" y="324"/>
                  </a:lnTo>
                  <a:lnTo>
                    <a:pt x="16576" y="424"/>
                  </a:lnTo>
                  <a:lnTo>
                    <a:pt x="16067" y="536"/>
                  </a:lnTo>
                  <a:lnTo>
                    <a:pt x="15569" y="648"/>
                  </a:lnTo>
                  <a:lnTo>
                    <a:pt x="15072" y="784"/>
                  </a:lnTo>
                  <a:lnTo>
                    <a:pt x="14587" y="934"/>
                  </a:lnTo>
                  <a:lnTo>
                    <a:pt x="14102" y="1095"/>
                  </a:lnTo>
                  <a:lnTo>
                    <a:pt x="13629" y="1257"/>
                  </a:lnTo>
                  <a:lnTo>
                    <a:pt x="13157" y="1443"/>
                  </a:lnTo>
                  <a:lnTo>
                    <a:pt x="12684" y="1630"/>
                  </a:lnTo>
                  <a:lnTo>
                    <a:pt x="12224" y="1829"/>
                  </a:lnTo>
                  <a:lnTo>
                    <a:pt x="11764" y="2053"/>
                  </a:lnTo>
                  <a:lnTo>
                    <a:pt x="11317" y="2277"/>
                  </a:lnTo>
                  <a:lnTo>
                    <a:pt x="10869" y="2500"/>
                  </a:lnTo>
                  <a:lnTo>
                    <a:pt x="10434" y="2749"/>
                  </a:lnTo>
                  <a:lnTo>
                    <a:pt x="9999" y="3010"/>
                  </a:lnTo>
                  <a:lnTo>
                    <a:pt x="9576" y="3271"/>
                  </a:lnTo>
                  <a:lnTo>
                    <a:pt x="9165" y="3545"/>
                  </a:lnTo>
                  <a:lnTo>
                    <a:pt x="8755" y="3831"/>
                  </a:lnTo>
                  <a:lnTo>
                    <a:pt x="8345" y="4129"/>
                  </a:lnTo>
                  <a:lnTo>
                    <a:pt x="7947" y="4428"/>
                  </a:lnTo>
                  <a:lnTo>
                    <a:pt x="7561" y="4739"/>
                  </a:lnTo>
                  <a:lnTo>
                    <a:pt x="7176" y="5062"/>
                  </a:lnTo>
                  <a:lnTo>
                    <a:pt x="6803" y="5398"/>
                  </a:lnTo>
                  <a:lnTo>
                    <a:pt x="6442" y="5733"/>
                  </a:lnTo>
                  <a:lnTo>
                    <a:pt x="6094" y="6082"/>
                  </a:lnTo>
                  <a:lnTo>
                    <a:pt x="5746" y="6442"/>
                  </a:lnTo>
                  <a:lnTo>
                    <a:pt x="5398" y="6803"/>
                  </a:lnTo>
                  <a:lnTo>
                    <a:pt x="5074" y="7176"/>
                  </a:lnTo>
                  <a:lnTo>
                    <a:pt x="4751" y="7561"/>
                  </a:lnTo>
                  <a:lnTo>
                    <a:pt x="4440" y="7947"/>
                  </a:lnTo>
                  <a:lnTo>
                    <a:pt x="4129" y="8345"/>
                  </a:lnTo>
                  <a:lnTo>
                    <a:pt x="3843" y="8743"/>
                  </a:lnTo>
                  <a:lnTo>
                    <a:pt x="3557" y="9153"/>
                  </a:lnTo>
                  <a:lnTo>
                    <a:pt x="3271" y="9576"/>
                  </a:lnTo>
                  <a:lnTo>
                    <a:pt x="3010" y="9998"/>
                  </a:lnTo>
                  <a:lnTo>
                    <a:pt x="2761" y="10421"/>
                  </a:lnTo>
                  <a:lnTo>
                    <a:pt x="2513" y="10869"/>
                  </a:lnTo>
                  <a:lnTo>
                    <a:pt x="2277" y="11304"/>
                  </a:lnTo>
                  <a:lnTo>
                    <a:pt x="2053" y="11764"/>
                  </a:lnTo>
                  <a:lnTo>
                    <a:pt x="1841" y="12212"/>
                  </a:lnTo>
                  <a:lnTo>
                    <a:pt x="1642" y="12672"/>
                  </a:lnTo>
                  <a:lnTo>
                    <a:pt x="1443" y="13144"/>
                  </a:lnTo>
                  <a:lnTo>
                    <a:pt x="1269" y="13617"/>
                  </a:lnTo>
                  <a:lnTo>
                    <a:pt x="1095" y="14102"/>
                  </a:lnTo>
                  <a:lnTo>
                    <a:pt x="934" y="14587"/>
                  </a:lnTo>
                  <a:lnTo>
                    <a:pt x="797" y="15072"/>
                  </a:lnTo>
                  <a:lnTo>
                    <a:pt x="660" y="15569"/>
                  </a:lnTo>
                  <a:lnTo>
                    <a:pt x="536" y="16067"/>
                  </a:lnTo>
                  <a:lnTo>
                    <a:pt x="424" y="16564"/>
                  </a:lnTo>
                  <a:lnTo>
                    <a:pt x="324" y="17074"/>
                  </a:lnTo>
                  <a:lnTo>
                    <a:pt x="250" y="17596"/>
                  </a:lnTo>
                  <a:lnTo>
                    <a:pt x="175" y="18106"/>
                  </a:lnTo>
                  <a:lnTo>
                    <a:pt x="113" y="18628"/>
                  </a:lnTo>
                  <a:lnTo>
                    <a:pt x="63" y="19150"/>
                  </a:lnTo>
                  <a:lnTo>
                    <a:pt x="26" y="19685"/>
                  </a:lnTo>
                  <a:lnTo>
                    <a:pt x="13" y="20207"/>
                  </a:lnTo>
                  <a:lnTo>
                    <a:pt x="1" y="20742"/>
                  </a:lnTo>
                  <a:lnTo>
                    <a:pt x="13" y="21277"/>
                  </a:lnTo>
                  <a:lnTo>
                    <a:pt x="26" y="21811"/>
                  </a:lnTo>
                  <a:lnTo>
                    <a:pt x="63" y="22334"/>
                  </a:lnTo>
                  <a:lnTo>
                    <a:pt x="113" y="22868"/>
                  </a:lnTo>
                  <a:lnTo>
                    <a:pt x="175" y="23378"/>
                  </a:lnTo>
                  <a:lnTo>
                    <a:pt x="250" y="23901"/>
                  </a:lnTo>
                  <a:lnTo>
                    <a:pt x="324" y="24410"/>
                  </a:lnTo>
                  <a:lnTo>
                    <a:pt x="424" y="24920"/>
                  </a:lnTo>
                  <a:lnTo>
                    <a:pt x="536" y="25430"/>
                  </a:lnTo>
                  <a:lnTo>
                    <a:pt x="660" y="25927"/>
                  </a:lnTo>
                  <a:lnTo>
                    <a:pt x="797" y="26425"/>
                  </a:lnTo>
                  <a:lnTo>
                    <a:pt x="934" y="26910"/>
                  </a:lnTo>
                  <a:lnTo>
                    <a:pt x="1095" y="27395"/>
                  </a:lnTo>
                  <a:lnTo>
                    <a:pt x="1269" y="27867"/>
                  </a:lnTo>
                  <a:lnTo>
                    <a:pt x="1443" y="28340"/>
                  </a:lnTo>
                  <a:lnTo>
                    <a:pt x="1642" y="28812"/>
                  </a:lnTo>
                  <a:lnTo>
                    <a:pt x="1841" y="29272"/>
                  </a:lnTo>
                  <a:lnTo>
                    <a:pt x="2053" y="29732"/>
                  </a:lnTo>
                  <a:lnTo>
                    <a:pt x="2277" y="30180"/>
                  </a:lnTo>
                  <a:lnTo>
                    <a:pt x="2513" y="30628"/>
                  </a:lnTo>
                  <a:lnTo>
                    <a:pt x="2761" y="31063"/>
                  </a:lnTo>
                  <a:lnTo>
                    <a:pt x="3010" y="31498"/>
                  </a:lnTo>
                  <a:lnTo>
                    <a:pt x="3271" y="31921"/>
                  </a:lnTo>
                  <a:lnTo>
                    <a:pt x="3557" y="32331"/>
                  </a:lnTo>
                  <a:lnTo>
                    <a:pt x="3843" y="32742"/>
                  </a:lnTo>
                  <a:lnTo>
                    <a:pt x="4129" y="33152"/>
                  </a:lnTo>
                  <a:lnTo>
                    <a:pt x="4440" y="33550"/>
                  </a:lnTo>
                  <a:lnTo>
                    <a:pt x="4751" y="33935"/>
                  </a:lnTo>
                  <a:lnTo>
                    <a:pt x="5074" y="34321"/>
                  </a:lnTo>
                  <a:lnTo>
                    <a:pt x="5398" y="34694"/>
                  </a:lnTo>
                  <a:lnTo>
                    <a:pt x="5746" y="35054"/>
                  </a:lnTo>
                  <a:lnTo>
                    <a:pt x="6094" y="35415"/>
                  </a:lnTo>
                  <a:lnTo>
                    <a:pt x="6442" y="35751"/>
                  </a:lnTo>
                  <a:lnTo>
                    <a:pt x="6803" y="36099"/>
                  </a:lnTo>
                  <a:lnTo>
                    <a:pt x="7176" y="36422"/>
                  </a:lnTo>
                  <a:lnTo>
                    <a:pt x="7561" y="36746"/>
                  </a:lnTo>
                  <a:lnTo>
                    <a:pt x="7947" y="37056"/>
                  </a:lnTo>
                  <a:lnTo>
                    <a:pt x="8345" y="37367"/>
                  </a:lnTo>
                  <a:lnTo>
                    <a:pt x="8755" y="37666"/>
                  </a:lnTo>
                  <a:lnTo>
                    <a:pt x="9165" y="37939"/>
                  </a:lnTo>
                  <a:lnTo>
                    <a:pt x="9576" y="38225"/>
                  </a:lnTo>
                  <a:lnTo>
                    <a:pt x="9999" y="38486"/>
                  </a:lnTo>
                  <a:lnTo>
                    <a:pt x="10434" y="38735"/>
                  </a:lnTo>
                  <a:lnTo>
                    <a:pt x="10869" y="38984"/>
                  </a:lnTo>
                  <a:lnTo>
                    <a:pt x="11317" y="39220"/>
                  </a:lnTo>
                  <a:lnTo>
                    <a:pt x="11764" y="39444"/>
                  </a:lnTo>
                  <a:lnTo>
                    <a:pt x="12224" y="39655"/>
                  </a:lnTo>
                  <a:lnTo>
                    <a:pt x="12684" y="39854"/>
                  </a:lnTo>
                  <a:lnTo>
                    <a:pt x="13157" y="40053"/>
                  </a:lnTo>
                  <a:lnTo>
                    <a:pt x="13629" y="40227"/>
                  </a:lnTo>
                  <a:lnTo>
                    <a:pt x="14102" y="40401"/>
                  </a:lnTo>
                  <a:lnTo>
                    <a:pt x="14587" y="40563"/>
                  </a:lnTo>
                  <a:lnTo>
                    <a:pt x="15072" y="40700"/>
                  </a:lnTo>
                  <a:lnTo>
                    <a:pt x="15569" y="40837"/>
                  </a:lnTo>
                  <a:lnTo>
                    <a:pt x="16067" y="40961"/>
                  </a:lnTo>
                  <a:lnTo>
                    <a:pt x="16576" y="41073"/>
                  </a:lnTo>
                  <a:lnTo>
                    <a:pt x="17086" y="41172"/>
                  </a:lnTo>
                  <a:lnTo>
                    <a:pt x="17596" y="41247"/>
                  </a:lnTo>
                  <a:lnTo>
                    <a:pt x="18118" y="41322"/>
                  </a:lnTo>
                  <a:lnTo>
                    <a:pt x="18628" y="41384"/>
                  </a:lnTo>
                  <a:lnTo>
                    <a:pt x="19163" y="41433"/>
                  </a:lnTo>
                  <a:lnTo>
                    <a:pt x="19685" y="41471"/>
                  </a:lnTo>
                  <a:lnTo>
                    <a:pt x="20220" y="41483"/>
                  </a:lnTo>
                  <a:lnTo>
                    <a:pt x="20755" y="41496"/>
                  </a:lnTo>
                  <a:lnTo>
                    <a:pt x="21289" y="41483"/>
                  </a:lnTo>
                  <a:lnTo>
                    <a:pt x="21811" y="41471"/>
                  </a:lnTo>
                  <a:lnTo>
                    <a:pt x="22346" y="41433"/>
                  </a:lnTo>
                  <a:lnTo>
                    <a:pt x="22868" y="41384"/>
                  </a:lnTo>
                  <a:lnTo>
                    <a:pt x="23391" y="41322"/>
                  </a:lnTo>
                  <a:lnTo>
                    <a:pt x="23901" y="41247"/>
                  </a:lnTo>
                  <a:lnTo>
                    <a:pt x="24423" y="41172"/>
                  </a:lnTo>
                  <a:lnTo>
                    <a:pt x="24933" y="41073"/>
                  </a:lnTo>
                  <a:lnTo>
                    <a:pt x="25430" y="40961"/>
                  </a:lnTo>
                  <a:lnTo>
                    <a:pt x="25927" y="40837"/>
                  </a:lnTo>
                  <a:lnTo>
                    <a:pt x="26425" y="40700"/>
                  </a:lnTo>
                  <a:lnTo>
                    <a:pt x="26910" y="40563"/>
                  </a:lnTo>
                  <a:lnTo>
                    <a:pt x="27395" y="40401"/>
                  </a:lnTo>
                  <a:lnTo>
                    <a:pt x="27880" y="40227"/>
                  </a:lnTo>
                  <a:lnTo>
                    <a:pt x="28352" y="40053"/>
                  </a:lnTo>
                  <a:lnTo>
                    <a:pt x="28825" y="39854"/>
                  </a:lnTo>
                  <a:lnTo>
                    <a:pt x="29285" y="39655"/>
                  </a:lnTo>
                  <a:lnTo>
                    <a:pt x="29732" y="39444"/>
                  </a:lnTo>
                  <a:lnTo>
                    <a:pt x="30192" y="39220"/>
                  </a:lnTo>
                  <a:lnTo>
                    <a:pt x="30628" y="38984"/>
                  </a:lnTo>
                  <a:lnTo>
                    <a:pt x="31075" y="38735"/>
                  </a:lnTo>
                  <a:lnTo>
                    <a:pt x="31498" y="38486"/>
                  </a:lnTo>
                  <a:lnTo>
                    <a:pt x="31921" y="38225"/>
                  </a:lnTo>
                  <a:lnTo>
                    <a:pt x="32344" y="37939"/>
                  </a:lnTo>
                  <a:lnTo>
                    <a:pt x="32754" y="37666"/>
                  </a:lnTo>
                  <a:lnTo>
                    <a:pt x="33152" y="37367"/>
                  </a:lnTo>
                  <a:lnTo>
                    <a:pt x="33550" y="37056"/>
                  </a:lnTo>
                  <a:lnTo>
                    <a:pt x="33935" y="36746"/>
                  </a:lnTo>
                  <a:lnTo>
                    <a:pt x="34321" y="36422"/>
                  </a:lnTo>
                  <a:lnTo>
                    <a:pt x="34694" y="36099"/>
                  </a:lnTo>
                  <a:lnTo>
                    <a:pt x="35054" y="35751"/>
                  </a:lnTo>
                  <a:lnTo>
                    <a:pt x="35415" y="35415"/>
                  </a:lnTo>
                  <a:lnTo>
                    <a:pt x="35763" y="35054"/>
                  </a:lnTo>
                  <a:lnTo>
                    <a:pt x="36099" y="34694"/>
                  </a:lnTo>
                  <a:lnTo>
                    <a:pt x="36435" y="34321"/>
                  </a:lnTo>
                  <a:lnTo>
                    <a:pt x="36758" y="33935"/>
                  </a:lnTo>
                  <a:lnTo>
                    <a:pt x="37069" y="33550"/>
                  </a:lnTo>
                  <a:lnTo>
                    <a:pt x="37367" y="33152"/>
                  </a:lnTo>
                  <a:lnTo>
                    <a:pt x="37666" y="32742"/>
                  </a:lnTo>
                  <a:lnTo>
                    <a:pt x="37952" y="32331"/>
                  </a:lnTo>
                  <a:lnTo>
                    <a:pt x="38225" y="31921"/>
                  </a:lnTo>
                  <a:lnTo>
                    <a:pt x="38486" y="31498"/>
                  </a:lnTo>
                  <a:lnTo>
                    <a:pt x="38748" y="31063"/>
                  </a:lnTo>
                  <a:lnTo>
                    <a:pt x="38996" y="30628"/>
                  </a:lnTo>
                  <a:lnTo>
                    <a:pt x="39220" y="30180"/>
                  </a:lnTo>
                  <a:lnTo>
                    <a:pt x="39444" y="29732"/>
                  </a:lnTo>
                  <a:lnTo>
                    <a:pt x="39668" y="29272"/>
                  </a:lnTo>
                  <a:lnTo>
                    <a:pt x="39867" y="28812"/>
                  </a:lnTo>
                  <a:lnTo>
                    <a:pt x="40053" y="28340"/>
                  </a:lnTo>
                  <a:lnTo>
                    <a:pt x="40240" y="27867"/>
                  </a:lnTo>
                  <a:lnTo>
                    <a:pt x="40401" y="27395"/>
                  </a:lnTo>
                  <a:lnTo>
                    <a:pt x="40563" y="26910"/>
                  </a:lnTo>
                  <a:lnTo>
                    <a:pt x="40712" y="26425"/>
                  </a:lnTo>
                  <a:lnTo>
                    <a:pt x="40849" y="25927"/>
                  </a:lnTo>
                  <a:lnTo>
                    <a:pt x="40961" y="25430"/>
                  </a:lnTo>
                  <a:lnTo>
                    <a:pt x="41073" y="24920"/>
                  </a:lnTo>
                  <a:lnTo>
                    <a:pt x="41172" y="24410"/>
                  </a:lnTo>
                  <a:lnTo>
                    <a:pt x="41259" y="23901"/>
                  </a:lnTo>
                  <a:lnTo>
                    <a:pt x="41334" y="23378"/>
                  </a:lnTo>
                  <a:lnTo>
                    <a:pt x="41396" y="22868"/>
                  </a:lnTo>
                  <a:lnTo>
                    <a:pt x="41433" y="22334"/>
                  </a:lnTo>
                  <a:lnTo>
                    <a:pt x="41471" y="21811"/>
                  </a:lnTo>
                  <a:lnTo>
                    <a:pt x="41496" y="21277"/>
                  </a:lnTo>
                  <a:lnTo>
                    <a:pt x="41496" y="20742"/>
                  </a:lnTo>
                  <a:lnTo>
                    <a:pt x="41496" y="20207"/>
                  </a:lnTo>
                  <a:lnTo>
                    <a:pt x="41471" y="19685"/>
                  </a:lnTo>
                  <a:lnTo>
                    <a:pt x="41433" y="19150"/>
                  </a:lnTo>
                  <a:lnTo>
                    <a:pt x="41396" y="18628"/>
                  </a:lnTo>
                  <a:lnTo>
                    <a:pt x="41334" y="18106"/>
                  </a:lnTo>
                  <a:lnTo>
                    <a:pt x="41259" y="17596"/>
                  </a:lnTo>
                  <a:lnTo>
                    <a:pt x="41172" y="17074"/>
                  </a:lnTo>
                  <a:lnTo>
                    <a:pt x="41073" y="16564"/>
                  </a:lnTo>
                  <a:lnTo>
                    <a:pt x="40961" y="16067"/>
                  </a:lnTo>
                  <a:lnTo>
                    <a:pt x="40849" y="15569"/>
                  </a:lnTo>
                  <a:lnTo>
                    <a:pt x="40712" y="15072"/>
                  </a:lnTo>
                  <a:lnTo>
                    <a:pt x="40563" y="14587"/>
                  </a:lnTo>
                  <a:lnTo>
                    <a:pt x="40401" y="14102"/>
                  </a:lnTo>
                  <a:lnTo>
                    <a:pt x="40240" y="13617"/>
                  </a:lnTo>
                  <a:lnTo>
                    <a:pt x="40053" y="13144"/>
                  </a:lnTo>
                  <a:lnTo>
                    <a:pt x="39867" y="12672"/>
                  </a:lnTo>
                  <a:lnTo>
                    <a:pt x="39668" y="12212"/>
                  </a:lnTo>
                  <a:lnTo>
                    <a:pt x="39444" y="11764"/>
                  </a:lnTo>
                  <a:lnTo>
                    <a:pt x="39220" y="11304"/>
                  </a:lnTo>
                  <a:lnTo>
                    <a:pt x="38996" y="10869"/>
                  </a:lnTo>
                  <a:lnTo>
                    <a:pt x="38748" y="10421"/>
                  </a:lnTo>
                  <a:lnTo>
                    <a:pt x="38486" y="9998"/>
                  </a:lnTo>
                  <a:lnTo>
                    <a:pt x="38225" y="9576"/>
                  </a:lnTo>
                  <a:lnTo>
                    <a:pt x="37952" y="9153"/>
                  </a:lnTo>
                  <a:lnTo>
                    <a:pt x="37666" y="8743"/>
                  </a:lnTo>
                  <a:lnTo>
                    <a:pt x="37367" y="8345"/>
                  </a:lnTo>
                  <a:lnTo>
                    <a:pt x="37069" y="7947"/>
                  </a:lnTo>
                  <a:lnTo>
                    <a:pt x="36758" y="7561"/>
                  </a:lnTo>
                  <a:lnTo>
                    <a:pt x="36435" y="7176"/>
                  </a:lnTo>
                  <a:lnTo>
                    <a:pt x="36099" y="6803"/>
                  </a:lnTo>
                  <a:lnTo>
                    <a:pt x="35763" y="6442"/>
                  </a:lnTo>
                  <a:lnTo>
                    <a:pt x="35415" y="6082"/>
                  </a:lnTo>
                  <a:lnTo>
                    <a:pt x="35054" y="5733"/>
                  </a:lnTo>
                  <a:lnTo>
                    <a:pt x="34694" y="5398"/>
                  </a:lnTo>
                  <a:lnTo>
                    <a:pt x="34321" y="5062"/>
                  </a:lnTo>
                  <a:lnTo>
                    <a:pt x="33935" y="4739"/>
                  </a:lnTo>
                  <a:lnTo>
                    <a:pt x="33550" y="4428"/>
                  </a:lnTo>
                  <a:lnTo>
                    <a:pt x="33152" y="4129"/>
                  </a:lnTo>
                  <a:lnTo>
                    <a:pt x="32754" y="3831"/>
                  </a:lnTo>
                  <a:lnTo>
                    <a:pt x="32344" y="3545"/>
                  </a:lnTo>
                  <a:lnTo>
                    <a:pt x="31921" y="3271"/>
                  </a:lnTo>
                  <a:lnTo>
                    <a:pt x="31498" y="3010"/>
                  </a:lnTo>
                  <a:lnTo>
                    <a:pt x="31075" y="2749"/>
                  </a:lnTo>
                  <a:lnTo>
                    <a:pt x="30628" y="2500"/>
                  </a:lnTo>
                  <a:lnTo>
                    <a:pt x="30192" y="2277"/>
                  </a:lnTo>
                  <a:lnTo>
                    <a:pt x="29732" y="2053"/>
                  </a:lnTo>
                  <a:lnTo>
                    <a:pt x="29285" y="1829"/>
                  </a:lnTo>
                  <a:lnTo>
                    <a:pt x="28825" y="1630"/>
                  </a:lnTo>
                  <a:lnTo>
                    <a:pt x="28352" y="1443"/>
                  </a:lnTo>
                  <a:lnTo>
                    <a:pt x="27880" y="1257"/>
                  </a:lnTo>
                  <a:lnTo>
                    <a:pt x="27395" y="1095"/>
                  </a:lnTo>
                  <a:lnTo>
                    <a:pt x="26910" y="934"/>
                  </a:lnTo>
                  <a:lnTo>
                    <a:pt x="26425" y="784"/>
                  </a:lnTo>
                  <a:lnTo>
                    <a:pt x="25927" y="648"/>
                  </a:lnTo>
                  <a:lnTo>
                    <a:pt x="25430" y="536"/>
                  </a:lnTo>
                  <a:lnTo>
                    <a:pt x="24933" y="424"/>
                  </a:lnTo>
                  <a:lnTo>
                    <a:pt x="24423" y="324"/>
                  </a:lnTo>
                  <a:lnTo>
                    <a:pt x="23901" y="237"/>
                  </a:lnTo>
                  <a:lnTo>
                    <a:pt x="23391" y="163"/>
                  </a:lnTo>
                  <a:lnTo>
                    <a:pt x="22868" y="100"/>
                  </a:lnTo>
                  <a:lnTo>
                    <a:pt x="22346" y="63"/>
                  </a:lnTo>
                  <a:lnTo>
                    <a:pt x="21811" y="26"/>
                  </a:lnTo>
                  <a:lnTo>
                    <a:pt x="21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486692" y="2126978"/>
              <a:ext cx="117220" cy="117233"/>
            </a:xfrm>
            <a:custGeom>
              <a:rect b="b" l="l" r="r" t="t"/>
              <a:pathLst>
                <a:path extrusionOk="0" h="9079" w="9078">
                  <a:moveTo>
                    <a:pt x="4303" y="1"/>
                  </a:moveTo>
                  <a:lnTo>
                    <a:pt x="4066" y="26"/>
                  </a:lnTo>
                  <a:lnTo>
                    <a:pt x="3843" y="51"/>
                  </a:lnTo>
                  <a:lnTo>
                    <a:pt x="3619" y="88"/>
                  </a:lnTo>
                  <a:lnTo>
                    <a:pt x="3407" y="138"/>
                  </a:lnTo>
                  <a:lnTo>
                    <a:pt x="3184" y="200"/>
                  </a:lnTo>
                  <a:lnTo>
                    <a:pt x="2972" y="274"/>
                  </a:lnTo>
                  <a:lnTo>
                    <a:pt x="2773" y="349"/>
                  </a:lnTo>
                  <a:lnTo>
                    <a:pt x="2574" y="448"/>
                  </a:lnTo>
                  <a:lnTo>
                    <a:pt x="2375" y="548"/>
                  </a:lnTo>
                  <a:lnTo>
                    <a:pt x="2176" y="660"/>
                  </a:lnTo>
                  <a:lnTo>
                    <a:pt x="2002" y="772"/>
                  </a:lnTo>
                  <a:lnTo>
                    <a:pt x="1816" y="896"/>
                  </a:lnTo>
                  <a:lnTo>
                    <a:pt x="1654" y="1033"/>
                  </a:lnTo>
                  <a:lnTo>
                    <a:pt x="1480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32" y="1655"/>
                  </a:lnTo>
                  <a:lnTo>
                    <a:pt x="896" y="1816"/>
                  </a:lnTo>
                  <a:lnTo>
                    <a:pt x="771" y="2003"/>
                  </a:lnTo>
                  <a:lnTo>
                    <a:pt x="659" y="2189"/>
                  </a:lnTo>
                  <a:lnTo>
                    <a:pt x="547" y="2376"/>
                  </a:lnTo>
                  <a:lnTo>
                    <a:pt x="448" y="2575"/>
                  </a:lnTo>
                  <a:lnTo>
                    <a:pt x="349" y="2774"/>
                  </a:lnTo>
                  <a:lnTo>
                    <a:pt x="274" y="2973"/>
                  </a:lnTo>
                  <a:lnTo>
                    <a:pt x="199" y="3184"/>
                  </a:lnTo>
                  <a:lnTo>
                    <a:pt x="137" y="3408"/>
                  </a:lnTo>
                  <a:lnTo>
                    <a:pt x="87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0" y="4303"/>
                  </a:lnTo>
                  <a:lnTo>
                    <a:pt x="0" y="4539"/>
                  </a:lnTo>
                  <a:lnTo>
                    <a:pt x="0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87" y="5460"/>
                  </a:lnTo>
                  <a:lnTo>
                    <a:pt x="137" y="5671"/>
                  </a:lnTo>
                  <a:lnTo>
                    <a:pt x="199" y="5895"/>
                  </a:lnTo>
                  <a:lnTo>
                    <a:pt x="274" y="6094"/>
                  </a:lnTo>
                  <a:lnTo>
                    <a:pt x="349" y="6305"/>
                  </a:lnTo>
                  <a:lnTo>
                    <a:pt x="448" y="6504"/>
                  </a:lnTo>
                  <a:lnTo>
                    <a:pt x="547" y="6703"/>
                  </a:lnTo>
                  <a:lnTo>
                    <a:pt x="659" y="6890"/>
                  </a:lnTo>
                  <a:lnTo>
                    <a:pt x="771" y="7076"/>
                  </a:lnTo>
                  <a:lnTo>
                    <a:pt x="896" y="7250"/>
                  </a:lnTo>
                  <a:lnTo>
                    <a:pt x="1032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80" y="7897"/>
                  </a:lnTo>
                  <a:lnTo>
                    <a:pt x="1654" y="8046"/>
                  </a:lnTo>
                  <a:lnTo>
                    <a:pt x="1816" y="8183"/>
                  </a:lnTo>
                  <a:lnTo>
                    <a:pt x="2002" y="8307"/>
                  </a:lnTo>
                  <a:lnTo>
                    <a:pt x="2176" y="8419"/>
                  </a:lnTo>
                  <a:lnTo>
                    <a:pt x="2375" y="8531"/>
                  </a:lnTo>
                  <a:lnTo>
                    <a:pt x="2574" y="8631"/>
                  </a:lnTo>
                  <a:lnTo>
                    <a:pt x="2773" y="8718"/>
                  </a:lnTo>
                  <a:lnTo>
                    <a:pt x="2972" y="8805"/>
                  </a:lnTo>
                  <a:lnTo>
                    <a:pt x="3184" y="8879"/>
                  </a:lnTo>
                  <a:lnTo>
                    <a:pt x="3407" y="8941"/>
                  </a:lnTo>
                  <a:lnTo>
                    <a:pt x="3619" y="8991"/>
                  </a:lnTo>
                  <a:lnTo>
                    <a:pt x="3843" y="9028"/>
                  </a:lnTo>
                  <a:lnTo>
                    <a:pt x="4066" y="9053"/>
                  </a:lnTo>
                  <a:lnTo>
                    <a:pt x="4303" y="9078"/>
                  </a:lnTo>
                  <a:lnTo>
                    <a:pt x="4775" y="9078"/>
                  </a:lnTo>
                  <a:lnTo>
                    <a:pt x="4999" y="9053"/>
                  </a:lnTo>
                  <a:lnTo>
                    <a:pt x="5223" y="9028"/>
                  </a:lnTo>
                  <a:lnTo>
                    <a:pt x="5447" y="8991"/>
                  </a:lnTo>
                  <a:lnTo>
                    <a:pt x="5671" y="8941"/>
                  </a:lnTo>
                  <a:lnTo>
                    <a:pt x="5882" y="8879"/>
                  </a:lnTo>
                  <a:lnTo>
                    <a:pt x="6093" y="8805"/>
                  </a:lnTo>
                  <a:lnTo>
                    <a:pt x="6305" y="8718"/>
                  </a:lnTo>
                  <a:lnTo>
                    <a:pt x="6504" y="8631"/>
                  </a:lnTo>
                  <a:lnTo>
                    <a:pt x="6703" y="8531"/>
                  </a:lnTo>
                  <a:lnTo>
                    <a:pt x="6889" y="8419"/>
                  </a:lnTo>
                  <a:lnTo>
                    <a:pt x="7076" y="8307"/>
                  </a:lnTo>
                  <a:lnTo>
                    <a:pt x="7250" y="8183"/>
                  </a:lnTo>
                  <a:lnTo>
                    <a:pt x="7424" y="8046"/>
                  </a:lnTo>
                  <a:lnTo>
                    <a:pt x="7586" y="7897"/>
                  </a:lnTo>
                  <a:lnTo>
                    <a:pt x="7747" y="7748"/>
                  </a:lnTo>
                  <a:lnTo>
                    <a:pt x="7896" y="7586"/>
                  </a:lnTo>
                  <a:lnTo>
                    <a:pt x="8046" y="7424"/>
                  </a:lnTo>
                  <a:lnTo>
                    <a:pt x="8170" y="7250"/>
                  </a:lnTo>
                  <a:lnTo>
                    <a:pt x="8307" y="7076"/>
                  </a:lnTo>
                  <a:lnTo>
                    <a:pt x="8419" y="6890"/>
                  </a:lnTo>
                  <a:lnTo>
                    <a:pt x="8531" y="6703"/>
                  </a:lnTo>
                  <a:lnTo>
                    <a:pt x="8630" y="6504"/>
                  </a:lnTo>
                  <a:lnTo>
                    <a:pt x="8717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28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53" y="5000"/>
                  </a:lnTo>
                  <a:lnTo>
                    <a:pt x="9078" y="4776"/>
                  </a:lnTo>
                  <a:lnTo>
                    <a:pt x="9078" y="4539"/>
                  </a:lnTo>
                  <a:lnTo>
                    <a:pt x="9078" y="4303"/>
                  </a:lnTo>
                  <a:lnTo>
                    <a:pt x="9053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28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17" y="2774"/>
                  </a:lnTo>
                  <a:lnTo>
                    <a:pt x="8630" y="2575"/>
                  </a:lnTo>
                  <a:lnTo>
                    <a:pt x="8531" y="2376"/>
                  </a:lnTo>
                  <a:lnTo>
                    <a:pt x="8419" y="2189"/>
                  </a:lnTo>
                  <a:lnTo>
                    <a:pt x="8307" y="2003"/>
                  </a:lnTo>
                  <a:lnTo>
                    <a:pt x="8170" y="1816"/>
                  </a:lnTo>
                  <a:lnTo>
                    <a:pt x="8046" y="1655"/>
                  </a:lnTo>
                  <a:lnTo>
                    <a:pt x="7896" y="1481"/>
                  </a:lnTo>
                  <a:lnTo>
                    <a:pt x="7747" y="1331"/>
                  </a:lnTo>
                  <a:lnTo>
                    <a:pt x="7586" y="1182"/>
                  </a:lnTo>
                  <a:lnTo>
                    <a:pt x="7424" y="1033"/>
                  </a:lnTo>
                  <a:lnTo>
                    <a:pt x="7250" y="896"/>
                  </a:lnTo>
                  <a:lnTo>
                    <a:pt x="7076" y="772"/>
                  </a:lnTo>
                  <a:lnTo>
                    <a:pt x="6889" y="660"/>
                  </a:lnTo>
                  <a:lnTo>
                    <a:pt x="6703" y="548"/>
                  </a:lnTo>
                  <a:lnTo>
                    <a:pt x="6504" y="448"/>
                  </a:lnTo>
                  <a:lnTo>
                    <a:pt x="6305" y="349"/>
                  </a:lnTo>
                  <a:lnTo>
                    <a:pt x="6093" y="274"/>
                  </a:lnTo>
                  <a:lnTo>
                    <a:pt x="5882" y="200"/>
                  </a:lnTo>
                  <a:lnTo>
                    <a:pt x="5671" y="138"/>
                  </a:lnTo>
                  <a:lnTo>
                    <a:pt x="5447" y="88"/>
                  </a:lnTo>
                  <a:lnTo>
                    <a:pt x="5223" y="51"/>
                  </a:lnTo>
                  <a:lnTo>
                    <a:pt x="4999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825956" y="2126978"/>
              <a:ext cx="117233" cy="117233"/>
            </a:xfrm>
            <a:custGeom>
              <a:rect b="b" l="l" r="r" t="t"/>
              <a:pathLst>
                <a:path extrusionOk="0" h="9079" w="9079">
                  <a:moveTo>
                    <a:pt x="4303" y="1"/>
                  </a:moveTo>
                  <a:lnTo>
                    <a:pt x="4080" y="26"/>
                  </a:lnTo>
                  <a:lnTo>
                    <a:pt x="3856" y="51"/>
                  </a:lnTo>
                  <a:lnTo>
                    <a:pt x="3632" y="88"/>
                  </a:lnTo>
                  <a:lnTo>
                    <a:pt x="3408" y="138"/>
                  </a:lnTo>
                  <a:lnTo>
                    <a:pt x="3197" y="200"/>
                  </a:lnTo>
                  <a:lnTo>
                    <a:pt x="2985" y="274"/>
                  </a:lnTo>
                  <a:lnTo>
                    <a:pt x="2774" y="349"/>
                  </a:lnTo>
                  <a:lnTo>
                    <a:pt x="2575" y="448"/>
                  </a:lnTo>
                  <a:lnTo>
                    <a:pt x="2376" y="548"/>
                  </a:lnTo>
                  <a:lnTo>
                    <a:pt x="2189" y="660"/>
                  </a:lnTo>
                  <a:lnTo>
                    <a:pt x="2003" y="772"/>
                  </a:lnTo>
                  <a:lnTo>
                    <a:pt x="1829" y="896"/>
                  </a:lnTo>
                  <a:lnTo>
                    <a:pt x="1655" y="1033"/>
                  </a:lnTo>
                  <a:lnTo>
                    <a:pt x="1493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33" y="1655"/>
                  </a:lnTo>
                  <a:lnTo>
                    <a:pt x="909" y="1816"/>
                  </a:lnTo>
                  <a:lnTo>
                    <a:pt x="772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9" y="2575"/>
                  </a:lnTo>
                  <a:lnTo>
                    <a:pt x="362" y="2774"/>
                  </a:lnTo>
                  <a:lnTo>
                    <a:pt x="274" y="2973"/>
                  </a:lnTo>
                  <a:lnTo>
                    <a:pt x="200" y="3184"/>
                  </a:lnTo>
                  <a:lnTo>
                    <a:pt x="138" y="3408"/>
                  </a:lnTo>
                  <a:lnTo>
                    <a:pt x="88" y="3619"/>
                  </a:lnTo>
                  <a:lnTo>
                    <a:pt x="51" y="3843"/>
                  </a:lnTo>
                  <a:lnTo>
                    <a:pt x="26" y="4079"/>
                  </a:lnTo>
                  <a:lnTo>
                    <a:pt x="1" y="4303"/>
                  </a:lnTo>
                  <a:lnTo>
                    <a:pt x="1" y="4539"/>
                  </a:lnTo>
                  <a:lnTo>
                    <a:pt x="1" y="4776"/>
                  </a:lnTo>
                  <a:lnTo>
                    <a:pt x="26" y="5000"/>
                  </a:lnTo>
                  <a:lnTo>
                    <a:pt x="51" y="5236"/>
                  </a:lnTo>
                  <a:lnTo>
                    <a:pt x="88" y="5460"/>
                  </a:lnTo>
                  <a:lnTo>
                    <a:pt x="138" y="5671"/>
                  </a:lnTo>
                  <a:lnTo>
                    <a:pt x="200" y="5895"/>
                  </a:lnTo>
                  <a:lnTo>
                    <a:pt x="274" y="6094"/>
                  </a:lnTo>
                  <a:lnTo>
                    <a:pt x="362" y="6305"/>
                  </a:lnTo>
                  <a:lnTo>
                    <a:pt x="449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72" y="7076"/>
                  </a:lnTo>
                  <a:lnTo>
                    <a:pt x="909" y="7250"/>
                  </a:lnTo>
                  <a:lnTo>
                    <a:pt x="1033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93" y="7897"/>
                  </a:lnTo>
                  <a:lnTo>
                    <a:pt x="1655" y="8046"/>
                  </a:lnTo>
                  <a:lnTo>
                    <a:pt x="1829" y="8183"/>
                  </a:lnTo>
                  <a:lnTo>
                    <a:pt x="2003" y="8307"/>
                  </a:lnTo>
                  <a:lnTo>
                    <a:pt x="2189" y="8419"/>
                  </a:lnTo>
                  <a:lnTo>
                    <a:pt x="2376" y="8531"/>
                  </a:lnTo>
                  <a:lnTo>
                    <a:pt x="2575" y="8631"/>
                  </a:lnTo>
                  <a:lnTo>
                    <a:pt x="2774" y="8718"/>
                  </a:lnTo>
                  <a:lnTo>
                    <a:pt x="2985" y="8805"/>
                  </a:lnTo>
                  <a:lnTo>
                    <a:pt x="3197" y="8879"/>
                  </a:lnTo>
                  <a:lnTo>
                    <a:pt x="3408" y="8941"/>
                  </a:lnTo>
                  <a:lnTo>
                    <a:pt x="3632" y="8991"/>
                  </a:lnTo>
                  <a:lnTo>
                    <a:pt x="3856" y="9028"/>
                  </a:lnTo>
                  <a:lnTo>
                    <a:pt x="4080" y="9053"/>
                  </a:lnTo>
                  <a:lnTo>
                    <a:pt x="4303" y="9078"/>
                  </a:lnTo>
                  <a:lnTo>
                    <a:pt x="4776" y="9078"/>
                  </a:lnTo>
                  <a:lnTo>
                    <a:pt x="5000" y="9053"/>
                  </a:lnTo>
                  <a:lnTo>
                    <a:pt x="5236" y="9028"/>
                  </a:lnTo>
                  <a:lnTo>
                    <a:pt x="5460" y="8991"/>
                  </a:lnTo>
                  <a:lnTo>
                    <a:pt x="5671" y="8941"/>
                  </a:lnTo>
                  <a:lnTo>
                    <a:pt x="5895" y="8879"/>
                  </a:lnTo>
                  <a:lnTo>
                    <a:pt x="6106" y="8805"/>
                  </a:lnTo>
                  <a:lnTo>
                    <a:pt x="6305" y="8718"/>
                  </a:lnTo>
                  <a:lnTo>
                    <a:pt x="6504" y="8631"/>
                  </a:lnTo>
                  <a:lnTo>
                    <a:pt x="6703" y="8531"/>
                  </a:lnTo>
                  <a:lnTo>
                    <a:pt x="6902" y="8419"/>
                  </a:lnTo>
                  <a:lnTo>
                    <a:pt x="7076" y="8307"/>
                  </a:lnTo>
                  <a:lnTo>
                    <a:pt x="7263" y="8183"/>
                  </a:lnTo>
                  <a:lnTo>
                    <a:pt x="7424" y="8046"/>
                  </a:lnTo>
                  <a:lnTo>
                    <a:pt x="7599" y="7897"/>
                  </a:lnTo>
                  <a:lnTo>
                    <a:pt x="7748" y="7748"/>
                  </a:lnTo>
                  <a:lnTo>
                    <a:pt x="7897" y="7586"/>
                  </a:lnTo>
                  <a:lnTo>
                    <a:pt x="8046" y="7424"/>
                  </a:lnTo>
                  <a:lnTo>
                    <a:pt x="8183" y="7250"/>
                  </a:lnTo>
                  <a:lnTo>
                    <a:pt x="8307" y="7076"/>
                  </a:lnTo>
                  <a:lnTo>
                    <a:pt x="8419" y="6890"/>
                  </a:lnTo>
                  <a:lnTo>
                    <a:pt x="8531" y="6703"/>
                  </a:lnTo>
                  <a:lnTo>
                    <a:pt x="8631" y="6504"/>
                  </a:lnTo>
                  <a:lnTo>
                    <a:pt x="8730" y="6305"/>
                  </a:lnTo>
                  <a:lnTo>
                    <a:pt x="8805" y="6094"/>
                  </a:lnTo>
                  <a:lnTo>
                    <a:pt x="8879" y="5895"/>
                  </a:lnTo>
                  <a:lnTo>
                    <a:pt x="8941" y="5671"/>
                  </a:lnTo>
                  <a:lnTo>
                    <a:pt x="8991" y="5460"/>
                  </a:lnTo>
                  <a:lnTo>
                    <a:pt x="9029" y="5236"/>
                  </a:lnTo>
                  <a:lnTo>
                    <a:pt x="9053" y="5000"/>
                  </a:lnTo>
                  <a:lnTo>
                    <a:pt x="9078" y="4776"/>
                  </a:lnTo>
                  <a:lnTo>
                    <a:pt x="9078" y="4539"/>
                  </a:lnTo>
                  <a:lnTo>
                    <a:pt x="9078" y="4303"/>
                  </a:lnTo>
                  <a:lnTo>
                    <a:pt x="9053" y="4079"/>
                  </a:lnTo>
                  <a:lnTo>
                    <a:pt x="9029" y="3843"/>
                  </a:lnTo>
                  <a:lnTo>
                    <a:pt x="8991" y="3619"/>
                  </a:lnTo>
                  <a:lnTo>
                    <a:pt x="8941" y="3408"/>
                  </a:lnTo>
                  <a:lnTo>
                    <a:pt x="8879" y="3184"/>
                  </a:lnTo>
                  <a:lnTo>
                    <a:pt x="8805" y="2973"/>
                  </a:lnTo>
                  <a:lnTo>
                    <a:pt x="8730" y="2774"/>
                  </a:lnTo>
                  <a:lnTo>
                    <a:pt x="8631" y="2575"/>
                  </a:lnTo>
                  <a:lnTo>
                    <a:pt x="8531" y="2376"/>
                  </a:lnTo>
                  <a:lnTo>
                    <a:pt x="8419" y="2189"/>
                  </a:lnTo>
                  <a:lnTo>
                    <a:pt x="8307" y="2003"/>
                  </a:lnTo>
                  <a:lnTo>
                    <a:pt x="8183" y="1816"/>
                  </a:lnTo>
                  <a:lnTo>
                    <a:pt x="8046" y="1655"/>
                  </a:lnTo>
                  <a:lnTo>
                    <a:pt x="7897" y="1481"/>
                  </a:lnTo>
                  <a:lnTo>
                    <a:pt x="7748" y="1331"/>
                  </a:lnTo>
                  <a:lnTo>
                    <a:pt x="7599" y="1182"/>
                  </a:lnTo>
                  <a:lnTo>
                    <a:pt x="7424" y="1033"/>
                  </a:lnTo>
                  <a:lnTo>
                    <a:pt x="7263" y="896"/>
                  </a:lnTo>
                  <a:lnTo>
                    <a:pt x="7076" y="772"/>
                  </a:lnTo>
                  <a:lnTo>
                    <a:pt x="6902" y="660"/>
                  </a:lnTo>
                  <a:lnTo>
                    <a:pt x="6703" y="548"/>
                  </a:lnTo>
                  <a:lnTo>
                    <a:pt x="6504" y="448"/>
                  </a:lnTo>
                  <a:lnTo>
                    <a:pt x="6305" y="349"/>
                  </a:lnTo>
                  <a:lnTo>
                    <a:pt x="6106" y="274"/>
                  </a:lnTo>
                  <a:lnTo>
                    <a:pt x="5895" y="200"/>
                  </a:lnTo>
                  <a:lnTo>
                    <a:pt x="5671" y="138"/>
                  </a:lnTo>
                  <a:lnTo>
                    <a:pt x="5460" y="88"/>
                  </a:lnTo>
                  <a:lnTo>
                    <a:pt x="5236" y="51"/>
                  </a:lnTo>
                  <a:lnTo>
                    <a:pt x="5000" y="26"/>
                  </a:lnTo>
                  <a:lnTo>
                    <a:pt x="47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6165231" y="2126978"/>
              <a:ext cx="117388" cy="117233"/>
            </a:xfrm>
            <a:custGeom>
              <a:rect b="b" l="l" r="r" t="t"/>
              <a:pathLst>
                <a:path extrusionOk="0" h="9079" w="9091">
                  <a:moveTo>
                    <a:pt x="4315" y="1"/>
                  </a:moveTo>
                  <a:lnTo>
                    <a:pt x="4079" y="26"/>
                  </a:lnTo>
                  <a:lnTo>
                    <a:pt x="3855" y="51"/>
                  </a:lnTo>
                  <a:lnTo>
                    <a:pt x="3631" y="88"/>
                  </a:lnTo>
                  <a:lnTo>
                    <a:pt x="3408" y="138"/>
                  </a:lnTo>
                  <a:lnTo>
                    <a:pt x="3196" y="200"/>
                  </a:lnTo>
                  <a:lnTo>
                    <a:pt x="2985" y="274"/>
                  </a:lnTo>
                  <a:lnTo>
                    <a:pt x="2773" y="349"/>
                  </a:lnTo>
                  <a:lnTo>
                    <a:pt x="2574" y="448"/>
                  </a:lnTo>
                  <a:lnTo>
                    <a:pt x="2376" y="548"/>
                  </a:lnTo>
                  <a:lnTo>
                    <a:pt x="2189" y="660"/>
                  </a:lnTo>
                  <a:lnTo>
                    <a:pt x="2002" y="772"/>
                  </a:lnTo>
                  <a:lnTo>
                    <a:pt x="1828" y="896"/>
                  </a:lnTo>
                  <a:lnTo>
                    <a:pt x="1654" y="1033"/>
                  </a:lnTo>
                  <a:lnTo>
                    <a:pt x="1493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45" y="1655"/>
                  </a:lnTo>
                  <a:lnTo>
                    <a:pt x="908" y="1816"/>
                  </a:lnTo>
                  <a:lnTo>
                    <a:pt x="784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8" y="2575"/>
                  </a:lnTo>
                  <a:lnTo>
                    <a:pt x="361" y="2774"/>
                  </a:lnTo>
                  <a:lnTo>
                    <a:pt x="274" y="2973"/>
                  </a:lnTo>
                  <a:lnTo>
                    <a:pt x="212" y="3184"/>
                  </a:lnTo>
                  <a:lnTo>
                    <a:pt x="150" y="3408"/>
                  </a:lnTo>
                  <a:lnTo>
                    <a:pt x="100" y="3619"/>
                  </a:lnTo>
                  <a:lnTo>
                    <a:pt x="63" y="3843"/>
                  </a:lnTo>
                  <a:lnTo>
                    <a:pt x="25" y="4079"/>
                  </a:lnTo>
                  <a:lnTo>
                    <a:pt x="13" y="4303"/>
                  </a:lnTo>
                  <a:lnTo>
                    <a:pt x="0" y="4539"/>
                  </a:lnTo>
                  <a:lnTo>
                    <a:pt x="13" y="4776"/>
                  </a:lnTo>
                  <a:lnTo>
                    <a:pt x="25" y="5000"/>
                  </a:lnTo>
                  <a:lnTo>
                    <a:pt x="63" y="5236"/>
                  </a:lnTo>
                  <a:lnTo>
                    <a:pt x="100" y="5460"/>
                  </a:lnTo>
                  <a:lnTo>
                    <a:pt x="150" y="5671"/>
                  </a:lnTo>
                  <a:lnTo>
                    <a:pt x="212" y="5895"/>
                  </a:lnTo>
                  <a:lnTo>
                    <a:pt x="274" y="6094"/>
                  </a:lnTo>
                  <a:lnTo>
                    <a:pt x="361" y="6305"/>
                  </a:lnTo>
                  <a:lnTo>
                    <a:pt x="448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84" y="7076"/>
                  </a:lnTo>
                  <a:lnTo>
                    <a:pt x="908" y="7250"/>
                  </a:lnTo>
                  <a:lnTo>
                    <a:pt x="1045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93" y="7897"/>
                  </a:lnTo>
                  <a:lnTo>
                    <a:pt x="1654" y="8046"/>
                  </a:lnTo>
                  <a:lnTo>
                    <a:pt x="1828" y="8183"/>
                  </a:lnTo>
                  <a:lnTo>
                    <a:pt x="2002" y="8307"/>
                  </a:lnTo>
                  <a:lnTo>
                    <a:pt x="2189" y="8419"/>
                  </a:lnTo>
                  <a:lnTo>
                    <a:pt x="2376" y="8531"/>
                  </a:lnTo>
                  <a:lnTo>
                    <a:pt x="2574" y="8631"/>
                  </a:lnTo>
                  <a:lnTo>
                    <a:pt x="2773" y="8718"/>
                  </a:lnTo>
                  <a:lnTo>
                    <a:pt x="2985" y="8805"/>
                  </a:lnTo>
                  <a:lnTo>
                    <a:pt x="3196" y="8879"/>
                  </a:lnTo>
                  <a:lnTo>
                    <a:pt x="3408" y="8941"/>
                  </a:lnTo>
                  <a:lnTo>
                    <a:pt x="3631" y="8991"/>
                  </a:lnTo>
                  <a:lnTo>
                    <a:pt x="3855" y="9028"/>
                  </a:lnTo>
                  <a:lnTo>
                    <a:pt x="4079" y="9053"/>
                  </a:lnTo>
                  <a:lnTo>
                    <a:pt x="4315" y="9078"/>
                  </a:lnTo>
                  <a:lnTo>
                    <a:pt x="4775" y="9078"/>
                  </a:lnTo>
                  <a:lnTo>
                    <a:pt x="5012" y="9053"/>
                  </a:lnTo>
                  <a:lnTo>
                    <a:pt x="5236" y="9028"/>
                  </a:lnTo>
                  <a:lnTo>
                    <a:pt x="5459" y="8991"/>
                  </a:lnTo>
                  <a:lnTo>
                    <a:pt x="5683" y="8941"/>
                  </a:lnTo>
                  <a:lnTo>
                    <a:pt x="5895" y="8879"/>
                  </a:lnTo>
                  <a:lnTo>
                    <a:pt x="6106" y="8805"/>
                  </a:lnTo>
                  <a:lnTo>
                    <a:pt x="6317" y="8718"/>
                  </a:lnTo>
                  <a:lnTo>
                    <a:pt x="6516" y="8631"/>
                  </a:lnTo>
                  <a:lnTo>
                    <a:pt x="6715" y="8531"/>
                  </a:lnTo>
                  <a:lnTo>
                    <a:pt x="6902" y="8419"/>
                  </a:lnTo>
                  <a:lnTo>
                    <a:pt x="7088" y="8307"/>
                  </a:lnTo>
                  <a:lnTo>
                    <a:pt x="7262" y="8183"/>
                  </a:lnTo>
                  <a:lnTo>
                    <a:pt x="7436" y="8046"/>
                  </a:lnTo>
                  <a:lnTo>
                    <a:pt x="7598" y="7897"/>
                  </a:lnTo>
                  <a:lnTo>
                    <a:pt x="7760" y="7748"/>
                  </a:lnTo>
                  <a:lnTo>
                    <a:pt x="7909" y="7586"/>
                  </a:lnTo>
                  <a:lnTo>
                    <a:pt x="8046" y="7424"/>
                  </a:lnTo>
                  <a:lnTo>
                    <a:pt x="8183" y="7250"/>
                  </a:lnTo>
                  <a:lnTo>
                    <a:pt x="8307" y="7076"/>
                  </a:lnTo>
                  <a:lnTo>
                    <a:pt x="8431" y="6890"/>
                  </a:lnTo>
                  <a:lnTo>
                    <a:pt x="8543" y="6703"/>
                  </a:lnTo>
                  <a:lnTo>
                    <a:pt x="8643" y="6504"/>
                  </a:lnTo>
                  <a:lnTo>
                    <a:pt x="8730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41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65" y="5000"/>
                  </a:lnTo>
                  <a:lnTo>
                    <a:pt x="9078" y="4776"/>
                  </a:lnTo>
                  <a:lnTo>
                    <a:pt x="9090" y="4539"/>
                  </a:lnTo>
                  <a:lnTo>
                    <a:pt x="9078" y="4303"/>
                  </a:lnTo>
                  <a:lnTo>
                    <a:pt x="9065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41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30" y="2774"/>
                  </a:lnTo>
                  <a:lnTo>
                    <a:pt x="8643" y="2575"/>
                  </a:lnTo>
                  <a:lnTo>
                    <a:pt x="8543" y="2376"/>
                  </a:lnTo>
                  <a:lnTo>
                    <a:pt x="8431" y="2189"/>
                  </a:lnTo>
                  <a:lnTo>
                    <a:pt x="8307" y="2003"/>
                  </a:lnTo>
                  <a:lnTo>
                    <a:pt x="8183" y="1816"/>
                  </a:lnTo>
                  <a:lnTo>
                    <a:pt x="8046" y="1655"/>
                  </a:lnTo>
                  <a:lnTo>
                    <a:pt x="7909" y="1481"/>
                  </a:lnTo>
                  <a:lnTo>
                    <a:pt x="7760" y="1331"/>
                  </a:lnTo>
                  <a:lnTo>
                    <a:pt x="7598" y="1182"/>
                  </a:lnTo>
                  <a:lnTo>
                    <a:pt x="7436" y="1033"/>
                  </a:lnTo>
                  <a:lnTo>
                    <a:pt x="7262" y="896"/>
                  </a:lnTo>
                  <a:lnTo>
                    <a:pt x="7088" y="772"/>
                  </a:lnTo>
                  <a:lnTo>
                    <a:pt x="6902" y="660"/>
                  </a:lnTo>
                  <a:lnTo>
                    <a:pt x="6715" y="548"/>
                  </a:lnTo>
                  <a:lnTo>
                    <a:pt x="6516" y="448"/>
                  </a:lnTo>
                  <a:lnTo>
                    <a:pt x="6317" y="349"/>
                  </a:lnTo>
                  <a:lnTo>
                    <a:pt x="6106" y="274"/>
                  </a:lnTo>
                  <a:lnTo>
                    <a:pt x="5895" y="200"/>
                  </a:lnTo>
                  <a:lnTo>
                    <a:pt x="5683" y="138"/>
                  </a:lnTo>
                  <a:lnTo>
                    <a:pt x="5459" y="88"/>
                  </a:lnTo>
                  <a:lnTo>
                    <a:pt x="5236" y="51"/>
                  </a:lnTo>
                  <a:lnTo>
                    <a:pt x="5012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6504662" y="2126978"/>
              <a:ext cx="117220" cy="117233"/>
            </a:xfrm>
            <a:custGeom>
              <a:rect b="b" l="l" r="r" t="t"/>
              <a:pathLst>
                <a:path extrusionOk="0" h="9079" w="9078">
                  <a:moveTo>
                    <a:pt x="4303" y="1"/>
                  </a:moveTo>
                  <a:lnTo>
                    <a:pt x="4067" y="26"/>
                  </a:lnTo>
                  <a:lnTo>
                    <a:pt x="3843" y="51"/>
                  </a:lnTo>
                  <a:lnTo>
                    <a:pt x="3619" y="88"/>
                  </a:lnTo>
                  <a:lnTo>
                    <a:pt x="3408" y="138"/>
                  </a:lnTo>
                  <a:lnTo>
                    <a:pt x="3184" y="200"/>
                  </a:lnTo>
                  <a:lnTo>
                    <a:pt x="2972" y="274"/>
                  </a:lnTo>
                  <a:lnTo>
                    <a:pt x="2773" y="349"/>
                  </a:lnTo>
                  <a:lnTo>
                    <a:pt x="2562" y="448"/>
                  </a:lnTo>
                  <a:lnTo>
                    <a:pt x="2376" y="548"/>
                  </a:lnTo>
                  <a:lnTo>
                    <a:pt x="2177" y="660"/>
                  </a:lnTo>
                  <a:lnTo>
                    <a:pt x="2002" y="772"/>
                  </a:lnTo>
                  <a:lnTo>
                    <a:pt x="1816" y="896"/>
                  </a:lnTo>
                  <a:lnTo>
                    <a:pt x="1654" y="1033"/>
                  </a:lnTo>
                  <a:lnTo>
                    <a:pt x="1480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33" y="1655"/>
                  </a:lnTo>
                  <a:lnTo>
                    <a:pt x="896" y="1816"/>
                  </a:lnTo>
                  <a:lnTo>
                    <a:pt x="771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8" y="2575"/>
                  </a:lnTo>
                  <a:lnTo>
                    <a:pt x="349" y="2774"/>
                  </a:lnTo>
                  <a:lnTo>
                    <a:pt x="274" y="2973"/>
                  </a:lnTo>
                  <a:lnTo>
                    <a:pt x="199" y="3184"/>
                  </a:lnTo>
                  <a:lnTo>
                    <a:pt x="137" y="3408"/>
                  </a:lnTo>
                  <a:lnTo>
                    <a:pt x="88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0" y="4303"/>
                  </a:lnTo>
                  <a:lnTo>
                    <a:pt x="0" y="4539"/>
                  </a:lnTo>
                  <a:lnTo>
                    <a:pt x="0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88" y="5460"/>
                  </a:lnTo>
                  <a:lnTo>
                    <a:pt x="137" y="5671"/>
                  </a:lnTo>
                  <a:lnTo>
                    <a:pt x="199" y="5895"/>
                  </a:lnTo>
                  <a:lnTo>
                    <a:pt x="274" y="6094"/>
                  </a:lnTo>
                  <a:lnTo>
                    <a:pt x="349" y="6305"/>
                  </a:lnTo>
                  <a:lnTo>
                    <a:pt x="448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71" y="7076"/>
                  </a:lnTo>
                  <a:lnTo>
                    <a:pt x="896" y="7250"/>
                  </a:lnTo>
                  <a:lnTo>
                    <a:pt x="1033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80" y="7897"/>
                  </a:lnTo>
                  <a:lnTo>
                    <a:pt x="1654" y="8046"/>
                  </a:lnTo>
                  <a:lnTo>
                    <a:pt x="1816" y="8183"/>
                  </a:lnTo>
                  <a:lnTo>
                    <a:pt x="2002" y="8307"/>
                  </a:lnTo>
                  <a:lnTo>
                    <a:pt x="2177" y="8419"/>
                  </a:lnTo>
                  <a:lnTo>
                    <a:pt x="2376" y="8531"/>
                  </a:lnTo>
                  <a:lnTo>
                    <a:pt x="2562" y="8631"/>
                  </a:lnTo>
                  <a:lnTo>
                    <a:pt x="2773" y="8718"/>
                  </a:lnTo>
                  <a:lnTo>
                    <a:pt x="2972" y="8805"/>
                  </a:lnTo>
                  <a:lnTo>
                    <a:pt x="3184" y="8879"/>
                  </a:lnTo>
                  <a:lnTo>
                    <a:pt x="3408" y="8941"/>
                  </a:lnTo>
                  <a:lnTo>
                    <a:pt x="3619" y="8991"/>
                  </a:lnTo>
                  <a:lnTo>
                    <a:pt x="3843" y="9028"/>
                  </a:lnTo>
                  <a:lnTo>
                    <a:pt x="4067" y="9053"/>
                  </a:lnTo>
                  <a:lnTo>
                    <a:pt x="4303" y="9078"/>
                  </a:lnTo>
                  <a:lnTo>
                    <a:pt x="4775" y="9078"/>
                  </a:lnTo>
                  <a:lnTo>
                    <a:pt x="4999" y="9053"/>
                  </a:lnTo>
                  <a:lnTo>
                    <a:pt x="5223" y="9028"/>
                  </a:lnTo>
                  <a:lnTo>
                    <a:pt x="5447" y="8991"/>
                  </a:lnTo>
                  <a:lnTo>
                    <a:pt x="5671" y="8941"/>
                  </a:lnTo>
                  <a:lnTo>
                    <a:pt x="5882" y="8879"/>
                  </a:lnTo>
                  <a:lnTo>
                    <a:pt x="6094" y="8805"/>
                  </a:lnTo>
                  <a:lnTo>
                    <a:pt x="6305" y="8718"/>
                  </a:lnTo>
                  <a:lnTo>
                    <a:pt x="6504" y="8631"/>
                  </a:lnTo>
                  <a:lnTo>
                    <a:pt x="6703" y="8531"/>
                  </a:lnTo>
                  <a:lnTo>
                    <a:pt x="6889" y="8419"/>
                  </a:lnTo>
                  <a:lnTo>
                    <a:pt x="7076" y="8307"/>
                  </a:lnTo>
                  <a:lnTo>
                    <a:pt x="7250" y="8183"/>
                  </a:lnTo>
                  <a:lnTo>
                    <a:pt x="7424" y="8046"/>
                  </a:lnTo>
                  <a:lnTo>
                    <a:pt x="7586" y="7897"/>
                  </a:lnTo>
                  <a:lnTo>
                    <a:pt x="7747" y="7748"/>
                  </a:lnTo>
                  <a:lnTo>
                    <a:pt x="7897" y="7586"/>
                  </a:lnTo>
                  <a:lnTo>
                    <a:pt x="8046" y="7424"/>
                  </a:lnTo>
                  <a:lnTo>
                    <a:pt x="8170" y="7250"/>
                  </a:lnTo>
                  <a:lnTo>
                    <a:pt x="8307" y="7076"/>
                  </a:lnTo>
                  <a:lnTo>
                    <a:pt x="8419" y="6890"/>
                  </a:lnTo>
                  <a:lnTo>
                    <a:pt x="8531" y="6703"/>
                  </a:lnTo>
                  <a:lnTo>
                    <a:pt x="8630" y="6504"/>
                  </a:lnTo>
                  <a:lnTo>
                    <a:pt x="8717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29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53" y="5000"/>
                  </a:lnTo>
                  <a:lnTo>
                    <a:pt x="9065" y="4776"/>
                  </a:lnTo>
                  <a:lnTo>
                    <a:pt x="9078" y="4539"/>
                  </a:lnTo>
                  <a:lnTo>
                    <a:pt x="9065" y="4303"/>
                  </a:lnTo>
                  <a:lnTo>
                    <a:pt x="9053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29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17" y="2774"/>
                  </a:lnTo>
                  <a:lnTo>
                    <a:pt x="8630" y="2575"/>
                  </a:lnTo>
                  <a:lnTo>
                    <a:pt x="8531" y="2376"/>
                  </a:lnTo>
                  <a:lnTo>
                    <a:pt x="8419" y="2189"/>
                  </a:lnTo>
                  <a:lnTo>
                    <a:pt x="8307" y="2003"/>
                  </a:lnTo>
                  <a:lnTo>
                    <a:pt x="8170" y="1816"/>
                  </a:lnTo>
                  <a:lnTo>
                    <a:pt x="8046" y="1655"/>
                  </a:lnTo>
                  <a:lnTo>
                    <a:pt x="7897" y="1481"/>
                  </a:lnTo>
                  <a:lnTo>
                    <a:pt x="7747" y="1331"/>
                  </a:lnTo>
                  <a:lnTo>
                    <a:pt x="7586" y="1182"/>
                  </a:lnTo>
                  <a:lnTo>
                    <a:pt x="7424" y="1033"/>
                  </a:lnTo>
                  <a:lnTo>
                    <a:pt x="7250" y="896"/>
                  </a:lnTo>
                  <a:lnTo>
                    <a:pt x="7076" y="772"/>
                  </a:lnTo>
                  <a:lnTo>
                    <a:pt x="6889" y="660"/>
                  </a:lnTo>
                  <a:lnTo>
                    <a:pt x="6703" y="548"/>
                  </a:lnTo>
                  <a:lnTo>
                    <a:pt x="6504" y="448"/>
                  </a:lnTo>
                  <a:lnTo>
                    <a:pt x="6305" y="349"/>
                  </a:lnTo>
                  <a:lnTo>
                    <a:pt x="6094" y="274"/>
                  </a:lnTo>
                  <a:lnTo>
                    <a:pt x="5882" y="200"/>
                  </a:lnTo>
                  <a:lnTo>
                    <a:pt x="5671" y="138"/>
                  </a:lnTo>
                  <a:lnTo>
                    <a:pt x="5447" y="88"/>
                  </a:lnTo>
                  <a:lnTo>
                    <a:pt x="5223" y="51"/>
                  </a:lnTo>
                  <a:lnTo>
                    <a:pt x="4999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843938" y="2126978"/>
              <a:ext cx="117220" cy="117233"/>
            </a:xfrm>
            <a:custGeom>
              <a:rect b="b" l="l" r="r" t="t"/>
              <a:pathLst>
                <a:path extrusionOk="0" h="9079" w="9078">
                  <a:moveTo>
                    <a:pt x="4302" y="1"/>
                  </a:moveTo>
                  <a:lnTo>
                    <a:pt x="4079" y="26"/>
                  </a:lnTo>
                  <a:lnTo>
                    <a:pt x="3855" y="51"/>
                  </a:lnTo>
                  <a:lnTo>
                    <a:pt x="3631" y="88"/>
                  </a:lnTo>
                  <a:lnTo>
                    <a:pt x="3407" y="138"/>
                  </a:lnTo>
                  <a:lnTo>
                    <a:pt x="3196" y="200"/>
                  </a:lnTo>
                  <a:lnTo>
                    <a:pt x="2984" y="274"/>
                  </a:lnTo>
                  <a:lnTo>
                    <a:pt x="2773" y="349"/>
                  </a:lnTo>
                  <a:lnTo>
                    <a:pt x="2574" y="448"/>
                  </a:lnTo>
                  <a:lnTo>
                    <a:pt x="2375" y="548"/>
                  </a:lnTo>
                  <a:lnTo>
                    <a:pt x="2189" y="660"/>
                  </a:lnTo>
                  <a:lnTo>
                    <a:pt x="2002" y="772"/>
                  </a:lnTo>
                  <a:lnTo>
                    <a:pt x="1828" y="896"/>
                  </a:lnTo>
                  <a:lnTo>
                    <a:pt x="1654" y="1033"/>
                  </a:lnTo>
                  <a:lnTo>
                    <a:pt x="1492" y="1182"/>
                  </a:lnTo>
                  <a:lnTo>
                    <a:pt x="1331" y="1331"/>
                  </a:lnTo>
                  <a:lnTo>
                    <a:pt x="1181" y="1481"/>
                  </a:lnTo>
                  <a:lnTo>
                    <a:pt x="1032" y="1655"/>
                  </a:lnTo>
                  <a:lnTo>
                    <a:pt x="908" y="1816"/>
                  </a:lnTo>
                  <a:lnTo>
                    <a:pt x="771" y="2003"/>
                  </a:lnTo>
                  <a:lnTo>
                    <a:pt x="659" y="2189"/>
                  </a:lnTo>
                  <a:lnTo>
                    <a:pt x="547" y="2376"/>
                  </a:lnTo>
                  <a:lnTo>
                    <a:pt x="448" y="2575"/>
                  </a:lnTo>
                  <a:lnTo>
                    <a:pt x="361" y="2774"/>
                  </a:lnTo>
                  <a:lnTo>
                    <a:pt x="274" y="2973"/>
                  </a:lnTo>
                  <a:lnTo>
                    <a:pt x="199" y="3184"/>
                  </a:lnTo>
                  <a:lnTo>
                    <a:pt x="137" y="3408"/>
                  </a:lnTo>
                  <a:lnTo>
                    <a:pt x="87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0" y="4303"/>
                  </a:lnTo>
                  <a:lnTo>
                    <a:pt x="0" y="4539"/>
                  </a:lnTo>
                  <a:lnTo>
                    <a:pt x="0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87" y="5460"/>
                  </a:lnTo>
                  <a:lnTo>
                    <a:pt x="137" y="5671"/>
                  </a:lnTo>
                  <a:lnTo>
                    <a:pt x="199" y="5895"/>
                  </a:lnTo>
                  <a:lnTo>
                    <a:pt x="274" y="6094"/>
                  </a:lnTo>
                  <a:lnTo>
                    <a:pt x="361" y="6305"/>
                  </a:lnTo>
                  <a:lnTo>
                    <a:pt x="448" y="6504"/>
                  </a:lnTo>
                  <a:lnTo>
                    <a:pt x="547" y="6703"/>
                  </a:lnTo>
                  <a:lnTo>
                    <a:pt x="659" y="6890"/>
                  </a:lnTo>
                  <a:lnTo>
                    <a:pt x="771" y="7076"/>
                  </a:lnTo>
                  <a:lnTo>
                    <a:pt x="908" y="7250"/>
                  </a:lnTo>
                  <a:lnTo>
                    <a:pt x="1032" y="7424"/>
                  </a:lnTo>
                  <a:lnTo>
                    <a:pt x="1181" y="7586"/>
                  </a:lnTo>
                  <a:lnTo>
                    <a:pt x="1331" y="7748"/>
                  </a:lnTo>
                  <a:lnTo>
                    <a:pt x="1492" y="7897"/>
                  </a:lnTo>
                  <a:lnTo>
                    <a:pt x="1654" y="8046"/>
                  </a:lnTo>
                  <a:lnTo>
                    <a:pt x="1828" y="8183"/>
                  </a:lnTo>
                  <a:lnTo>
                    <a:pt x="2002" y="8307"/>
                  </a:lnTo>
                  <a:lnTo>
                    <a:pt x="2189" y="8419"/>
                  </a:lnTo>
                  <a:lnTo>
                    <a:pt x="2375" y="8531"/>
                  </a:lnTo>
                  <a:lnTo>
                    <a:pt x="2574" y="8631"/>
                  </a:lnTo>
                  <a:lnTo>
                    <a:pt x="2773" y="8718"/>
                  </a:lnTo>
                  <a:lnTo>
                    <a:pt x="2984" y="8805"/>
                  </a:lnTo>
                  <a:lnTo>
                    <a:pt x="3196" y="8879"/>
                  </a:lnTo>
                  <a:lnTo>
                    <a:pt x="3407" y="8941"/>
                  </a:lnTo>
                  <a:lnTo>
                    <a:pt x="3631" y="8991"/>
                  </a:lnTo>
                  <a:lnTo>
                    <a:pt x="3855" y="9028"/>
                  </a:lnTo>
                  <a:lnTo>
                    <a:pt x="4079" y="9053"/>
                  </a:lnTo>
                  <a:lnTo>
                    <a:pt x="4302" y="9078"/>
                  </a:lnTo>
                  <a:lnTo>
                    <a:pt x="4775" y="9078"/>
                  </a:lnTo>
                  <a:lnTo>
                    <a:pt x="4999" y="9053"/>
                  </a:lnTo>
                  <a:lnTo>
                    <a:pt x="5235" y="9028"/>
                  </a:lnTo>
                  <a:lnTo>
                    <a:pt x="5459" y="8991"/>
                  </a:lnTo>
                  <a:lnTo>
                    <a:pt x="5670" y="8941"/>
                  </a:lnTo>
                  <a:lnTo>
                    <a:pt x="5894" y="8879"/>
                  </a:lnTo>
                  <a:lnTo>
                    <a:pt x="6106" y="8805"/>
                  </a:lnTo>
                  <a:lnTo>
                    <a:pt x="6304" y="8718"/>
                  </a:lnTo>
                  <a:lnTo>
                    <a:pt x="6503" y="8631"/>
                  </a:lnTo>
                  <a:lnTo>
                    <a:pt x="6702" y="8531"/>
                  </a:lnTo>
                  <a:lnTo>
                    <a:pt x="6889" y="8419"/>
                  </a:lnTo>
                  <a:lnTo>
                    <a:pt x="7075" y="8307"/>
                  </a:lnTo>
                  <a:lnTo>
                    <a:pt x="7262" y="8183"/>
                  </a:lnTo>
                  <a:lnTo>
                    <a:pt x="7424" y="8046"/>
                  </a:lnTo>
                  <a:lnTo>
                    <a:pt x="7598" y="7897"/>
                  </a:lnTo>
                  <a:lnTo>
                    <a:pt x="7747" y="7748"/>
                  </a:lnTo>
                  <a:lnTo>
                    <a:pt x="7896" y="7586"/>
                  </a:lnTo>
                  <a:lnTo>
                    <a:pt x="8045" y="7424"/>
                  </a:lnTo>
                  <a:lnTo>
                    <a:pt x="8182" y="7250"/>
                  </a:lnTo>
                  <a:lnTo>
                    <a:pt x="8306" y="7076"/>
                  </a:lnTo>
                  <a:lnTo>
                    <a:pt x="8418" y="6890"/>
                  </a:lnTo>
                  <a:lnTo>
                    <a:pt x="8530" y="6703"/>
                  </a:lnTo>
                  <a:lnTo>
                    <a:pt x="8630" y="6504"/>
                  </a:lnTo>
                  <a:lnTo>
                    <a:pt x="8729" y="6305"/>
                  </a:lnTo>
                  <a:lnTo>
                    <a:pt x="8804" y="6094"/>
                  </a:lnTo>
                  <a:lnTo>
                    <a:pt x="8878" y="5895"/>
                  </a:lnTo>
                  <a:lnTo>
                    <a:pt x="8941" y="5671"/>
                  </a:lnTo>
                  <a:lnTo>
                    <a:pt x="8990" y="5460"/>
                  </a:lnTo>
                  <a:lnTo>
                    <a:pt x="9028" y="5236"/>
                  </a:lnTo>
                  <a:lnTo>
                    <a:pt x="9053" y="5000"/>
                  </a:lnTo>
                  <a:lnTo>
                    <a:pt x="9077" y="4776"/>
                  </a:lnTo>
                  <a:lnTo>
                    <a:pt x="9077" y="4539"/>
                  </a:lnTo>
                  <a:lnTo>
                    <a:pt x="9077" y="4303"/>
                  </a:lnTo>
                  <a:lnTo>
                    <a:pt x="9053" y="4079"/>
                  </a:lnTo>
                  <a:lnTo>
                    <a:pt x="9028" y="3843"/>
                  </a:lnTo>
                  <a:lnTo>
                    <a:pt x="8990" y="3619"/>
                  </a:lnTo>
                  <a:lnTo>
                    <a:pt x="8941" y="3408"/>
                  </a:lnTo>
                  <a:lnTo>
                    <a:pt x="8878" y="3184"/>
                  </a:lnTo>
                  <a:lnTo>
                    <a:pt x="8804" y="2973"/>
                  </a:lnTo>
                  <a:lnTo>
                    <a:pt x="8729" y="2774"/>
                  </a:lnTo>
                  <a:lnTo>
                    <a:pt x="8630" y="2575"/>
                  </a:lnTo>
                  <a:lnTo>
                    <a:pt x="8530" y="2376"/>
                  </a:lnTo>
                  <a:lnTo>
                    <a:pt x="8418" y="2189"/>
                  </a:lnTo>
                  <a:lnTo>
                    <a:pt x="8306" y="2003"/>
                  </a:lnTo>
                  <a:lnTo>
                    <a:pt x="8182" y="1816"/>
                  </a:lnTo>
                  <a:lnTo>
                    <a:pt x="8045" y="1655"/>
                  </a:lnTo>
                  <a:lnTo>
                    <a:pt x="7896" y="1481"/>
                  </a:lnTo>
                  <a:lnTo>
                    <a:pt x="7747" y="1331"/>
                  </a:lnTo>
                  <a:lnTo>
                    <a:pt x="7598" y="1182"/>
                  </a:lnTo>
                  <a:lnTo>
                    <a:pt x="7424" y="1033"/>
                  </a:lnTo>
                  <a:lnTo>
                    <a:pt x="7262" y="896"/>
                  </a:lnTo>
                  <a:lnTo>
                    <a:pt x="7075" y="772"/>
                  </a:lnTo>
                  <a:lnTo>
                    <a:pt x="6889" y="660"/>
                  </a:lnTo>
                  <a:lnTo>
                    <a:pt x="6702" y="548"/>
                  </a:lnTo>
                  <a:lnTo>
                    <a:pt x="6503" y="448"/>
                  </a:lnTo>
                  <a:lnTo>
                    <a:pt x="6304" y="349"/>
                  </a:lnTo>
                  <a:lnTo>
                    <a:pt x="6106" y="274"/>
                  </a:lnTo>
                  <a:lnTo>
                    <a:pt x="5894" y="200"/>
                  </a:lnTo>
                  <a:lnTo>
                    <a:pt x="5670" y="138"/>
                  </a:lnTo>
                  <a:lnTo>
                    <a:pt x="5459" y="88"/>
                  </a:lnTo>
                  <a:lnTo>
                    <a:pt x="5235" y="51"/>
                  </a:lnTo>
                  <a:lnTo>
                    <a:pt x="4999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7183201" y="2126978"/>
              <a:ext cx="117388" cy="117233"/>
            </a:xfrm>
            <a:custGeom>
              <a:rect b="b" l="l" r="r" t="t"/>
              <a:pathLst>
                <a:path extrusionOk="0" h="9079" w="9091">
                  <a:moveTo>
                    <a:pt x="4315" y="1"/>
                  </a:moveTo>
                  <a:lnTo>
                    <a:pt x="4079" y="26"/>
                  </a:lnTo>
                  <a:lnTo>
                    <a:pt x="3855" y="51"/>
                  </a:lnTo>
                  <a:lnTo>
                    <a:pt x="3632" y="88"/>
                  </a:lnTo>
                  <a:lnTo>
                    <a:pt x="3408" y="138"/>
                  </a:lnTo>
                  <a:lnTo>
                    <a:pt x="3196" y="200"/>
                  </a:lnTo>
                  <a:lnTo>
                    <a:pt x="2985" y="274"/>
                  </a:lnTo>
                  <a:lnTo>
                    <a:pt x="2774" y="349"/>
                  </a:lnTo>
                  <a:lnTo>
                    <a:pt x="2575" y="448"/>
                  </a:lnTo>
                  <a:lnTo>
                    <a:pt x="2376" y="548"/>
                  </a:lnTo>
                  <a:lnTo>
                    <a:pt x="2189" y="660"/>
                  </a:lnTo>
                  <a:lnTo>
                    <a:pt x="2003" y="772"/>
                  </a:lnTo>
                  <a:lnTo>
                    <a:pt x="1829" y="896"/>
                  </a:lnTo>
                  <a:lnTo>
                    <a:pt x="1654" y="1033"/>
                  </a:lnTo>
                  <a:lnTo>
                    <a:pt x="1493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45" y="1655"/>
                  </a:lnTo>
                  <a:lnTo>
                    <a:pt x="908" y="1816"/>
                  </a:lnTo>
                  <a:lnTo>
                    <a:pt x="784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8" y="2575"/>
                  </a:lnTo>
                  <a:lnTo>
                    <a:pt x="361" y="2774"/>
                  </a:lnTo>
                  <a:lnTo>
                    <a:pt x="274" y="2973"/>
                  </a:lnTo>
                  <a:lnTo>
                    <a:pt x="212" y="3184"/>
                  </a:lnTo>
                  <a:lnTo>
                    <a:pt x="150" y="3408"/>
                  </a:lnTo>
                  <a:lnTo>
                    <a:pt x="100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13" y="4303"/>
                  </a:lnTo>
                  <a:lnTo>
                    <a:pt x="1" y="4539"/>
                  </a:lnTo>
                  <a:lnTo>
                    <a:pt x="13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100" y="5460"/>
                  </a:lnTo>
                  <a:lnTo>
                    <a:pt x="150" y="5671"/>
                  </a:lnTo>
                  <a:lnTo>
                    <a:pt x="212" y="5895"/>
                  </a:lnTo>
                  <a:lnTo>
                    <a:pt x="274" y="6094"/>
                  </a:lnTo>
                  <a:lnTo>
                    <a:pt x="361" y="6305"/>
                  </a:lnTo>
                  <a:lnTo>
                    <a:pt x="448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84" y="7076"/>
                  </a:lnTo>
                  <a:lnTo>
                    <a:pt x="908" y="7250"/>
                  </a:lnTo>
                  <a:lnTo>
                    <a:pt x="1045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93" y="7897"/>
                  </a:lnTo>
                  <a:lnTo>
                    <a:pt x="1654" y="8046"/>
                  </a:lnTo>
                  <a:lnTo>
                    <a:pt x="1829" y="8183"/>
                  </a:lnTo>
                  <a:lnTo>
                    <a:pt x="2003" y="8307"/>
                  </a:lnTo>
                  <a:lnTo>
                    <a:pt x="2189" y="8419"/>
                  </a:lnTo>
                  <a:lnTo>
                    <a:pt x="2376" y="8531"/>
                  </a:lnTo>
                  <a:lnTo>
                    <a:pt x="2575" y="8631"/>
                  </a:lnTo>
                  <a:lnTo>
                    <a:pt x="2774" y="8718"/>
                  </a:lnTo>
                  <a:lnTo>
                    <a:pt x="2985" y="8805"/>
                  </a:lnTo>
                  <a:lnTo>
                    <a:pt x="3196" y="8879"/>
                  </a:lnTo>
                  <a:lnTo>
                    <a:pt x="3408" y="8941"/>
                  </a:lnTo>
                  <a:lnTo>
                    <a:pt x="3632" y="8991"/>
                  </a:lnTo>
                  <a:lnTo>
                    <a:pt x="3855" y="9028"/>
                  </a:lnTo>
                  <a:lnTo>
                    <a:pt x="4079" y="9053"/>
                  </a:lnTo>
                  <a:lnTo>
                    <a:pt x="4315" y="9078"/>
                  </a:lnTo>
                  <a:lnTo>
                    <a:pt x="4776" y="9078"/>
                  </a:lnTo>
                  <a:lnTo>
                    <a:pt x="5012" y="9053"/>
                  </a:lnTo>
                  <a:lnTo>
                    <a:pt x="5236" y="9028"/>
                  </a:lnTo>
                  <a:lnTo>
                    <a:pt x="5459" y="8991"/>
                  </a:lnTo>
                  <a:lnTo>
                    <a:pt x="5683" y="8941"/>
                  </a:lnTo>
                  <a:lnTo>
                    <a:pt x="5895" y="8879"/>
                  </a:lnTo>
                  <a:lnTo>
                    <a:pt x="6106" y="8805"/>
                  </a:lnTo>
                  <a:lnTo>
                    <a:pt x="6317" y="8718"/>
                  </a:lnTo>
                  <a:lnTo>
                    <a:pt x="6516" y="8631"/>
                  </a:lnTo>
                  <a:lnTo>
                    <a:pt x="6703" y="8531"/>
                  </a:lnTo>
                  <a:lnTo>
                    <a:pt x="6902" y="8419"/>
                  </a:lnTo>
                  <a:lnTo>
                    <a:pt x="7088" y="8307"/>
                  </a:lnTo>
                  <a:lnTo>
                    <a:pt x="7263" y="8183"/>
                  </a:lnTo>
                  <a:lnTo>
                    <a:pt x="7437" y="8046"/>
                  </a:lnTo>
                  <a:lnTo>
                    <a:pt x="7598" y="7897"/>
                  </a:lnTo>
                  <a:lnTo>
                    <a:pt x="7760" y="7748"/>
                  </a:lnTo>
                  <a:lnTo>
                    <a:pt x="7909" y="7586"/>
                  </a:lnTo>
                  <a:lnTo>
                    <a:pt x="8046" y="7424"/>
                  </a:lnTo>
                  <a:lnTo>
                    <a:pt x="8183" y="7250"/>
                  </a:lnTo>
                  <a:lnTo>
                    <a:pt x="8307" y="7076"/>
                  </a:lnTo>
                  <a:lnTo>
                    <a:pt x="8431" y="6890"/>
                  </a:lnTo>
                  <a:lnTo>
                    <a:pt x="8543" y="6703"/>
                  </a:lnTo>
                  <a:lnTo>
                    <a:pt x="8643" y="6504"/>
                  </a:lnTo>
                  <a:lnTo>
                    <a:pt x="8730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41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66" y="5000"/>
                  </a:lnTo>
                  <a:lnTo>
                    <a:pt x="9078" y="4776"/>
                  </a:lnTo>
                  <a:lnTo>
                    <a:pt x="9090" y="4539"/>
                  </a:lnTo>
                  <a:lnTo>
                    <a:pt x="9078" y="4303"/>
                  </a:lnTo>
                  <a:lnTo>
                    <a:pt x="9066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41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30" y="2774"/>
                  </a:lnTo>
                  <a:lnTo>
                    <a:pt x="8643" y="2575"/>
                  </a:lnTo>
                  <a:lnTo>
                    <a:pt x="8543" y="2376"/>
                  </a:lnTo>
                  <a:lnTo>
                    <a:pt x="8431" y="2189"/>
                  </a:lnTo>
                  <a:lnTo>
                    <a:pt x="8307" y="2003"/>
                  </a:lnTo>
                  <a:lnTo>
                    <a:pt x="8183" y="1816"/>
                  </a:lnTo>
                  <a:lnTo>
                    <a:pt x="8046" y="1655"/>
                  </a:lnTo>
                  <a:lnTo>
                    <a:pt x="7909" y="1481"/>
                  </a:lnTo>
                  <a:lnTo>
                    <a:pt x="7760" y="1331"/>
                  </a:lnTo>
                  <a:lnTo>
                    <a:pt x="7598" y="1182"/>
                  </a:lnTo>
                  <a:lnTo>
                    <a:pt x="7437" y="1033"/>
                  </a:lnTo>
                  <a:lnTo>
                    <a:pt x="7263" y="896"/>
                  </a:lnTo>
                  <a:lnTo>
                    <a:pt x="7088" y="772"/>
                  </a:lnTo>
                  <a:lnTo>
                    <a:pt x="6902" y="660"/>
                  </a:lnTo>
                  <a:lnTo>
                    <a:pt x="6703" y="548"/>
                  </a:lnTo>
                  <a:lnTo>
                    <a:pt x="6516" y="448"/>
                  </a:lnTo>
                  <a:lnTo>
                    <a:pt x="6317" y="349"/>
                  </a:lnTo>
                  <a:lnTo>
                    <a:pt x="6106" y="274"/>
                  </a:lnTo>
                  <a:lnTo>
                    <a:pt x="5895" y="200"/>
                  </a:lnTo>
                  <a:lnTo>
                    <a:pt x="5683" y="138"/>
                  </a:lnTo>
                  <a:lnTo>
                    <a:pt x="5459" y="88"/>
                  </a:lnTo>
                  <a:lnTo>
                    <a:pt x="5236" y="51"/>
                  </a:lnTo>
                  <a:lnTo>
                    <a:pt x="5012" y="26"/>
                  </a:lnTo>
                  <a:lnTo>
                    <a:pt x="47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327877" y="2736164"/>
              <a:ext cx="82872" cy="117220"/>
            </a:xfrm>
            <a:custGeom>
              <a:rect b="b" l="l" r="r" t="t"/>
              <a:pathLst>
                <a:path extrusionOk="0" h="9078" w="6418">
                  <a:moveTo>
                    <a:pt x="3110" y="1455"/>
                  </a:moveTo>
                  <a:lnTo>
                    <a:pt x="3271" y="1467"/>
                  </a:lnTo>
                  <a:lnTo>
                    <a:pt x="3433" y="1492"/>
                  </a:lnTo>
                  <a:lnTo>
                    <a:pt x="3570" y="1530"/>
                  </a:lnTo>
                  <a:lnTo>
                    <a:pt x="3706" y="1592"/>
                  </a:lnTo>
                  <a:lnTo>
                    <a:pt x="3831" y="1666"/>
                  </a:lnTo>
                  <a:lnTo>
                    <a:pt x="3955" y="1753"/>
                  </a:lnTo>
                  <a:lnTo>
                    <a:pt x="4055" y="1853"/>
                  </a:lnTo>
                  <a:lnTo>
                    <a:pt x="4154" y="1965"/>
                  </a:lnTo>
                  <a:lnTo>
                    <a:pt x="4241" y="2077"/>
                  </a:lnTo>
                  <a:lnTo>
                    <a:pt x="4316" y="2214"/>
                  </a:lnTo>
                  <a:lnTo>
                    <a:pt x="4378" y="2338"/>
                  </a:lnTo>
                  <a:lnTo>
                    <a:pt x="4428" y="2487"/>
                  </a:lnTo>
                  <a:lnTo>
                    <a:pt x="4465" y="2636"/>
                  </a:lnTo>
                  <a:lnTo>
                    <a:pt x="4502" y="2786"/>
                  </a:lnTo>
                  <a:lnTo>
                    <a:pt x="4515" y="2935"/>
                  </a:lnTo>
                  <a:lnTo>
                    <a:pt x="4515" y="3084"/>
                  </a:lnTo>
                  <a:lnTo>
                    <a:pt x="4515" y="3246"/>
                  </a:lnTo>
                  <a:lnTo>
                    <a:pt x="4502" y="3395"/>
                  </a:lnTo>
                  <a:lnTo>
                    <a:pt x="4477" y="3544"/>
                  </a:lnTo>
                  <a:lnTo>
                    <a:pt x="4428" y="3693"/>
                  </a:lnTo>
                  <a:lnTo>
                    <a:pt x="4378" y="3842"/>
                  </a:lnTo>
                  <a:lnTo>
                    <a:pt x="4328" y="3979"/>
                  </a:lnTo>
                  <a:lnTo>
                    <a:pt x="4254" y="4104"/>
                  </a:lnTo>
                  <a:lnTo>
                    <a:pt x="4166" y="4216"/>
                  </a:lnTo>
                  <a:lnTo>
                    <a:pt x="4079" y="4327"/>
                  </a:lnTo>
                  <a:lnTo>
                    <a:pt x="3980" y="4414"/>
                  </a:lnTo>
                  <a:lnTo>
                    <a:pt x="3856" y="4502"/>
                  </a:lnTo>
                  <a:lnTo>
                    <a:pt x="3731" y="4576"/>
                  </a:lnTo>
                  <a:lnTo>
                    <a:pt x="3594" y="4626"/>
                  </a:lnTo>
                  <a:lnTo>
                    <a:pt x="3445" y="4676"/>
                  </a:lnTo>
                  <a:lnTo>
                    <a:pt x="3284" y="4700"/>
                  </a:lnTo>
                  <a:lnTo>
                    <a:pt x="3110" y="4700"/>
                  </a:lnTo>
                  <a:lnTo>
                    <a:pt x="2948" y="4688"/>
                  </a:lnTo>
                  <a:lnTo>
                    <a:pt x="2786" y="4663"/>
                  </a:lnTo>
                  <a:lnTo>
                    <a:pt x="2649" y="4626"/>
                  </a:lnTo>
                  <a:lnTo>
                    <a:pt x="2513" y="4564"/>
                  </a:lnTo>
                  <a:lnTo>
                    <a:pt x="2388" y="4477"/>
                  </a:lnTo>
                  <a:lnTo>
                    <a:pt x="2289" y="4390"/>
                  </a:lnTo>
                  <a:lnTo>
                    <a:pt x="2189" y="4290"/>
                  </a:lnTo>
                  <a:lnTo>
                    <a:pt x="2102" y="4191"/>
                  </a:lnTo>
                  <a:lnTo>
                    <a:pt x="2015" y="4066"/>
                  </a:lnTo>
                  <a:lnTo>
                    <a:pt x="1953" y="3942"/>
                  </a:lnTo>
                  <a:lnTo>
                    <a:pt x="1903" y="3805"/>
                  </a:lnTo>
                  <a:lnTo>
                    <a:pt x="1854" y="3656"/>
                  </a:lnTo>
                  <a:lnTo>
                    <a:pt x="1816" y="3507"/>
                  </a:lnTo>
                  <a:lnTo>
                    <a:pt x="1791" y="3358"/>
                  </a:lnTo>
                  <a:lnTo>
                    <a:pt x="1779" y="3208"/>
                  </a:lnTo>
                  <a:lnTo>
                    <a:pt x="1779" y="3059"/>
                  </a:lnTo>
                  <a:lnTo>
                    <a:pt x="1779" y="2910"/>
                  </a:lnTo>
                  <a:lnTo>
                    <a:pt x="1791" y="2761"/>
                  </a:lnTo>
                  <a:lnTo>
                    <a:pt x="1816" y="2611"/>
                  </a:lnTo>
                  <a:lnTo>
                    <a:pt x="1866" y="2462"/>
                  </a:lnTo>
                  <a:lnTo>
                    <a:pt x="1903" y="2325"/>
                  </a:lnTo>
                  <a:lnTo>
                    <a:pt x="1966" y="2201"/>
                  </a:lnTo>
                  <a:lnTo>
                    <a:pt x="2040" y="2077"/>
                  </a:lnTo>
                  <a:lnTo>
                    <a:pt x="2127" y="1952"/>
                  </a:lnTo>
                  <a:lnTo>
                    <a:pt x="2214" y="1853"/>
                  </a:lnTo>
                  <a:lnTo>
                    <a:pt x="2314" y="1753"/>
                  </a:lnTo>
                  <a:lnTo>
                    <a:pt x="2426" y="1666"/>
                  </a:lnTo>
                  <a:lnTo>
                    <a:pt x="2550" y="1592"/>
                  </a:lnTo>
                  <a:lnTo>
                    <a:pt x="2674" y="1530"/>
                  </a:lnTo>
                  <a:lnTo>
                    <a:pt x="2811" y="1492"/>
                  </a:lnTo>
                  <a:lnTo>
                    <a:pt x="2960" y="1467"/>
                  </a:lnTo>
                  <a:lnTo>
                    <a:pt x="3110" y="1455"/>
                  </a:lnTo>
                  <a:close/>
                  <a:moveTo>
                    <a:pt x="2886" y="0"/>
                  </a:moveTo>
                  <a:lnTo>
                    <a:pt x="2724" y="13"/>
                  </a:lnTo>
                  <a:lnTo>
                    <a:pt x="2562" y="25"/>
                  </a:lnTo>
                  <a:lnTo>
                    <a:pt x="2401" y="62"/>
                  </a:lnTo>
                  <a:lnTo>
                    <a:pt x="2252" y="87"/>
                  </a:lnTo>
                  <a:lnTo>
                    <a:pt x="2102" y="137"/>
                  </a:lnTo>
                  <a:lnTo>
                    <a:pt x="1953" y="187"/>
                  </a:lnTo>
                  <a:lnTo>
                    <a:pt x="1816" y="249"/>
                  </a:lnTo>
                  <a:lnTo>
                    <a:pt x="1543" y="386"/>
                  </a:lnTo>
                  <a:lnTo>
                    <a:pt x="1282" y="535"/>
                  </a:lnTo>
                  <a:lnTo>
                    <a:pt x="1170" y="622"/>
                  </a:lnTo>
                  <a:lnTo>
                    <a:pt x="1058" y="721"/>
                  </a:lnTo>
                  <a:lnTo>
                    <a:pt x="946" y="821"/>
                  </a:lnTo>
                  <a:lnTo>
                    <a:pt x="846" y="920"/>
                  </a:lnTo>
                  <a:lnTo>
                    <a:pt x="747" y="1032"/>
                  </a:lnTo>
                  <a:lnTo>
                    <a:pt x="647" y="1144"/>
                  </a:lnTo>
                  <a:lnTo>
                    <a:pt x="560" y="1269"/>
                  </a:lnTo>
                  <a:lnTo>
                    <a:pt x="486" y="1393"/>
                  </a:lnTo>
                  <a:lnTo>
                    <a:pt x="337" y="1654"/>
                  </a:lnTo>
                  <a:lnTo>
                    <a:pt x="212" y="1940"/>
                  </a:lnTo>
                  <a:lnTo>
                    <a:pt x="125" y="2238"/>
                  </a:lnTo>
                  <a:lnTo>
                    <a:pt x="51" y="2537"/>
                  </a:lnTo>
                  <a:lnTo>
                    <a:pt x="13" y="2860"/>
                  </a:lnTo>
                  <a:lnTo>
                    <a:pt x="1" y="3196"/>
                  </a:lnTo>
                  <a:lnTo>
                    <a:pt x="13" y="3457"/>
                  </a:lnTo>
                  <a:lnTo>
                    <a:pt x="38" y="3718"/>
                  </a:lnTo>
                  <a:lnTo>
                    <a:pt x="88" y="3967"/>
                  </a:lnTo>
                  <a:lnTo>
                    <a:pt x="163" y="4228"/>
                  </a:lnTo>
                  <a:lnTo>
                    <a:pt x="250" y="4477"/>
                  </a:lnTo>
                  <a:lnTo>
                    <a:pt x="374" y="4713"/>
                  </a:lnTo>
                  <a:lnTo>
                    <a:pt x="511" y="4937"/>
                  </a:lnTo>
                  <a:lnTo>
                    <a:pt x="672" y="5136"/>
                  </a:lnTo>
                  <a:lnTo>
                    <a:pt x="871" y="5335"/>
                  </a:lnTo>
                  <a:lnTo>
                    <a:pt x="1095" y="5509"/>
                  </a:lnTo>
                  <a:lnTo>
                    <a:pt x="1331" y="5658"/>
                  </a:lnTo>
                  <a:lnTo>
                    <a:pt x="1580" y="5795"/>
                  </a:lnTo>
                  <a:lnTo>
                    <a:pt x="1854" y="5907"/>
                  </a:lnTo>
                  <a:lnTo>
                    <a:pt x="1990" y="5944"/>
                  </a:lnTo>
                  <a:lnTo>
                    <a:pt x="2127" y="5981"/>
                  </a:lnTo>
                  <a:lnTo>
                    <a:pt x="2264" y="6006"/>
                  </a:lnTo>
                  <a:lnTo>
                    <a:pt x="2401" y="6019"/>
                  </a:lnTo>
                  <a:lnTo>
                    <a:pt x="2550" y="6031"/>
                  </a:lnTo>
                  <a:lnTo>
                    <a:pt x="2687" y="6043"/>
                  </a:lnTo>
                  <a:lnTo>
                    <a:pt x="2998" y="6031"/>
                  </a:lnTo>
                  <a:lnTo>
                    <a:pt x="3147" y="6006"/>
                  </a:lnTo>
                  <a:lnTo>
                    <a:pt x="3284" y="5981"/>
                  </a:lnTo>
                  <a:lnTo>
                    <a:pt x="3420" y="5956"/>
                  </a:lnTo>
                  <a:lnTo>
                    <a:pt x="3557" y="5919"/>
                  </a:lnTo>
                  <a:lnTo>
                    <a:pt x="3682" y="5869"/>
                  </a:lnTo>
                  <a:lnTo>
                    <a:pt x="3806" y="5820"/>
                  </a:lnTo>
                  <a:lnTo>
                    <a:pt x="3930" y="5757"/>
                  </a:lnTo>
                  <a:lnTo>
                    <a:pt x="4042" y="5683"/>
                  </a:lnTo>
                  <a:lnTo>
                    <a:pt x="4154" y="5608"/>
                  </a:lnTo>
                  <a:lnTo>
                    <a:pt x="4266" y="5521"/>
                  </a:lnTo>
                  <a:lnTo>
                    <a:pt x="4365" y="5422"/>
                  </a:lnTo>
                  <a:lnTo>
                    <a:pt x="4465" y="5310"/>
                  </a:lnTo>
                  <a:lnTo>
                    <a:pt x="4564" y="5198"/>
                  </a:lnTo>
                  <a:lnTo>
                    <a:pt x="4664" y="5061"/>
                  </a:lnTo>
                  <a:lnTo>
                    <a:pt x="4689" y="5086"/>
                  </a:lnTo>
                  <a:lnTo>
                    <a:pt x="4639" y="5484"/>
                  </a:lnTo>
                  <a:lnTo>
                    <a:pt x="4577" y="5919"/>
                  </a:lnTo>
                  <a:lnTo>
                    <a:pt x="4527" y="6143"/>
                  </a:lnTo>
                  <a:lnTo>
                    <a:pt x="4465" y="6367"/>
                  </a:lnTo>
                  <a:lnTo>
                    <a:pt x="4390" y="6578"/>
                  </a:lnTo>
                  <a:lnTo>
                    <a:pt x="4303" y="6777"/>
                  </a:lnTo>
                  <a:lnTo>
                    <a:pt x="4204" y="6976"/>
                  </a:lnTo>
                  <a:lnTo>
                    <a:pt x="4092" y="7163"/>
                  </a:lnTo>
                  <a:lnTo>
                    <a:pt x="3955" y="7324"/>
                  </a:lnTo>
                  <a:lnTo>
                    <a:pt x="3806" y="7473"/>
                  </a:lnTo>
                  <a:lnTo>
                    <a:pt x="3731" y="7536"/>
                  </a:lnTo>
                  <a:lnTo>
                    <a:pt x="3644" y="7598"/>
                  </a:lnTo>
                  <a:lnTo>
                    <a:pt x="3545" y="7635"/>
                  </a:lnTo>
                  <a:lnTo>
                    <a:pt x="3458" y="7685"/>
                  </a:lnTo>
                  <a:lnTo>
                    <a:pt x="3346" y="7710"/>
                  </a:lnTo>
                  <a:lnTo>
                    <a:pt x="3246" y="7735"/>
                  </a:lnTo>
                  <a:lnTo>
                    <a:pt x="3134" y="7747"/>
                  </a:lnTo>
                  <a:lnTo>
                    <a:pt x="2898" y="7747"/>
                  </a:lnTo>
                  <a:lnTo>
                    <a:pt x="2786" y="7735"/>
                  </a:lnTo>
                  <a:lnTo>
                    <a:pt x="2687" y="7710"/>
                  </a:lnTo>
                  <a:lnTo>
                    <a:pt x="2587" y="7672"/>
                  </a:lnTo>
                  <a:lnTo>
                    <a:pt x="2488" y="7623"/>
                  </a:lnTo>
                  <a:lnTo>
                    <a:pt x="2401" y="7573"/>
                  </a:lnTo>
                  <a:lnTo>
                    <a:pt x="2314" y="7498"/>
                  </a:lnTo>
                  <a:lnTo>
                    <a:pt x="2239" y="7424"/>
                  </a:lnTo>
                  <a:lnTo>
                    <a:pt x="2164" y="7337"/>
                  </a:lnTo>
                  <a:lnTo>
                    <a:pt x="2090" y="7262"/>
                  </a:lnTo>
                  <a:lnTo>
                    <a:pt x="2028" y="7163"/>
                  </a:lnTo>
                  <a:lnTo>
                    <a:pt x="1978" y="7076"/>
                  </a:lnTo>
                  <a:lnTo>
                    <a:pt x="1928" y="6976"/>
                  </a:lnTo>
                  <a:lnTo>
                    <a:pt x="1891" y="6877"/>
                  </a:lnTo>
                  <a:lnTo>
                    <a:pt x="1866" y="6777"/>
                  </a:lnTo>
                  <a:lnTo>
                    <a:pt x="1841" y="6665"/>
                  </a:lnTo>
                  <a:lnTo>
                    <a:pt x="150" y="6665"/>
                  </a:lnTo>
                  <a:lnTo>
                    <a:pt x="200" y="6939"/>
                  </a:lnTo>
                  <a:lnTo>
                    <a:pt x="262" y="7212"/>
                  </a:lnTo>
                  <a:lnTo>
                    <a:pt x="349" y="7461"/>
                  </a:lnTo>
                  <a:lnTo>
                    <a:pt x="461" y="7685"/>
                  </a:lnTo>
                  <a:lnTo>
                    <a:pt x="585" y="7909"/>
                  </a:lnTo>
                  <a:lnTo>
                    <a:pt x="735" y="8108"/>
                  </a:lnTo>
                  <a:lnTo>
                    <a:pt x="896" y="8282"/>
                  </a:lnTo>
                  <a:lnTo>
                    <a:pt x="1070" y="8456"/>
                  </a:lnTo>
                  <a:lnTo>
                    <a:pt x="1269" y="8593"/>
                  </a:lnTo>
                  <a:lnTo>
                    <a:pt x="1481" y="8729"/>
                  </a:lnTo>
                  <a:lnTo>
                    <a:pt x="1704" y="8829"/>
                  </a:lnTo>
                  <a:lnTo>
                    <a:pt x="1941" y="8916"/>
                  </a:lnTo>
                  <a:lnTo>
                    <a:pt x="2189" y="8990"/>
                  </a:lnTo>
                  <a:lnTo>
                    <a:pt x="2438" y="9040"/>
                  </a:lnTo>
                  <a:lnTo>
                    <a:pt x="2712" y="9065"/>
                  </a:lnTo>
                  <a:lnTo>
                    <a:pt x="2985" y="9078"/>
                  </a:lnTo>
                  <a:lnTo>
                    <a:pt x="3209" y="9065"/>
                  </a:lnTo>
                  <a:lnTo>
                    <a:pt x="3433" y="9053"/>
                  </a:lnTo>
                  <a:lnTo>
                    <a:pt x="3644" y="9015"/>
                  </a:lnTo>
                  <a:lnTo>
                    <a:pt x="3843" y="8978"/>
                  </a:lnTo>
                  <a:lnTo>
                    <a:pt x="4042" y="8916"/>
                  </a:lnTo>
                  <a:lnTo>
                    <a:pt x="4229" y="8841"/>
                  </a:lnTo>
                  <a:lnTo>
                    <a:pt x="4403" y="8767"/>
                  </a:lnTo>
                  <a:lnTo>
                    <a:pt x="4577" y="8667"/>
                  </a:lnTo>
                  <a:lnTo>
                    <a:pt x="4726" y="8568"/>
                  </a:lnTo>
                  <a:lnTo>
                    <a:pt x="4875" y="8456"/>
                  </a:lnTo>
                  <a:lnTo>
                    <a:pt x="5024" y="8331"/>
                  </a:lnTo>
                  <a:lnTo>
                    <a:pt x="5161" y="8195"/>
                  </a:lnTo>
                  <a:lnTo>
                    <a:pt x="5286" y="8058"/>
                  </a:lnTo>
                  <a:lnTo>
                    <a:pt x="5410" y="7921"/>
                  </a:lnTo>
                  <a:lnTo>
                    <a:pt x="5522" y="7772"/>
                  </a:lnTo>
                  <a:lnTo>
                    <a:pt x="5634" y="7610"/>
                  </a:lnTo>
                  <a:lnTo>
                    <a:pt x="5733" y="7436"/>
                  </a:lnTo>
                  <a:lnTo>
                    <a:pt x="5820" y="7274"/>
                  </a:lnTo>
                  <a:lnTo>
                    <a:pt x="5907" y="7088"/>
                  </a:lnTo>
                  <a:lnTo>
                    <a:pt x="5994" y="6914"/>
                  </a:lnTo>
                  <a:lnTo>
                    <a:pt x="6057" y="6727"/>
                  </a:lnTo>
                  <a:lnTo>
                    <a:pt x="6119" y="6541"/>
                  </a:lnTo>
                  <a:lnTo>
                    <a:pt x="6181" y="6342"/>
                  </a:lnTo>
                  <a:lnTo>
                    <a:pt x="6231" y="6143"/>
                  </a:lnTo>
                  <a:lnTo>
                    <a:pt x="6318" y="5733"/>
                  </a:lnTo>
                  <a:lnTo>
                    <a:pt x="6367" y="5322"/>
                  </a:lnTo>
                  <a:lnTo>
                    <a:pt x="6405" y="4924"/>
                  </a:lnTo>
                  <a:lnTo>
                    <a:pt x="6417" y="4514"/>
                  </a:lnTo>
                  <a:lnTo>
                    <a:pt x="6405" y="4104"/>
                  </a:lnTo>
                  <a:lnTo>
                    <a:pt x="6380" y="3693"/>
                  </a:lnTo>
                  <a:lnTo>
                    <a:pt x="6330" y="3283"/>
                  </a:lnTo>
                  <a:lnTo>
                    <a:pt x="6268" y="2885"/>
                  </a:lnTo>
                  <a:lnTo>
                    <a:pt x="6231" y="2674"/>
                  </a:lnTo>
                  <a:lnTo>
                    <a:pt x="6181" y="2487"/>
                  </a:lnTo>
                  <a:lnTo>
                    <a:pt x="6119" y="2301"/>
                  </a:lnTo>
                  <a:lnTo>
                    <a:pt x="6057" y="2114"/>
                  </a:lnTo>
                  <a:lnTo>
                    <a:pt x="5994" y="1928"/>
                  </a:lnTo>
                  <a:lnTo>
                    <a:pt x="5907" y="1753"/>
                  </a:lnTo>
                  <a:lnTo>
                    <a:pt x="5820" y="1592"/>
                  </a:lnTo>
                  <a:lnTo>
                    <a:pt x="5733" y="1430"/>
                  </a:lnTo>
                  <a:lnTo>
                    <a:pt x="5634" y="1269"/>
                  </a:lnTo>
                  <a:lnTo>
                    <a:pt x="5522" y="1119"/>
                  </a:lnTo>
                  <a:lnTo>
                    <a:pt x="5410" y="983"/>
                  </a:lnTo>
                  <a:lnTo>
                    <a:pt x="5286" y="846"/>
                  </a:lnTo>
                  <a:lnTo>
                    <a:pt x="5149" y="721"/>
                  </a:lnTo>
                  <a:lnTo>
                    <a:pt x="5012" y="597"/>
                  </a:lnTo>
                  <a:lnTo>
                    <a:pt x="4863" y="485"/>
                  </a:lnTo>
                  <a:lnTo>
                    <a:pt x="4701" y="386"/>
                  </a:lnTo>
                  <a:lnTo>
                    <a:pt x="4540" y="299"/>
                  </a:lnTo>
                  <a:lnTo>
                    <a:pt x="4353" y="212"/>
                  </a:lnTo>
                  <a:lnTo>
                    <a:pt x="4166" y="149"/>
                  </a:lnTo>
                  <a:lnTo>
                    <a:pt x="3968" y="87"/>
                  </a:lnTo>
                  <a:lnTo>
                    <a:pt x="3756" y="50"/>
                  </a:lnTo>
                  <a:lnTo>
                    <a:pt x="3532" y="25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508850" y="1986322"/>
              <a:ext cx="72904" cy="231870"/>
            </a:xfrm>
            <a:custGeom>
              <a:rect b="b" l="l" r="r" t="t"/>
              <a:pathLst>
                <a:path extrusionOk="0" h="17957" w="5646">
                  <a:moveTo>
                    <a:pt x="2823" y="1"/>
                  </a:moveTo>
                  <a:lnTo>
                    <a:pt x="2537" y="13"/>
                  </a:lnTo>
                  <a:lnTo>
                    <a:pt x="2251" y="63"/>
                  </a:lnTo>
                  <a:lnTo>
                    <a:pt x="1977" y="125"/>
                  </a:lnTo>
                  <a:lnTo>
                    <a:pt x="1729" y="225"/>
                  </a:lnTo>
                  <a:lnTo>
                    <a:pt x="1480" y="337"/>
                  </a:lnTo>
                  <a:lnTo>
                    <a:pt x="1244" y="486"/>
                  </a:lnTo>
                  <a:lnTo>
                    <a:pt x="1020" y="648"/>
                  </a:lnTo>
                  <a:lnTo>
                    <a:pt x="821" y="822"/>
                  </a:lnTo>
                  <a:lnTo>
                    <a:pt x="647" y="1033"/>
                  </a:lnTo>
                  <a:lnTo>
                    <a:pt x="485" y="1244"/>
                  </a:lnTo>
                  <a:lnTo>
                    <a:pt x="336" y="1481"/>
                  </a:lnTo>
                  <a:lnTo>
                    <a:pt x="224" y="1729"/>
                  </a:lnTo>
                  <a:lnTo>
                    <a:pt x="125" y="1978"/>
                  </a:lnTo>
                  <a:lnTo>
                    <a:pt x="63" y="2252"/>
                  </a:lnTo>
                  <a:lnTo>
                    <a:pt x="13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3" y="15420"/>
                  </a:lnTo>
                  <a:lnTo>
                    <a:pt x="63" y="15706"/>
                  </a:lnTo>
                  <a:lnTo>
                    <a:pt x="125" y="15980"/>
                  </a:lnTo>
                  <a:lnTo>
                    <a:pt x="224" y="16228"/>
                  </a:lnTo>
                  <a:lnTo>
                    <a:pt x="336" y="16477"/>
                  </a:lnTo>
                  <a:lnTo>
                    <a:pt x="485" y="16713"/>
                  </a:lnTo>
                  <a:lnTo>
                    <a:pt x="647" y="16925"/>
                  </a:lnTo>
                  <a:lnTo>
                    <a:pt x="821" y="17136"/>
                  </a:lnTo>
                  <a:lnTo>
                    <a:pt x="1020" y="17310"/>
                  </a:lnTo>
                  <a:lnTo>
                    <a:pt x="1244" y="17472"/>
                  </a:lnTo>
                  <a:lnTo>
                    <a:pt x="1480" y="17621"/>
                  </a:lnTo>
                  <a:lnTo>
                    <a:pt x="1729" y="17733"/>
                  </a:lnTo>
                  <a:lnTo>
                    <a:pt x="1977" y="17832"/>
                  </a:lnTo>
                  <a:lnTo>
                    <a:pt x="2251" y="17895"/>
                  </a:lnTo>
                  <a:lnTo>
                    <a:pt x="2537" y="17944"/>
                  </a:lnTo>
                  <a:lnTo>
                    <a:pt x="2823" y="17957"/>
                  </a:lnTo>
                  <a:lnTo>
                    <a:pt x="3109" y="17944"/>
                  </a:lnTo>
                  <a:lnTo>
                    <a:pt x="3395" y="17895"/>
                  </a:lnTo>
                  <a:lnTo>
                    <a:pt x="3656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402" y="17472"/>
                  </a:lnTo>
                  <a:lnTo>
                    <a:pt x="4614" y="17310"/>
                  </a:lnTo>
                  <a:lnTo>
                    <a:pt x="4813" y="17136"/>
                  </a:lnTo>
                  <a:lnTo>
                    <a:pt x="4999" y="16925"/>
                  </a:lnTo>
                  <a:lnTo>
                    <a:pt x="5161" y="16713"/>
                  </a:lnTo>
                  <a:lnTo>
                    <a:pt x="5298" y="16477"/>
                  </a:lnTo>
                  <a:lnTo>
                    <a:pt x="5422" y="16228"/>
                  </a:lnTo>
                  <a:lnTo>
                    <a:pt x="5521" y="15980"/>
                  </a:lnTo>
                  <a:lnTo>
                    <a:pt x="5584" y="15706"/>
                  </a:lnTo>
                  <a:lnTo>
                    <a:pt x="5633" y="15420"/>
                  </a:lnTo>
                  <a:lnTo>
                    <a:pt x="5646" y="15134"/>
                  </a:lnTo>
                  <a:lnTo>
                    <a:pt x="5646" y="2824"/>
                  </a:lnTo>
                  <a:lnTo>
                    <a:pt x="5633" y="2538"/>
                  </a:lnTo>
                  <a:lnTo>
                    <a:pt x="5584" y="2252"/>
                  </a:lnTo>
                  <a:lnTo>
                    <a:pt x="5521" y="1978"/>
                  </a:lnTo>
                  <a:lnTo>
                    <a:pt x="5422" y="1729"/>
                  </a:lnTo>
                  <a:lnTo>
                    <a:pt x="5298" y="1481"/>
                  </a:lnTo>
                  <a:lnTo>
                    <a:pt x="5161" y="1244"/>
                  </a:lnTo>
                  <a:lnTo>
                    <a:pt x="4999" y="1033"/>
                  </a:lnTo>
                  <a:lnTo>
                    <a:pt x="4813" y="822"/>
                  </a:lnTo>
                  <a:lnTo>
                    <a:pt x="4614" y="648"/>
                  </a:lnTo>
                  <a:lnTo>
                    <a:pt x="4402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56" y="125"/>
                  </a:lnTo>
                  <a:lnTo>
                    <a:pt x="3395" y="63"/>
                  </a:lnTo>
                  <a:lnTo>
                    <a:pt x="3109" y="13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848113" y="1986322"/>
              <a:ext cx="72917" cy="231870"/>
            </a:xfrm>
            <a:custGeom>
              <a:rect b="b" l="l" r="r" t="t"/>
              <a:pathLst>
                <a:path extrusionOk="0" h="17957" w="5647">
                  <a:moveTo>
                    <a:pt x="2824" y="1"/>
                  </a:moveTo>
                  <a:lnTo>
                    <a:pt x="2538" y="13"/>
                  </a:lnTo>
                  <a:lnTo>
                    <a:pt x="2252" y="63"/>
                  </a:lnTo>
                  <a:lnTo>
                    <a:pt x="1990" y="125"/>
                  </a:lnTo>
                  <a:lnTo>
                    <a:pt x="1729" y="225"/>
                  </a:lnTo>
                  <a:lnTo>
                    <a:pt x="1481" y="337"/>
                  </a:lnTo>
                  <a:lnTo>
                    <a:pt x="1244" y="486"/>
                  </a:lnTo>
                  <a:lnTo>
                    <a:pt x="1033" y="648"/>
                  </a:lnTo>
                  <a:lnTo>
                    <a:pt x="834" y="822"/>
                  </a:lnTo>
                  <a:lnTo>
                    <a:pt x="648" y="1033"/>
                  </a:lnTo>
                  <a:lnTo>
                    <a:pt x="486" y="1244"/>
                  </a:lnTo>
                  <a:lnTo>
                    <a:pt x="349" y="1481"/>
                  </a:lnTo>
                  <a:lnTo>
                    <a:pt x="225" y="1729"/>
                  </a:lnTo>
                  <a:lnTo>
                    <a:pt x="125" y="1978"/>
                  </a:lnTo>
                  <a:lnTo>
                    <a:pt x="63" y="2252"/>
                  </a:lnTo>
                  <a:lnTo>
                    <a:pt x="13" y="2538"/>
                  </a:lnTo>
                  <a:lnTo>
                    <a:pt x="1" y="2824"/>
                  </a:lnTo>
                  <a:lnTo>
                    <a:pt x="1" y="15134"/>
                  </a:lnTo>
                  <a:lnTo>
                    <a:pt x="13" y="15420"/>
                  </a:lnTo>
                  <a:lnTo>
                    <a:pt x="63" y="15706"/>
                  </a:lnTo>
                  <a:lnTo>
                    <a:pt x="125" y="15980"/>
                  </a:lnTo>
                  <a:lnTo>
                    <a:pt x="225" y="16228"/>
                  </a:lnTo>
                  <a:lnTo>
                    <a:pt x="349" y="16477"/>
                  </a:lnTo>
                  <a:lnTo>
                    <a:pt x="486" y="16713"/>
                  </a:lnTo>
                  <a:lnTo>
                    <a:pt x="648" y="16925"/>
                  </a:lnTo>
                  <a:lnTo>
                    <a:pt x="834" y="17136"/>
                  </a:lnTo>
                  <a:lnTo>
                    <a:pt x="1033" y="17310"/>
                  </a:lnTo>
                  <a:lnTo>
                    <a:pt x="1244" y="17472"/>
                  </a:lnTo>
                  <a:lnTo>
                    <a:pt x="1481" y="17621"/>
                  </a:lnTo>
                  <a:lnTo>
                    <a:pt x="1729" y="17733"/>
                  </a:lnTo>
                  <a:lnTo>
                    <a:pt x="1990" y="17832"/>
                  </a:lnTo>
                  <a:lnTo>
                    <a:pt x="2252" y="17895"/>
                  </a:lnTo>
                  <a:lnTo>
                    <a:pt x="2538" y="17944"/>
                  </a:lnTo>
                  <a:lnTo>
                    <a:pt x="2824" y="17957"/>
                  </a:lnTo>
                  <a:lnTo>
                    <a:pt x="3110" y="17944"/>
                  </a:lnTo>
                  <a:lnTo>
                    <a:pt x="3396" y="17895"/>
                  </a:lnTo>
                  <a:lnTo>
                    <a:pt x="3669" y="17832"/>
                  </a:lnTo>
                  <a:lnTo>
                    <a:pt x="3918" y="17733"/>
                  </a:lnTo>
                  <a:lnTo>
                    <a:pt x="4167" y="17621"/>
                  </a:lnTo>
                  <a:lnTo>
                    <a:pt x="4403" y="17472"/>
                  </a:lnTo>
                  <a:lnTo>
                    <a:pt x="4627" y="17310"/>
                  </a:lnTo>
                  <a:lnTo>
                    <a:pt x="4826" y="17136"/>
                  </a:lnTo>
                  <a:lnTo>
                    <a:pt x="5000" y="16925"/>
                  </a:lnTo>
                  <a:lnTo>
                    <a:pt x="5161" y="16713"/>
                  </a:lnTo>
                  <a:lnTo>
                    <a:pt x="5311" y="16477"/>
                  </a:lnTo>
                  <a:lnTo>
                    <a:pt x="5422" y="16228"/>
                  </a:lnTo>
                  <a:lnTo>
                    <a:pt x="5522" y="15980"/>
                  </a:lnTo>
                  <a:lnTo>
                    <a:pt x="5584" y="15706"/>
                  </a:lnTo>
                  <a:lnTo>
                    <a:pt x="5634" y="15420"/>
                  </a:lnTo>
                  <a:lnTo>
                    <a:pt x="5646" y="15134"/>
                  </a:lnTo>
                  <a:lnTo>
                    <a:pt x="5646" y="2824"/>
                  </a:lnTo>
                  <a:lnTo>
                    <a:pt x="5634" y="2538"/>
                  </a:lnTo>
                  <a:lnTo>
                    <a:pt x="5584" y="2252"/>
                  </a:lnTo>
                  <a:lnTo>
                    <a:pt x="5522" y="1978"/>
                  </a:lnTo>
                  <a:lnTo>
                    <a:pt x="5422" y="1729"/>
                  </a:lnTo>
                  <a:lnTo>
                    <a:pt x="5311" y="1481"/>
                  </a:lnTo>
                  <a:lnTo>
                    <a:pt x="5161" y="1244"/>
                  </a:lnTo>
                  <a:lnTo>
                    <a:pt x="5000" y="1033"/>
                  </a:lnTo>
                  <a:lnTo>
                    <a:pt x="4826" y="822"/>
                  </a:lnTo>
                  <a:lnTo>
                    <a:pt x="4627" y="648"/>
                  </a:lnTo>
                  <a:lnTo>
                    <a:pt x="4403" y="486"/>
                  </a:lnTo>
                  <a:lnTo>
                    <a:pt x="4167" y="337"/>
                  </a:lnTo>
                  <a:lnTo>
                    <a:pt x="3918" y="225"/>
                  </a:lnTo>
                  <a:lnTo>
                    <a:pt x="3669" y="125"/>
                  </a:lnTo>
                  <a:lnTo>
                    <a:pt x="3396" y="63"/>
                  </a:lnTo>
                  <a:lnTo>
                    <a:pt x="3110" y="13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6187544" y="1986322"/>
              <a:ext cx="72749" cy="231870"/>
            </a:xfrm>
            <a:custGeom>
              <a:rect b="b" l="l" r="r" t="t"/>
              <a:pathLst>
                <a:path extrusionOk="0" h="17957" w="5634">
                  <a:moveTo>
                    <a:pt x="2811" y="1"/>
                  </a:moveTo>
                  <a:lnTo>
                    <a:pt x="2525" y="13"/>
                  </a:lnTo>
                  <a:lnTo>
                    <a:pt x="2252" y="63"/>
                  </a:lnTo>
                  <a:lnTo>
                    <a:pt x="1978" y="125"/>
                  </a:lnTo>
                  <a:lnTo>
                    <a:pt x="1717" y="225"/>
                  </a:lnTo>
                  <a:lnTo>
                    <a:pt x="1468" y="337"/>
                  </a:lnTo>
                  <a:lnTo>
                    <a:pt x="1244" y="486"/>
                  </a:lnTo>
                  <a:lnTo>
                    <a:pt x="1021" y="648"/>
                  </a:lnTo>
                  <a:lnTo>
                    <a:pt x="822" y="822"/>
                  </a:lnTo>
                  <a:lnTo>
                    <a:pt x="635" y="1033"/>
                  </a:lnTo>
                  <a:lnTo>
                    <a:pt x="473" y="1244"/>
                  </a:lnTo>
                  <a:lnTo>
                    <a:pt x="337" y="1481"/>
                  </a:lnTo>
                  <a:lnTo>
                    <a:pt x="212" y="1729"/>
                  </a:lnTo>
                  <a:lnTo>
                    <a:pt x="125" y="1978"/>
                  </a:lnTo>
                  <a:lnTo>
                    <a:pt x="51" y="2252"/>
                  </a:lnTo>
                  <a:lnTo>
                    <a:pt x="13" y="2538"/>
                  </a:lnTo>
                  <a:lnTo>
                    <a:pt x="1" y="2824"/>
                  </a:lnTo>
                  <a:lnTo>
                    <a:pt x="1" y="15134"/>
                  </a:lnTo>
                  <a:lnTo>
                    <a:pt x="13" y="15420"/>
                  </a:lnTo>
                  <a:lnTo>
                    <a:pt x="51" y="15706"/>
                  </a:lnTo>
                  <a:lnTo>
                    <a:pt x="125" y="15980"/>
                  </a:lnTo>
                  <a:lnTo>
                    <a:pt x="212" y="16228"/>
                  </a:lnTo>
                  <a:lnTo>
                    <a:pt x="337" y="16477"/>
                  </a:lnTo>
                  <a:lnTo>
                    <a:pt x="473" y="16713"/>
                  </a:lnTo>
                  <a:lnTo>
                    <a:pt x="635" y="16925"/>
                  </a:lnTo>
                  <a:lnTo>
                    <a:pt x="822" y="17136"/>
                  </a:lnTo>
                  <a:lnTo>
                    <a:pt x="1021" y="17310"/>
                  </a:lnTo>
                  <a:lnTo>
                    <a:pt x="1244" y="17472"/>
                  </a:lnTo>
                  <a:lnTo>
                    <a:pt x="1468" y="17621"/>
                  </a:lnTo>
                  <a:lnTo>
                    <a:pt x="1717" y="17733"/>
                  </a:lnTo>
                  <a:lnTo>
                    <a:pt x="1978" y="17832"/>
                  </a:lnTo>
                  <a:lnTo>
                    <a:pt x="2252" y="17895"/>
                  </a:lnTo>
                  <a:lnTo>
                    <a:pt x="2525" y="17944"/>
                  </a:lnTo>
                  <a:lnTo>
                    <a:pt x="2811" y="17957"/>
                  </a:lnTo>
                  <a:lnTo>
                    <a:pt x="3110" y="17944"/>
                  </a:lnTo>
                  <a:lnTo>
                    <a:pt x="3383" y="17895"/>
                  </a:lnTo>
                  <a:lnTo>
                    <a:pt x="3657" y="17832"/>
                  </a:lnTo>
                  <a:lnTo>
                    <a:pt x="3918" y="17733"/>
                  </a:lnTo>
                  <a:lnTo>
                    <a:pt x="4167" y="17621"/>
                  </a:lnTo>
                  <a:lnTo>
                    <a:pt x="4390" y="17472"/>
                  </a:lnTo>
                  <a:lnTo>
                    <a:pt x="4614" y="17310"/>
                  </a:lnTo>
                  <a:lnTo>
                    <a:pt x="4813" y="17136"/>
                  </a:lnTo>
                  <a:lnTo>
                    <a:pt x="5000" y="16925"/>
                  </a:lnTo>
                  <a:lnTo>
                    <a:pt x="5161" y="16713"/>
                  </a:lnTo>
                  <a:lnTo>
                    <a:pt x="5298" y="16477"/>
                  </a:lnTo>
                  <a:lnTo>
                    <a:pt x="5422" y="16228"/>
                  </a:lnTo>
                  <a:lnTo>
                    <a:pt x="5509" y="15980"/>
                  </a:lnTo>
                  <a:lnTo>
                    <a:pt x="5584" y="15706"/>
                  </a:lnTo>
                  <a:lnTo>
                    <a:pt x="5621" y="15420"/>
                  </a:lnTo>
                  <a:lnTo>
                    <a:pt x="5634" y="15134"/>
                  </a:lnTo>
                  <a:lnTo>
                    <a:pt x="5634" y="2824"/>
                  </a:lnTo>
                  <a:lnTo>
                    <a:pt x="5621" y="2538"/>
                  </a:lnTo>
                  <a:lnTo>
                    <a:pt x="5584" y="2252"/>
                  </a:lnTo>
                  <a:lnTo>
                    <a:pt x="5509" y="1978"/>
                  </a:lnTo>
                  <a:lnTo>
                    <a:pt x="5422" y="1729"/>
                  </a:lnTo>
                  <a:lnTo>
                    <a:pt x="5298" y="1481"/>
                  </a:lnTo>
                  <a:lnTo>
                    <a:pt x="5161" y="1244"/>
                  </a:lnTo>
                  <a:lnTo>
                    <a:pt x="5000" y="1033"/>
                  </a:lnTo>
                  <a:lnTo>
                    <a:pt x="4813" y="822"/>
                  </a:lnTo>
                  <a:lnTo>
                    <a:pt x="4614" y="648"/>
                  </a:lnTo>
                  <a:lnTo>
                    <a:pt x="4390" y="486"/>
                  </a:lnTo>
                  <a:lnTo>
                    <a:pt x="4167" y="337"/>
                  </a:lnTo>
                  <a:lnTo>
                    <a:pt x="3918" y="225"/>
                  </a:lnTo>
                  <a:lnTo>
                    <a:pt x="3657" y="125"/>
                  </a:lnTo>
                  <a:lnTo>
                    <a:pt x="3383" y="63"/>
                  </a:lnTo>
                  <a:lnTo>
                    <a:pt x="3110" y="13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6526820" y="1986322"/>
              <a:ext cx="72904" cy="231870"/>
            </a:xfrm>
            <a:custGeom>
              <a:rect b="b" l="l" r="r" t="t"/>
              <a:pathLst>
                <a:path extrusionOk="0" h="17957" w="5646">
                  <a:moveTo>
                    <a:pt x="2823" y="1"/>
                  </a:moveTo>
                  <a:lnTo>
                    <a:pt x="2537" y="13"/>
                  </a:lnTo>
                  <a:lnTo>
                    <a:pt x="2251" y="63"/>
                  </a:lnTo>
                  <a:lnTo>
                    <a:pt x="1978" y="125"/>
                  </a:lnTo>
                  <a:lnTo>
                    <a:pt x="1716" y="225"/>
                  </a:lnTo>
                  <a:lnTo>
                    <a:pt x="1480" y="337"/>
                  </a:lnTo>
                  <a:lnTo>
                    <a:pt x="1244" y="486"/>
                  </a:lnTo>
                  <a:lnTo>
                    <a:pt x="1020" y="648"/>
                  </a:lnTo>
                  <a:lnTo>
                    <a:pt x="821" y="822"/>
                  </a:lnTo>
                  <a:lnTo>
                    <a:pt x="647" y="1033"/>
                  </a:lnTo>
                  <a:lnTo>
                    <a:pt x="485" y="1244"/>
                  </a:lnTo>
                  <a:lnTo>
                    <a:pt x="336" y="1481"/>
                  </a:lnTo>
                  <a:lnTo>
                    <a:pt x="224" y="1729"/>
                  </a:lnTo>
                  <a:lnTo>
                    <a:pt x="125" y="1978"/>
                  </a:lnTo>
                  <a:lnTo>
                    <a:pt x="50" y="2252"/>
                  </a:lnTo>
                  <a:lnTo>
                    <a:pt x="13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3" y="15420"/>
                  </a:lnTo>
                  <a:lnTo>
                    <a:pt x="50" y="15706"/>
                  </a:lnTo>
                  <a:lnTo>
                    <a:pt x="125" y="15980"/>
                  </a:lnTo>
                  <a:lnTo>
                    <a:pt x="224" y="16228"/>
                  </a:lnTo>
                  <a:lnTo>
                    <a:pt x="336" y="16477"/>
                  </a:lnTo>
                  <a:lnTo>
                    <a:pt x="485" y="16713"/>
                  </a:lnTo>
                  <a:lnTo>
                    <a:pt x="647" y="16925"/>
                  </a:lnTo>
                  <a:lnTo>
                    <a:pt x="821" y="17136"/>
                  </a:lnTo>
                  <a:lnTo>
                    <a:pt x="1020" y="17310"/>
                  </a:lnTo>
                  <a:lnTo>
                    <a:pt x="1244" y="17472"/>
                  </a:lnTo>
                  <a:lnTo>
                    <a:pt x="1480" y="17621"/>
                  </a:lnTo>
                  <a:lnTo>
                    <a:pt x="1716" y="17733"/>
                  </a:lnTo>
                  <a:lnTo>
                    <a:pt x="1978" y="17832"/>
                  </a:lnTo>
                  <a:lnTo>
                    <a:pt x="2251" y="17895"/>
                  </a:lnTo>
                  <a:lnTo>
                    <a:pt x="2537" y="17944"/>
                  </a:lnTo>
                  <a:lnTo>
                    <a:pt x="2823" y="17957"/>
                  </a:lnTo>
                  <a:lnTo>
                    <a:pt x="3109" y="17944"/>
                  </a:lnTo>
                  <a:lnTo>
                    <a:pt x="3395" y="17895"/>
                  </a:lnTo>
                  <a:lnTo>
                    <a:pt x="3656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402" y="17472"/>
                  </a:lnTo>
                  <a:lnTo>
                    <a:pt x="4614" y="17310"/>
                  </a:lnTo>
                  <a:lnTo>
                    <a:pt x="4813" y="17136"/>
                  </a:lnTo>
                  <a:lnTo>
                    <a:pt x="4999" y="16925"/>
                  </a:lnTo>
                  <a:lnTo>
                    <a:pt x="5161" y="16713"/>
                  </a:lnTo>
                  <a:lnTo>
                    <a:pt x="5298" y="16477"/>
                  </a:lnTo>
                  <a:lnTo>
                    <a:pt x="5422" y="16228"/>
                  </a:lnTo>
                  <a:lnTo>
                    <a:pt x="5521" y="15980"/>
                  </a:lnTo>
                  <a:lnTo>
                    <a:pt x="5584" y="15706"/>
                  </a:lnTo>
                  <a:lnTo>
                    <a:pt x="5633" y="15420"/>
                  </a:lnTo>
                  <a:lnTo>
                    <a:pt x="5646" y="15134"/>
                  </a:lnTo>
                  <a:lnTo>
                    <a:pt x="5646" y="2824"/>
                  </a:lnTo>
                  <a:lnTo>
                    <a:pt x="5633" y="2538"/>
                  </a:lnTo>
                  <a:lnTo>
                    <a:pt x="5584" y="2252"/>
                  </a:lnTo>
                  <a:lnTo>
                    <a:pt x="5521" y="1978"/>
                  </a:lnTo>
                  <a:lnTo>
                    <a:pt x="5422" y="1729"/>
                  </a:lnTo>
                  <a:lnTo>
                    <a:pt x="5298" y="1481"/>
                  </a:lnTo>
                  <a:lnTo>
                    <a:pt x="5161" y="1244"/>
                  </a:lnTo>
                  <a:lnTo>
                    <a:pt x="4999" y="1033"/>
                  </a:lnTo>
                  <a:lnTo>
                    <a:pt x="4813" y="822"/>
                  </a:lnTo>
                  <a:lnTo>
                    <a:pt x="4614" y="648"/>
                  </a:lnTo>
                  <a:lnTo>
                    <a:pt x="4402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56" y="125"/>
                  </a:lnTo>
                  <a:lnTo>
                    <a:pt x="3395" y="63"/>
                  </a:lnTo>
                  <a:lnTo>
                    <a:pt x="3109" y="13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6866096" y="1986322"/>
              <a:ext cx="72904" cy="231870"/>
            </a:xfrm>
            <a:custGeom>
              <a:rect b="b" l="l" r="r" t="t"/>
              <a:pathLst>
                <a:path extrusionOk="0" h="17957" w="5646">
                  <a:moveTo>
                    <a:pt x="2823" y="1"/>
                  </a:moveTo>
                  <a:lnTo>
                    <a:pt x="2537" y="13"/>
                  </a:lnTo>
                  <a:lnTo>
                    <a:pt x="2251" y="63"/>
                  </a:lnTo>
                  <a:lnTo>
                    <a:pt x="1990" y="125"/>
                  </a:lnTo>
                  <a:lnTo>
                    <a:pt x="1728" y="225"/>
                  </a:lnTo>
                  <a:lnTo>
                    <a:pt x="1480" y="337"/>
                  </a:lnTo>
                  <a:lnTo>
                    <a:pt x="1244" y="486"/>
                  </a:lnTo>
                  <a:lnTo>
                    <a:pt x="1032" y="648"/>
                  </a:lnTo>
                  <a:lnTo>
                    <a:pt x="833" y="822"/>
                  </a:lnTo>
                  <a:lnTo>
                    <a:pt x="647" y="1033"/>
                  </a:lnTo>
                  <a:lnTo>
                    <a:pt x="485" y="1244"/>
                  </a:lnTo>
                  <a:lnTo>
                    <a:pt x="348" y="1481"/>
                  </a:lnTo>
                  <a:lnTo>
                    <a:pt x="224" y="1729"/>
                  </a:lnTo>
                  <a:lnTo>
                    <a:pt x="124" y="1978"/>
                  </a:lnTo>
                  <a:lnTo>
                    <a:pt x="62" y="2252"/>
                  </a:lnTo>
                  <a:lnTo>
                    <a:pt x="12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2" y="15420"/>
                  </a:lnTo>
                  <a:lnTo>
                    <a:pt x="62" y="15706"/>
                  </a:lnTo>
                  <a:lnTo>
                    <a:pt x="124" y="15980"/>
                  </a:lnTo>
                  <a:lnTo>
                    <a:pt x="224" y="16228"/>
                  </a:lnTo>
                  <a:lnTo>
                    <a:pt x="348" y="16477"/>
                  </a:lnTo>
                  <a:lnTo>
                    <a:pt x="485" y="16713"/>
                  </a:lnTo>
                  <a:lnTo>
                    <a:pt x="647" y="16925"/>
                  </a:lnTo>
                  <a:lnTo>
                    <a:pt x="833" y="17136"/>
                  </a:lnTo>
                  <a:lnTo>
                    <a:pt x="1032" y="17310"/>
                  </a:lnTo>
                  <a:lnTo>
                    <a:pt x="1244" y="17472"/>
                  </a:lnTo>
                  <a:lnTo>
                    <a:pt x="1480" y="17621"/>
                  </a:lnTo>
                  <a:lnTo>
                    <a:pt x="1728" y="17733"/>
                  </a:lnTo>
                  <a:lnTo>
                    <a:pt x="1990" y="17832"/>
                  </a:lnTo>
                  <a:lnTo>
                    <a:pt x="2251" y="17895"/>
                  </a:lnTo>
                  <a:lnTo>
                    <a:pt x="2537" y="17944"/>
                  </a:lnTo>
                  <a:lnTo>
                    <a:pt x="2823" y="17957"/>
                  </a:lnTo>
                  <a:lnTo>
                    <a:pt x="3109" y="17944"/>
                  </a:lnTo>
                  <a:lnTo>
                    <a:pt x="3395" y="17895"/>
                  </a:lnTo>
                  <a:lnTo>
                    <a:pt x="3668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402" y="17472"/>
                  </a:lnTo>
                  <a:lnTo>
                    <a:pt x="4613" y="17310"/>
                  </a:lnTo>
                  <a:lnTo>
                    <a:pt x="4825" y="17136"/>
                  </a:lnTo>
                  <a:lnTo>
                    <a:pt x="4999" y="16925"/>
                  </a:lnTo>
                  <a:lnTo>
                    <a:pt x="5160" y="16713"/>
                  </a:lnTo>
                  <a:lnTo>
                    <a:pt x="5310" y="16477"/>
                  </a:lnTo>
                  <a:lnTo>
                    <a:pt x="5422" y="16228"/>
                  </a:lnTo>
                  <a:lnTo>
                    <a:pt x="5521" y="15980"/>
                  </a:lnTo>
                  <a:lnTo>
                    <a:pt x="5583" y="15706"/>
                  </a:lnTo>
                  <a:lnTo>
                    <a:pt x="5633" y="15420"/>
                  </a:lnTo>
                  <a:lnTo>
                    <a:pt x="5645" y="15134"/>
                  </a:lnTo>
                  <a:lnTo>
                    <a:pt x="5645" y="2824"/>
                  </a:lnTo>
                  <a:lnTo>
                    <a:pt x="5633" y="2538"/>
                  </a:lnTo>
                  <a:lnTo>
                    <a:pt x="5583" y="2252"/>
                  </a:lnTo>
                  <a:lnTo>
                    <a:pt x="5521" y="1978"/>
                  </a:lnTo>
                  <a:lnTo>
                    <a:pt x="5422" y="1729"/>
                  </a:lnTo>
                  <a:lnTo>
                    <a:pt x="5310" y="1481"/>
                  </a:lnTo>
                  <a:lnTo>
                    <a:pt x="5160" y="1244"/>
                  </a:lnTo>
                  <a:lnTo>
                    <a:pt x="4999" y="1033"/>
                  </a:lnTo>
                  <a:lnTo>
                    <a:pt x="4825" y="822"/>
                  </a:lnTo>
                  <a:lnTo>
                    <a:pt x="4613" y="648"/>
                  </a:lnTo>
                  <a:lnTo>
                    <a:pt x="4402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68" y="125"/>
                  </a:lnTo>
                  <a:lnTo>
                    <a:pt x="3395" y="63"/>
                  </a:lnTo>
                  <a:lnTo>
                    <a:pt x="3109" y="13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7205527" y="1986322"/>
              <a:ext cx="72736" cy="231870"/>
            </a:xfrm>
            <a:custGeom>
              <a:rect b="b" l="l" r="r" t="t"/>
              <a:pathLst>
                <a:path extrusionOk="0" h="17957" w="5633">
                  <a:moveTo>
                    <a:pt x="2810" y="1"/>
                  </a:moveTo>
                  <a:lnTo>
                    <a:pt x="2524" y="13"/>
                  </a:lnTo>
                  <a:lnTo>
                    <a:pt x="2251" y="63"/>
                  </a:lnTo>
                  <a:lnTo>
                    <a:pt x="1977" y="125"/>
                  </a:lnTo>
                  <a:lnTo>
                    <a:pt x="1716" y="225"/>
                  </a:lnTo>
                  <a:lnTo>
                    <a:pt x="1467" y="337"/>
                  </a:lnTo>
                  <a:lnTo>
                    <a:pt x="1244" y="486"/>
                  </a:lnTo>
                  <a:lnTo>
                    <a:pt x="1020" y="648"/>
                  </a:lnTo>
                  <a:lnTo>
                    <a:pt x="821" y="822"/>
                  </a:lnTo>
                  <a:lnTo>
                    <a:pt x="634" y="1033"/>
                  </a:lnTo>
                  <a:lnTo>
                    <a:pt x="473" y="1244"/>
                  </a:lnTo>
                  <a:lnTo>
                    <a:pt x="336" y="1481"/>
                  </a:lnTo>
                  <a:lnTo>
                    <a:pt x="211" y="1729"/>
                  </a:lnTo>
                  <a:lnTo>
                    <a:pt x="124" y="1978"/>
                  </a:lnTo>
                  <a:lnTo>
                    <a:pt x="50" y="2252"/>
                  </a:lnTo>
                  <a:lnTo>
                    <a:pt x="12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2" y="15420"/>
                  </a:lnTo>
                  <a:lnTo>
                    <a:pt x="50" y="15706"/>
                  </a:lnTo>
                  <a:lnTo>
                    <a:pt x="124" y="15980"/>
                  </a:lnTo>
                  <a:lnTo>
                    <a:pt x="211" y="16228"/>
                  </a:lnTo>
                  <a:lnTo>
                    <a:pt x="336" y="16477"/>
                  </a:lnTo>
                  <a:lnTo>
                    <a:pt x="473" y="16713"/>
                  </a:lnTo>
                  <a:lnTo>
                    <a:pt x="634" y="16925"/>
                  </a:lnTo>
                  <a:lnTo>
                    <a:pt x="821" y="17136"/>
                  </a:lnTo>
                  <a:lnTo>
                    <a:pt x="1020" y="17310"/>
                  </a:lnTo>
                  <a:lnTo>
                    <a:pt x="1244" y="17472"/>
                  </a:lnTo>
                  <a:lnTo>
                    <a:pt x="1467" y="17621"/>
                  </a:lnTo>
                  <a:lnTo>
                    <a:pt x="1716" y="17733"/>
                  </a:lnTo>
                  <a:lnTo>
                    <a:pt x="1977" y="17832"/>
                  </a:lnTo>
                  <a:lnTo>
                    <a:pt x="2251" y="17895"/>
                  </a:lnTo>
                  <a:lnTo>
                    <a:pt x="2524" y="17944"/>
                  </a:lnTo>
                  <a:lnTo>
                    <a:pt x="2810" y="17957"/>
                  </a:lnTo>
                  <a:lnTo>
                    <a:pt x="3109" y="17944"/>
                  </a:lnTo>
                  <a:lnTo>
                    <a:pt x="3382" y="17895"/>
                  </a:lnTo>
                  <a:lnTo>
                    <a:pt x="3656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390" y="17472"/>
                  </a:lnTo>
                  <a:lnTo>
                    <a:pt x="4613" y="17310"/>
                  </a:lnTo>
                  <a:lnTo>
                    <a:pt x="4812" y="17136"/>
                  </a:lnTo>
                  <a:lnTo>
                    <a:pt x="4999" y="16925"/>
                  </a:lnTo>
                  <a:lnTo>
                    <a:pt x="5160" y="16713"/>
                  </a:lnTo>
                  <a:lnTo>
                    <a:pt x="5297" y="16477"/>
                  </a:lnTo>
                  <a:lnTo>
                    <a:pt x="5422" y="16228"/>
                  </a:lnTo>
                  <a:lnTo>
                    <a:pt x="5509" y="15980"/>
                  </a:lnTo>
                  <a:lnTo>
                    <a:pt x="5583" y="15706"/>
                  </a:lnTo>
                  <a:lnTo>
                    <a:pt x="5621" y="15420"/>
                  </a:lnTo>
                  <a:lnTo>
                    <a:pt x="5633" y="15134"/>
                  </a:lnTo>
                  <a:lnTo>
                    <a:pt x="5633" y="2824"/>
                  </a:lnTo>
                  <a:lnTo>
                    <a:pt x="5621" y="2538"/>
                  </a:lnTo>
                  <a:lnTo>
                    <a:pt x="5583" y="2252"/>
                  </a:lnTo>
                  <a:lnTo>
                    <a:pt x="5509" y="1978"/>
                  </a:lnTo>
                  <a:lnTo>
                    <a:pt x="5422" y="1729"/>
                  </a:lnTo>
                  <a:lnTo>
                    <a:pt x="5297" y="1481"/>
                  </a:lnTo>
                  <a:lnTo>
                    <a:pt x="5160" y="1244"/>
                  </a:lnTo>
                  <a:lnTo>
                    <a:pt x="4999" y="1033"/>
                  </a:lnTo>
                  <a:lnTo>
                    <a:pt x="4812" y="822"/>
                  </a:lnTo>
                  <a:lnTo>
                    <a:pt x="4613" y="648"/>
                  </a:lnTo>
                  <a:lnTo>
                    <a:pt x="4390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56" y="125"/>
                  </a:lnTo>
                  <a:lnTo>
                    <a:pt x="3382" y="63"/>
                  </a:lnTo>
                  <a:lnTo>
                    <a:pt x="3109" y="13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398707" y="2319012"/>
              <a:ext cx="1967387" cy="58145"/>
            </a:xfrm>
            <a:custGeom>
              <a:rect b="b" l="l" r="r" t="t"/>
              <a:pathLst>
                <a:path extrusionOk="0" h="4503" w="152363">
                  <a:moveTo>
                    <a:pt x="0" y="1"/>
                  </a:moveTo>
                  <a:lnTo>
                    <a:pt x="0" y="4502"/>
                  </a:lnTo>
                  <a:lnTo>
                    <a:pt x="152363" y="4502"/>
                  </a:lnTo>
                  <a:lnTo>
                    <a:pt x="1523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7634067" y="2505430"/>
              <a:ext cx="223838" cy="284850"/>
            </a:xfrm>
            <a:custGeom>
              <a:rect b="b" l="l" r="r" t="t"/>
              <a:pathLst>
                <a:path extrusionOk="0" h="22060" w="17335">
                  <a:moveTo>
                    <a:pt x="8220" y="0"/>
                  </a:moveTo>
                  <a:lnTo>
                    <a:pt x="7784" y="38"/>
                  </a:lnTo>
                  <a:lnTo>
                    <a:pt x="7349" y="100"/>
                  </a:lnTo>
                  <a:lnTo>
                    <a:pt x="6914" y="175"/>
                  </a:lnTo>
                  <a:lnTo>
                    <a:pt x="6504" y="262"/>
                  </a:lnTo>
                  <a:lnTo>
                    <a:pt x="6093" y="386"/>
                  </a:lnTo>
                  <a:lnTo>
                    <a:pt x="5683" y="523"/>
                  </a:lnTo>
                  <a:lnTo>
                    <a:pt x="5298" y="672"/>
                  </a:lnTo>
                  <a:lnTo>
                    <a:pt x="4912" y="846"/>
                  </a:lnTo>
                  <a:lnTo>
                    <a:pt x="4539" y="1045"/>
                  </a:lnTo>
                  <a:lnTo>
                    <a:pt x="4178" y="1244"/>
                  </a:lnTo>
                  <a:lnTo>
                    <a:pt x="3818" y="1480"/>
                  </a:lnTo>
                  <a:lnTo>
                    <a:pt x="3482" y="1716"/>
                  </a:lnTo>
                  <a:lnTo>
                    <a:pt x="3159" y="1978"/>
                  </a:lnTo>
                  <a:lnTo>
                    <a:pt x="2835" y="2251"/>
                  </a:lnTo>
                  <a:lnTo>
                    <a:pt x="2537" y="2537"/>
                  </a:lnTo>
                  <a:lnTo>
                    <a:pt x="2251" y="2836"/>
                  </a:lnTo>
                  <a:lnTo>
                    <a:pt x="1977" y="3146"/>
                  </a:lnTo>
                  <a:lnTo>
                    <a:pt x="1716" y="3470"/>
                  </a:lnTo>
                  <a:lnTo>
                    <a:pt x="1480" y="3818"/>
                  </a:lnTo>
                  <a:lnTo>
                    <a:pt x="1256" y="4166"/>
                  </a:lnTo>
                  <a:lnTo>
                    <a:pt x="1045" y="4527"/>
                  </a:lnTo>
                  <a:lnTo>
                    <a:pt x="858" y="4900"/>
                  </a:lnTo>
                  <a:lnTo>
                    <a:pt x="684" y="5285"/>
                  </a:lnTo>
                  <a:lnTo>
                    <a:pt x="523" y="5683"/>
                  </a:lnTo>
                  <a:lnTo>
                    <a:pt x="386" y="6081"/>
                  </a:lnTo>
                  <a:lnTo>
                    <a:pt x="274" y="6491"/>
                  </a:lnTo>
                  <a:lnTo>
                    <a:pt x="174" y="6914"/>
                  </a:lnTo>
                  <a:lnTo>
                    <a:pt x="100" y="7337"/>
                  </a:lnTo>
                  <a:lnTo>
                    <a:pt x="50" y="7772"/>
                  </a:lnTo>
                  <a:lnTo>
                    <a:pt x="13" y="8207"/>
                  </a:lnTo>
                  <a:lnTo>
                    <a:pt x="0" y="8655"/>
                  </a:lnTo>
                  <a:lnTo>
                    <a:pt x="0" y="22060"/>
                  </a:lnTo>
                  <a:lnTo>
                    <a:pt x="17334" y="22060"/>
                  </a:lnTo>
                  <a:lnTo>
                    <a:pt x="17334" y="8655"/>
                  </a:lnTo>
                  <a:lnTo>
                    <a:pt x="17322" y="8207"/>
                  </a:lnTo>
                  <a:lnTo>
                    <a:pt x="17285" y="7772"/>
                  </a:lnTo>
                  <a:lnTo>
                    <a:pt x="17235" y="7337"/>
                  </a:lnTo>
                  <a:lnTo>
                    <a:pt x="17148" y="6914"/>
                  </a:lnTo>
                  <a:lnTo>
                    <a:pt x="17061" y="6491"/>
                  </a:lnTo>
                  <a:lnTo>
                    <a:pt x="16936" y="6081"/>
                  </a:lnTo>
                  <a:lnTo>
                    <a:pt x="16800" y="5683"/>
                  </a:lnTo>
                  <a:lnTo>
                    <a:pt x="16650" y="5285"/>
                  </a:lnTo>
                  <a:lnTo>
                    <a:pt x="16476" y="4900"/>
                  </a:lnTo>
                  <a:lnTo>
                    <a:pt x="16277" y="4527"/>
                  </a:lnTo>
                  <a:lnTo>
                    <a:pt x="16078" y="4166"/>
                  </a:lnTo>
                  <a:lnTo>
                    <a:pt x="15855" y="3818"/>
                  </a:lnTo>
                  <a:lnTo>
                    <a:pt x="15606" y="3470"/>
                  </a:lnTo>
                  <a:lnTo>
                    <a:pt x="15345" y="3146"/>
                  </a:lnTo>
                  <a:lnTo>
                    <a:pt x="15084" y="2836"/>
                  </a:lnTo>
                  <a:lnTo>
                    <a:pt x="14798" y="2537"/>
                  </a:lnTo>
                  <a:lnTo>
                    <a:pt x="14487" y="2251"/>
                  </a:lnTo>
                  <a:lnTo>
                    <a:pt x="14176" y="1978"/>
                  </a:lnTo>
                  <a:lnTo>
                    <a:pt x="13853" y="1716"/>
                  </a:lnTo>
                  <a:lnTo>
                    <a:pt x="13504" y="1480"/>
                  </a:lnTo>
                  <a:lnTo>
                    <a:pt x="13156" y="1244"/>
                  </a:lnTo>
                  <a:lnTo>
                    <a:pt x="12796" y="1045"/>
                  </a:lnTo>
                  <a:lnTo>
                    <a:pt x="12423" y="846"/>
                  </a:lnTo>
                  <a:lnTo>
                    <a:pt x="12037" y="672"/>
                  </a:lnTo>
                  <a:lnTo>
                    <a:pt x="11639" y="523"/>
                  </a:lnTo>
                  <a:lnTo>
                    <a:pt x="11241" y="386"/>
                  </a:lnTo>
                  <a:lnTo>
                    <a:pt x="10831" y="262"/>
                  </a:lnTo>
                  <a:lnTo>
                    <a:pt x="10408" y="175"/>
                  </a:lnTo>
                  <a:lnTo>
                    <a:pt x="9985" y="100"/>
                  </a:lnTo>
                  <a:lnTo>
                    <a:pt x="9550" y="38"/>
                  </a:lnTo>
                  <a:lnTo>
                    <a:pt x="91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7685291" y="2779834"/>
              <a:ext cx="121390" cy="121235"/>
            </a:xfrm>
            <a:custGeom>
              <a:rect b="b" l="l" r="r" t="t"/>
              <a:pathLst>
                <a:path extrusionOk="0" h="9389" w="9401">
                  <a:moveTo>
                    <a:pt x="4452" y="0"/>
                  </a:moveTo>
                  <a:lnTo>
                    <a:pt x="4215" y="25"/>
                  </a:lnTo>
                  <a:lnTo>
                    <a:pt x="3979" y="50"/>
                  </a:lnTo>
                  <a:lnTo>
                    <a:pt x="3755" y="87"/>
                  </a:lnTo>
                  <a:lnTo>
                    <a:pt x="3519" y="150"/>
                  </a:lnTo>
                  <a:lnTo>
                    <a:pt x="3295" y="212"/>
                  </a:lnTo>
                  <a:lnTo>
                    <a:pt x="3084" y="286"/>
                  </a:lnTo>
                  <a:lnTo>
                    <a:pt x="2872" y="361"/>
                  </a:lnTo>
                  <a:lnTo>
                    <a:pt x="2661" y="460"/>
                  </a:lnTo>
                  <a:lnTo>
                    <a:pt x="2462" y="560"/>
                  </a:lnTo>
                  <a:lnTo>
                    <a:pt x="2263" y="672"/>
                  </a:lnTo>
                  <a:lnTo>
                    <a:pt x="2077" y="796"/>
                  </a:lnTo>
                  <a:lnTo>
                    <a:pt x="1890" y="933"/>
                  </a:lnTo>
                  <a:lnTo>
                    <a:pt x="1716" y="1070"/>
                  </a:lnTo>
                  <a:lnTo>
                    <a:pt x="1542" y="1219"/>
                  </a:lnTo>
                  <a:lnTo>
                    <a:pt x="1380" y="1368"/>
                  </a:lnTo>
                  <a:lnTo>
                    <a:pt x="1219" y="1542"/>
                  </a:lnTo>
                  <a:lnTo>
                    <a:pt x="1069" y="1704"/>
                  </a:lnTo>
                  <a:lnTo>
                    <a:pt x="933" y="1890"/>
                  </a:lnTo>
                  <a:lnTo>
                    <a:pt x="808" y="2065"/>
                  </a:lnTo>
                  <a:lnTo>
                    <a:pt x="684" y="2264"/>
                  </a:lnTo>
                  <a:lnTo>
                    <a:pt x="572" y="2450"/>
                  </a:lnTo>
                  <a:lnTo>
                    <a:pt x="460" y="2661"/>
                  </a:lnTo>
                  <a:lnTo>
                    <a:pt x="373" y="2860"/>
                  </a:lnTo>
                  <a:lnTo>
                    <a:pt x="286" y="3084"/>
                  </a:lnTo>
                  <a:lnTo>
                    <a:pt x="211" y="3296"/>
                  </a:lnTo>
                  <a:lnTo>
                    <a:pt x="149" y="3519"/>
                  </a:lnTo>
                  <a:lnTo>
                    <a:pt x="99" y="3743"/>
                  </a:lnTo>
                  <a:lnTo>
                    <a:pt x="50" y="3980"/>
                  </a:lnTo>
                  <a:lnTo>
                    <a:pt x="25" y="4216"/>
                  </a:lnTo>
                  <a:lnTo>
                    <a:pt x="12" y="4452"/>
                  </a:lnTo>
                  <a:lnTo>
                    <a:pt x="0" y="4701"/>
                  </a:lnTo>
                  <a:lnTo>
                    <a:pt x="12" y="4937"/>
                  </a:lnTo>
                  <a:lnTo>
                    <a:pt x="25" y="5173"/>
                  </a:lnTo>
                  <a:lnTo>
                    <a:pt x="50" y="5410"/>
                  </a:lnTo>
                  <a:lnTo>
                    <a:pt x="99" y="5646"/>
                  </a:lnTo>
                  <a:lnTo>
                    <a:pt x="149" y="5870"/>
                  </a:lnTo>
                  <a:lnTo>
                    <a:pt x="211" y="6093"/>
                  </a:lnTo>
                  <a:lnTo>
                    <a:pt x="286" y="6305"/>
                  </a:lnTo>
                  <a:lnTo>
                    <a:pt x="373" y="6529"/>
                  </a:lnTo>
                  <a:lnTo>
                    <a:pt x="460" y="6728"/>
                  </a:lnTo>
                  <a:lnTo>
                    <a:pt x="572" y="6939"/>
                  </a:lnTo>
                  <a:lnTo>
                    <a:pt x="684" y="7126"/>
                  </a:lnTo>
                  <a:lnTo>
                    <a:pt x="808" y="7324"/>
                  </a:lnTo>
                  <a:lnTo>
                    <a:pt x="933" y="7511"/>
                  </a:lnTo>
                  <a:lnTo>
                    <a:pt x="1069" y="7685"/>
                  </a:lnTo>
                  <a:lnTo>
                    <a:pt x="1219" y="7847"/>
                  </a:lnTo>
                  <a:lnTo>
                    <a:pt x="1380" y="8021"/>
                  </a:lnTo>
                  <a:lnTo>
                    <a:pt x="1542" y="8170"/>
                  </a:lnTo>
                  <a:lnTo>
                    <a:pt x="1716" y="8319"/>
                  </a:lnTo>
                  <a:lnTo>
                    <a:pt x="1890" y="8456"/>
                  </a:lnTo>
                  <a:lnTo>
                    <a:pt x="2077" y="8593"/>
                  </a:lnTo>
                  <a:lnTo>
                    <a:pt x="2263" y="8717"/>
                  </a:lnTo>
                  <a:lnTo>
                    <a:pt x="2462" y="8829"/>
                  </a:lnTo>
                  <a:lnTo>
                    <a:pt x="2661" y="8929"/>
                  </a:lnTo>
                  <a:lnTo>
                    <a:pt x="2872" y="9028"/>
                  </a:lnTo>
                  <a:lnTo>
                    <a:pt x="3084" y="9103"/>
                  </a:lnTo>
                  <a:lnTo>
                    <a:pt x="3295" y="9177"/>
                  </a:lnTo>
                  <a:lnTo>
                    <a:pt x="3519" y="9239"/>
                  </a:lnTo>
                  <a:lnTo>
                    <a:pt x="3755" y="9302"/>
                  </a:lnTo>
                  <a:lnTo>
                    <a:pt x="3979" y="9339"/>
                  </a:lnTo>
                  <a:lnTo>
                    <a:pt x="4215" y="9364"/>
                  </a:lnTo>
                  <a:lnTo>
                    <a:pt x="4452" y="9389"/>
                  </a:lnTo>
                  <a:lnTo>
                    <a:pt x="4937" y="9389"/>
                  </a:lnTo>
                  <a:lnTo>
                    <a:pt x="5173" y="9364"/>
                  </a:lnTo>
                  <a:lnTo>
                    <a:pt x="5409" y="9339"/>
                  </a:lnTo>
                  <a:lnTo>
                    <a:pt x="5645" y="9302"/>
                  </a:lnTo>
                  <a:lnTo>
                    <a:pt x="5869" y="9239"/>
                  </a:lnTo>
                  <a:lnTo>
                    <a:pt x="6093" y="9177"/>
                  </a:lnTo>
                  <a:lnTo>
                    <a:pt x="6317" y="9103"/>
                  </a:lnTo>
                  <a:lnTo>
                    <a:pt x="6528" y="9028"/>
                  </a:lnTo>
                  <a:lnTo>
                    <a:pt x="6740" y="8929"/>
                  </a:lnTo>
                  <a:lnTo>
                    <a:pt x="6939" y="8829"/>
                  </a:lnTo>
                  <a:lnTo>
                    <a:pt x="7138" y="8717"/>
                  </a:lnTo>
                  <a:lnTo>
                    <a:pt x="7324" y="8593"/>
                  </a:lnTo>
                  <a:lnTo>
                    <a:pt x="7511" y="8456"/>
                  </a:lnTo>
                  <a:lnTo>
                    <a:pt x="7685" y="8319"/>
                  </a:lnTo>
                  <a:lnTo>
                    <a:pt x="7859" y="8170"/>
                  </a:lnTo>
                  <a:lnTo>
                    <a:pt x="8020" y="8021"/>
                  </a:lnTo>
                  <a:lnTo>
                    <a:pt x="8170" y="7847"/>
                  </a:lnTo>
                  <a:lnTo>
                    <a:pt x="8319" y="7685"/>
                  </a:lnTo>
                  <a:lnTo>
                    <a:pt x="8468" y="7511"/>
                  </a:lnTo>
                  <a:lnTo>
                    <a:pt x="8592" y="7324"/>
                  </a:lnTo>
                  <a:lnTo>
                    <a:pt x="8717" y="7126"/>
                  </a:lnTo>
                  <a:lnTo>
                    <a:pt x="8829" y="6939"/>
                  </a:lnTo>
                  <a:lnTo>
                    <a:pt x="8928" y="6728"/>
                  </a:lnTo>
                  <a:lnTo>
                    <a:pt x="9028" y="6529"/>
                  </a:lnTo>
                  <a:lnTo>
                    <a:pt x="9115" y="6305"/>
                  </a:lnTo>
                  <a:lnTo>
                    <a:pt x="9189" y="6093"/>
                  </a:lnTo>
                  <a:lnTo>
                    <a:pt x="9251" y="5870"/>
                  </a:lnTo>
                  <a:lnTo>
                    <a:pt x="9301" y="5646"/>
                  </a:lnTo>
                  <a:lnTo>
                    <a:pt x="9338" y="5410"/>
                  </a:lnTo>
                  <a:lnTo>
                    <a:pt x="9376" y="5173"/>
                  </a:lnTo>
                  <a:lnTo>
                    <a:pt x="9388" y="4937"/>
                  </a:lnTo>
                  <a:lnTo>
                    <a:pt x="9401" y="4701"/>
                  </a:lnTo>
                  <a:lnTo>
                    <a:pt x="9388" y="4452"/>
                  </a:lnTo>
                  <a:lnTo>
                    <a:pt x="9376" y="4216"/>
                  </a:lnTo>
                  <a:lnTo>
                    <a:pt x="9338" y="3980"/>
                  </a:lnTo>
                  <a:lnTo>
                    <a:pt x="9301" y="3743"/>
                  </a:lnTo>
                  <a:lnTo>
                    <a:pt x="9251" y="3519"/>
                  </a:lnTo>
                  <a:lnTo>
                    <a:pt x="9189" y="3296"/>
                  </a:lnTo>
                  <a:lnTo>
                    <a:pt x="9115" y="3084"/>
                  </a:lnTo>
                  <a:lnTo>
                    <a:pt x="9028" y="2860"/>
                  </a:lnTo>
                  <a:lnTo>
                    <a:pt x="8928" y="2661"/>
                  </a:lnTo>
                  <a:lnTo>
                    <a:pt x="8829" y="2450"/>
                  </a:lnTo>
                  <a:lnTo>
                    <a:pt x="8717" y="2264"/>
                  </a:lnTo>
                  <a:lnTo>
                    <a:pt x="8592" y="2065"/>
                  </a:lnTo>
                  <a:lnTo>
                    <a:pt x="8468" y="1890"/>
                  </a:lnTo>
                  <a:lnTo>
                    <a:pt x="8319" y="1704"/>
                  </a:lnTo>
                  <a:lnTo>
                    <a:pt x="8170" y="1542"/>
                  </a:lnTo>
                  <a:lnTo>
                    <a:pt x="8020" y="1368"/>
                  </a:lnTo>
                  <a:lnTo>
                    <a:pt x="7859" y="1219"/>
                  </a:lnTo>
                  <a:lnTo>
                    <a:pt x="7685" y="1070"/>
                  </a:lnTo>
                  <a:lnTo>
                    <a:pt x="7511" y="933"/>
                  </a:lnTo>
                  <a:lnTo>
                    <a:pt x="7324" y="796"/>
                  </a:lnTo>
                  <a:lnTo>
                    <a:pt x="7138" y="672"/>
                  </a:lnTo>
                  <a:lnTo>
                    <a:pt x="6939" y="560"/>
                  </a:lnTo>
                  <a:lnTo>
                    <a:pt x="6740" y="460"/>
                  </a:lnTo>
                  <a:lnTo>
                    <a:pt x="6528" y="361"/>
                  </a:lnTo>
                  <a:lnTo>
                    <a:pt x="6317" y="286"/>
                  </a:lnTo>
                  <a:lnTo>
                    <a:pt x="6093" y="212"/>
                  </a:lnTo>
                  <a:lnTo>
                    <a:pt x="5869" y="150"/>
                  </a:lnTo>
                  <a:lnTo>
                    <a:pt x="5645" y="87"/>
                  </a:lnTo>
                  <a:lnTo>
                    <a:pt x="5409" y="50"/>
                  </a:lnTo>
                  <a:lnTo>
                    <a:pt x="5173" y="2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7587827" y="2648488"/>
              <a:ext cx="316318" cy="192048"/>
            </a:xfrm>
            <a:custGeom>
              <a:rect b="b" l="l" r="r" t="t"/>
              <a:pathLst>
                <a:path extrusionOk="0" h="14873" w="24497">
                  <a:moveTo>
                    <a:pt x="12248" y="1"/>
                  </a:moveTo>
                  <a:lnTo>
                    <a:pt x="11925" y="13"/>
                  </a:lnTo>
                  <a:lnTo>
                    <a:pt x="11614" y="26"/>
                  </a:lnTo>
                  <a:lnTo>
                    <a:pt x="11303" y="51"/>
                  </a:lnTo>
                  <a:lnTo>
                    <a:pt x="10992" y="88"/>
                  </a:lnTo>
                  <a:lnTo>
                    <a:pt x="10682" y="138"/>
                  </a:lnTo>
                  <a:lnTo>
                    <a:pt x="10383" y="187"/>
                  </a:lnTo>
                  <a:lnTo>
                    <a:pt x="10072" y="262"/>
                  </a:lnTo>
                  <a:lnTo>
                    <a:pt x="9774" y="337"/>
                  </a:lnTo>
                  <a:lnTo>
                    <a:pt x="9475" y="411"/>
                  </a:lnTo>
                  <a:lnTo>
                    <a:pt x="9189" y="511"/>
                  </a:lnTo>
                  <a:lnTo>
                    <a:pt x="8891" y="610"/>
                  </a:lnTo>
                  <a:lnTo>
                    <a:pt x="8605" y="722"/>
                  </a:lnTo>
                  <a:lnTo>
                    <a:pt x="8319" y="834"/>
                  </a:lnTo>
                  <a:lnTo>
                    <a:pt x="8033" y="958"/>
                  </a:lnTo>
                  <a:lnTo>
                    <a:pt x="7759" y="1095"/>
                  </a:lnTo>
                  <a:lnTo>
                    <a:pt x="7473" y="1232"/>
                  </a:lnTo>
                  <a:lnTo>
                    <a:pt x="6939" y="1518"/>
                  </a:lnTo>
                  <a:lnTo>
                    <a:pt x="6404" y="1841"/>
                  </a:lnTo>
                  <a:lnTo>
                    <a:pt x="5894" y="2189"/>
                  </a:lnTo>
                  <a:lnTo>
                    <a:pt x="5397" y="2550"/>
                  </a:lnTo>
                  <a:lnTo>
                    <a:pt x="4912" y="2923"/>
                  </a:lnTo>
                  <a:lnTo>
                    <a:pt x="4452" y="3321"/>
                  </a:lnTo>
                  <a:lnTo>
                    <a:pt x="4017" y="3731"/>
                  </a:lnTo>
                  <a:lnTo>
                    <a:pt x="3581" y="4154"/>
                  </a:lnTo>
                  <a:lnTo>
                    <a:pt x="3183" y="4589"/>
                  </a:lnTo>
                  <a:lnTo>
                    <a:pt x="2798" y="5024"/>
                  </a:lnTo>
                  <a:lnTo>
                    <a:pt x="2437" y="5472"/>
                  </a:lnTo>
                  <a:lnTo>
                    <a:pt x="2089" y="5907"/>
                  </a:lnTo>
                  <a:lnTo>
                    <a:pt x="1766" y="6355"/>
                  </a:lnTo>
                  <a:lnTo>
                    <a:pt x="1480" y="6803"/>
                  </a:lnTo>
                  <a:lnTo>
                    <a:pt x="1206" y="7238"/>
                  </a:lnTo>
                  <a:lnTo>
                    <a:pt x="958" y="7673"/>
                  </a:lnTo>
                  <a:lnTo>
                    <a:pt x="746" y="8108"/>
                  </a:lnTo>
                  <a:lnTo>
                    <a:pt x="547" y="8519"/>
                  </a:lnTo>
                  <a:lnTo>
                    <a:pt x="386" y="8929"/>
                  </a:lnTo>
                  <a:lnTo>
                    <a:pt x="249" y="9314"/>
                  </a:lnTo>
                  <a:lnTo>
                    <a:pt x="137" y="9687"/>
                  </a:lnTo>
                  <a:lnTo>
                    <a:pt x="62" y="10036"/>
                  </a:lnTo>
                  <a:lnTo>
                    <a:pt x="13" y="10371"/>
                  </a:lnTo>
                  <a:lnTo>
                    <a:pt x="0" y="10533"/>
                  </a:lnTo>
                  <a:lnTo>
                    <a:pt x="0" y="10682"/>
                  </a:lnTo>
                  <a:lnTo>
                    <a:pt x="0" y="10831"/>
                  </a:lnTo>
                  <a:lnTo>
                    <a:pt x="13" y="10968"/>
                  </a:lnTo>
                  <a:lnTo>
                    <a:pt x="37" y="11105"/>
                  </a:lnTo>
                  <a:lnTo>
                    <a:pt x="62" y="11254"/>
                  </a:lnTo>
                  <a:lnTo>
                    <a:pt x="100" y="11379"/>
                  </a:lnTo>
                  <a:lnTo>
                    <a:pt x="137" y="11515"/>
                  </a:lnTo>
                  <a:lnTo>
                    <a:pt x="187" y="11640"/>
                  </a:lnTo>
                  <a:lnTo>
                    <a:pt x="249" y="11764"/>
                  </a:lnTo>
                  <a:lnTo>
                    <a:pt x="311" y="11888"/>
                  </a:lnTo>
                  <a:lnTo>
                    <a:pt x="386" y="12013"/>
                  </a:lnTo>
                  <a:lnTo>
                    <a:pt x="547" y="12237"/>
                  </a:lnTo>
                  <a:lnTo>
                    <a:pt x="746" y="12460"/>
                  </a:lnTo>
                  <a:lnTo>
                    <a:pt x="958" y="12672"/>
                  </a:lnTo>
                  <a:lnTo>
                    <a:pt x="1206" y="12871"/>
                  </a:lnTo>
                  <a:lnTo>
                    <a:pt x="1480" y="13057"/>
                  </a:lnTo>
                  <a:lnTo>
                    <a:pt x="1766" y="13231"/>
                  </a:lnTo>
                  <a:lnTo>
                    <a:pt x="2089" y="13393"/>
                  </a:lnTo>
                  <a:lnTo>
                    <a:pt x="2437" y="13555"/>
                  </a:lnTo>
                  <a:lnTo>
                    <a:pt x="2798" y="13691"/>
                  </a:lnTo>
                  <a:lnTo>
                    <a:pt x="3183" y="13828"/>
                  </a:lnTo>
                  <a:lnTo>
                    <a:pt x="3581" y="13965"/>
                  </a:lnTo>
                  <a:lnTo>
                    <a:pt x="4017" y="14077"/>
                  </a:lnTo>
                  <a:lnTo>
                    <a:pt x="4452" y="14189"/>
                  </a:lnTo>
                  <a:lnTo>
                    <a:pt x="4912" y="14288"/>
                  </a:lnTo>
                  <a:lnTo>
                    <a:pt x="5397" y="14375"/>
                  </a:lnTo>
                  <a:lnTo>
                    <a:pt x="5894" y="14462"/>
                  </a:lnTo>
                  <a:lnTo>
                    <a:pt x="6404" y="14537"/>
                  </a:lnTo>
                  <a:lnTo>
                    <a:pt x="6939" y="14599"/>
                  </a:lnTo>
                  <a:lnTo>
                    <a:pt x="7473" y="14661"/>
                  </a:lnTo>
                  <a:lnTo>
                    <a:pt x="8033" y="14711"/>
                  </a:lnTo>
                  <a:lnTo>
                    <a:pt x="8605" y="14748"/>
                  </a:lnTo>
                  <a:lnTo>
                    <a:pt x="9189" y="14786"/>
                  </a:lnTo>
                  <a:lnTo>
                    <a:pt x="9774" y="14811"/>
                  </a:lnTo>
                  <a:lnTo>
                    <a:pt x="10992" y="14860"/>
                  </a:lnTo>
                  <a:lnTo>
                    <a:pt x="12248" y="14873"/>
                  </a:lnTo>
                  <a:lnTo>
                    <a:pt x="13504" y="14860"/>
                  </a:lnTo>
                  <a:lnTo>
                    <a:pt x="14710" y="14811"/>
                  </a:lnTo>
                  <a:lnTo>
                    <a:pt x="15307" y="14786"/>
                  </a:lnTo>
                  <a:lnTo>
                    <a:pt x="15892" y="14748"/>
                  </a:lnTo>
                  <a:lnTo>
                    <a:pt x="16451" y="14711"/>
                  </a:lnTo>
                  <a:lnTo>
                    <a:pt x="17011" y="14661"/>
                  </a:lnTo>
                  <a:lnTo>
                    <a:pt x="17558" y="14599"/>
                  </a:lnTo>
                  <a:lnTo>
                    <a:pt x="18080" y="14537"/>
                  </a:lnTo>
                  <a:lnTo>
                    <a:pt x="18602" y="14462"/>
                  </a:lnTo>
                  <a:lnTo>
                    <a:pt x="19100" y="14375"/>
                  </a:lnTo>
                  <a:lnTo>
                    <a:pt x="19572" y="14288"/>
                  </a:lnTo>
                  <a:lnTo>
                    <a:pt x="20032" y="14189"/>
                  </a:lnTo>
                  <a:lnTo>
                    <a:pt x="20480" y="14077"/>
                  </a:lnTo>
                  <a:lnTo>
                    <a:pt x="20903" y="13965"/>
                  </a:lnTo>
                  <a:lnTo>
                    <a:pt x="21313" y="13828"/>
                  </a:lnTo>
                  <a:lnTo>
                    <a:pt x="21699" y="13691"/>
                  </a:lnTo>
                  <a:lnTo>
                    <a:pt x="22059" y="13555"/>
                  </a:lnTo>
                  <a:lnTo>
                    <a:pt x="22408" y="13393"/>
                  </a:lnTo>
                  <a:lnTo>
                    <a:pt x="22718" y="13231"/>
                  </a:lnTo>
                  <a:lnTo>
                    <a:pt x="23017" y="13057"/>
                  </a:lnTo>
                  <a:lnTo>
                    <a:pt x="23290" y="12871"/>
                  </a:lnTo>
                  <a:lnTo>
                    <a:pt x="23527" y="12672"/>
                  </a:lnTo>
                  <a:lnTo>
                    <a:pt x="23750" y="12460"/>
                  </a:lnTo>
                  <a:lnTo>
                    <a:pt x="23949" y="12237"/>
                  </a:lnTo>
                  <a:lnTo>
                    <a:pt x="24111" y="12013"/>
                  </a:lnTo>
                  <a:lnTo>
                    <a:pt x="24186" y="11888"/>
                  </a:lnTo>
                  <a:lnTo>
                    <a:pt x="24248" y="11764"/>
                  </a:lnTo>
                  <a:lnTo>
                    <a:pt x="24298" y="11640"/>
                  </a:lnTo>
                  <a:lnTo>
                    <a:pt x="24347" y="11515"/>
                  </a:lnTo>
                  <a:lnTo>
                    <a:pt x="24397" y="11379"/>
                  </a:lnTo>
                  <a:lnTo>
                    <a:pt x="24434" y="11254"/>
                  </a:lnTo>
                  <a:lnTo>
                    <a:pt x="24459" y="11105"/>
                  </a:lnTo>
                  <a:lnTo>
                    <a:pt x="24484" y="10968"/>
                  </a:lnTo>
                  <a:lnTo>
                    <a:pt x="24484" y="10831"/>
                  </a:lnTo>
                  <a:lnTo>
                    <a:pt x="24497" y="10682"/>
                  </a:lnTo>
                  <a:lnTo>
                    <a:pt x="24484" y="10533"/>
                  </a:lnTo>
                  <a:lnTo>
                    <a:pt x="24484" y="10371"/>
                  </a:lnTo>
                  <a:lnTo>
                    <a:pt x="24434" y="10036"/>
                  </a:lnTo>
                  <a:lnTo>
                    <a:pt x="24347" y="9687"/>
                  </a:lnTo>
                  <a:lnTo>
                    <a:pt x="24248" y="9314"/>
                  </a:lnTo>
                  <a:lnTo>
                    <a:pt x="24111" y="8929"/>
                  </a:lnTo>
                  <a:lnTo>
                    <a:pt x="23949" y="8519"/>
                  </a:lnTo>
                  <a:lnTo>
                    <a:pt x="23750" y="8108"/>
                  </a:lnTo>
                  <a:lnTo>
                    <a:pt x="23527" y="7673"/>
                  </a:lnTo>
                  <a:lnTo>
                    <a:pt x="23290" y="7238"/>
                  </a:lnTo>
                  <a:lnTo>
                    <a:pt x="23017" y="6803"/>
                  </a:lnTo>
                  <a:lnTo>
                    <a:pt x="22718" y="6355"/>
                  </a:lnTo>
                  <a:lnTo>
                    <a:pt x="22408" y="5907"/>
                  </a:lnTo>
                  <a:lnTo>
                    <a:pt x="22059" y="5472"/>
                  </a:lnTo>
                  <a:lnTo>
                    <a:pt x="21699" y="5024"/>
                  </a:lnTo>
                  <a:lnTo>
                    <a:pt x="21313" y="4589"/>
                  </a:lnTo>
                  <a:lnTo>
                    <a:pt x="20903" y="4154"/>
                  </a:lnTo>
                  <a:lnTo>
                    <a:pt x="20480" y="3731"/>
                  </a:lnTo>
                  <a:lnTo>
                    <a:pt x="20032" y="3321"/>
                  </a:lnTo>
                  <a:lnTo>
                    <a:pt x="19572" y="2923"/>
                  </a:lnTo>
                  <a:lnTo>
                    <a:pt x="19100" y="2550"/>
                  </a:lnTo>
                  <a:lnTo>
                    <a:pt x="18602" y="2189"/>
                  </a:lnTo>
                  <a:lnTo>
                    <a:pt x="18080" y="1841"/>
                  </a:lnTo>
                  <a:lnTo>
                    <a:pt x="17558" y="1518"/>
                  </a:lnTo>
                  <a:lnTo>
                    <a:pt x="17011" y="1232"/>
                  </a:lnTo>
                  <a:lnTo>
                    <a:pt x="16737" y="1095"/>
                  </a:lnTo>
                  <a:lnTo>
                    <a:pt x="16451" y="958"/>
                  </a:lnTo>
                  <a:lnTo>
                    <a:pt x="16178" y="834"/>
                  </a:lnTo>
                  <a:lnTo>
                    <a:pt x="15892" y="722"/>
                  </a:lnTo>
                  <a:lnTo>
                    <a:pt x="15593" y="610"/>
                  </a:lnTo>
                  <a:lnTo>
                    <a:pt x="15307" y="511"/>
                  </a:lnTo>
                  <a:lnTo>
                    <a:pt x="15009" y="411"/>
                  </a:lnTo>
                  <a:lnTo>
                    <a:pt x="14710" y="337"/>
                  </a:lnTo>
                  <a:lnTo>
                    <a:pt x="14412" y="262"/>
                  </a:lnTo>
                  <a:lnTo>
                    <a:pt x="14114" y="187"/>
                  </a:lnTo>
                  <a:lnTo>
                    <a:pt x="13803" y="138"/>
                  </a:lnTo>
                  <a:lnTo>
                    <a:pt x="13504" y="88"/>
                  </a:lnTo>
                  <a:lnTo>
                    <a:pt x="13193" y="51"/>
                  </a:lnTo>
                  <a:lnTo>
                    <a:pt x="12883" y="26"/>
                  </a:lnTo>
                  <a:lnTo>
                    <a:pt x="12559" y="13"/>
                  </a:lnTo>
                  <a:lnTo>
                    <a:pt x="1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7674044" y="2551838"/>
              <a:ext cx="63917" cy="137454"/>
            </a:xfrm>
            <a:custGeom>
              <a:rect b="b" l="l" r="r" t="t"/>
              <a:pathLst>
                <a:path extrusionOk="0" h="10645" w="4950">
                  <a:moveTo>
                    <a:pt x="3793" y="0"/>
                  </a:moveTo>
                  <a:lnTo>
                    <a:pt x="3594" y="13"/>
                  </a:lnTo>
                  <a:lnTo>
                    <a:pt x="3408" y="25"/>
                  </a:lnTo>
                  <a:lnTo>
                    <a:pt x="3221" y="50"/>
                  </a:lnTo>
                  <a:lnTo>
                    <a:pt x="3035" y="87"/>
                  </a:lnTo>
                  <a:lnTo>
                    <a:pt x="2848" y="124"/>
                  </a:lnTo>
                  <a:lnTo>
                    <a:pt x="2674" y="174"/>
                  </a:lnTo>
                  <a:lnTo>
                    <a:pt x="2488" y="236"/>
                  </a:lnTo>
                  <a:lnTo>
                    <a:pt x="2326" y="299"/>
                  </a:lnTo>
                  <a:lnTo>
                    <a:pt x="2152" y="386"/>
                  </a:lnTo>
                  <a:lnTo>
                    <a:pt x="1990" y="460"/>
                  </a:lnTo>
                  <a:lnTo>
                    <a:pt x="1828" y="560"/>
                  </a:lnTo>
                  <a:lnTo>
                    <a:pt x="1679" y="659"/>
                  </a:lnTo>
                  <a:lnTo>
                    <a:pt x="1530" y="759"/>
                  </a:lnTo>
                  <a:lnTo>
                    <a:pt x="1381" y="871"/>
                  </a:lnTo>
                  <a:lnTo>
                    <a:pt x="1244" y="995"/>
                  </a:lnTo>
                  <a:lnTo>
                    <a:pt x="1120" y="1119"/>
                  </a:lnTo>
                  <a:lnTo>
                    <a:pt x="995" y="1244"/>
                  </a:lnTo>
                  <a:lnTo>
                    <a:pt x="871" y="1380"/>
                  </a:lnTo>
                  <a:lnTo>
                    <a:pt x="759" y="1530"/>
                  </a:lnTo>
                  <a:lnTo>
                    <a:pt x="660" y="1679"/>
                  </a:lnTo>
                  <a:lnTo>
                    <a:pt x="560" y="1828"/>
                  </a:lnTo>
                  <a:lnTo>
                    <a:pt x="461" y="1990"/>
                  </a:lnTo>
                  <a:lnTo>
                    <a:pt x="386" y="2151"/>
                  </a:lnTo>
                  <a:lnTo>
                    <a:pt x="299" y="2325"/>
                  </a:lnTo>
                  <a:lnTo>
                    <a:pt x="237" y="2499"/>
                  </a:lnTo>
                  <a:lnTo>
                    <a:pt x="175" y="2674"/>
                  </a:lnTo>
                  <a:lnTo>
                    <a:pt x="125" y="2848"/>
                  </a:lnTo>
                  <a:lnTo>
                    <a:pt x="88" y="3034"/>
                  </a:lnTo>
                  <a:lnTo>
                    <a:pt x="50" y="3221"/>
                  </a:lnTo>
                  <a:lnTo>
                    <a:pt x="25" y="3407"/>
                  </a:lnTo>
                  <a:lnTo>
                    <a:pt x="13" y="3606"/>
                  </a:lnTo>
                  <a:lnTo>
                    <a:pt x="1" y="3793"/>
                  </a:lnTo>
                  <a:lnTo>
                    <a:pt x="1" y="9488"/>
                  </a:lnTo>
                  <a:lnTo>
                    <a:pt x="13" y="9600"/>
                  </a:lnTo>
                  <a:lnTo>
                    <a:pt x="25" y="9712"/>
                  </a:lnTo>
                  <a:lnTo>
                    <a:pt x="63" y="9824"/>
                  </a:lnTo>
                  <a:lnTo>
                    <a:pt x="100" y="9935"/>
                  </a:lnTo>
                  <a:lnTo>
                    <a:pt x="150" y="10035"/>
                  </a:lnTo>
                  <a:lnTo>
                    <a:pt x="200" y="10134"/>
                  </a:lnTo>
                  <a:lnTo>
                    <a:pt x="274" y="10221"/>
                  </a:lnTo>
                  <a:lnTo>
                    <a:pt x="349" y="10296"/>
                  </a:lnTo>
                  <a:lnTo>
                    <a:pt x="423" y="10371"/>
                  </a:lnTo>
                  <a:lnTo>
                    <a:pt x="523" y="10445"/>
                  </a:lnTo>
                  <a:lnTo>
                    <a:pt x="610" y="10495"/>
                  </a:lnTo>
                  <a:lnTo>
                    <a:pt x="709" y="10545"/>
                  </a:lnTo>
                  <a:lnTo>
                    <a:pt x="821" y="10582"/>
                  </a:lnTo>
                  <a:lnTo>
                    <a:pt x="933" y="10619"/>
                  </a:lnTo>
                  <a:lnTo>
                    <a:pt x="1045" y="10632"/>
                  </a:lnTo>
                  <a:lnTo>
                    <a:pt x="1169" y="10644"/>
                  </a:lnTo>
                  <a:lnTo>
                    <a:pt x="1281" y="10632"/>
                  </a:lnTo>
                  <a:lnTo>
                    <a:pt x="1393" y="10619"/>
                  </a:lnTo>
                  <a:lnTo>
                    <a:pt x="1505" y="10582"/>
                  </a:lnTo>
                  <a:lnTo>
                    <a:pt x="1617" y="10545"/>
                  </a:lnTo>
                  <a:lnTo>
                    <a:pt x="1717" y="10495"/>
                  </a:lnTo>
                  <a:lnTo>
                    <a:pt x="1816" y="10445"/>
                  </a:lnTo>
                  <a:lnTo>
                    <a:pt x="1903" y="10371"/>
                  </a:lnTo>
                  <a:lnTo>
                    <a:pt x="1978" y="10296"/>
                  </a:lnTo>
                  <a:lnTo>
                    <a:pt x="2052" y="10221"/>
                  </a:lnTo>
                  <a:lnTo>
                    <a:pt x="2127" y="10134"/>
                  </a:lnTo>
                  <a:lnTo>
                    <a:pt x="2189" y="10035"/>
                  </a:lnTo>
                  <a:lnTo>
                    <a:pt x="2226" y="9935"/>
                  </a:lnTo>
                  <a:lnTo>
                    <a:pt x="2276" y="9824"/>
                  </a:lnTo>
                  <a:lnTo>
                    <a:pt x="2301" y="9712"/>
                  </a:lnTo>
                  <a:lnTo>
                    <a:pt x="2313" y="9600"/>
                  </a:lnTo>
                  <a:lnTo>
                    <a:pt x="2326" y="9488"/>
                  </a:lnTo>
                  <a:lnTo>
                    <a:pt x="2326" y="3793"/>
                  </a:lnTo>
                  <a:lnTo>
                    <a:pt x="2326" y="3643"/>
                  </a:lnTo>
                  <a:lnTo>
                    <a:pt x="2351" y="3494"/>
                  </a:lnTo>
                  <a:lnTo>
                    <a:pt x="2388" y="3357"/>
                  </a:lnTo>
                  <a:lnTo>
                    <a:pt x="2438" y="3221"/>
                  </a:lnTo>
                  <a:lnTo>
                    <a:pt x="2500" y="3096"/>
                  </a:lnTo>
                  <a:lnTo>
                    <a:pt x="2575" y="2972"/>
                  </a:lnTo>
                  <a:lnTo>
                    <a:pt x="2662" y="2860"/>
                  </a:lnTo>
                  <a:lnTo>
                    <a:pt x="2749" y="2761"/>
                  </a:lnTo>
                  <a:lnTo>
                    <a:pt x="2861" y="2661"/>
                  </a:lnTo>
                  <a:lnTo>
                    <a:pt x="2972" y="2574"/>
                  </a:lnTo>
                  <a:lnTo>
                    <a:pt x="3097" y="2499"/>
                  </a:lnTo>
                  <a:lnTo>
                    <a:pt x="3221" y="2437"/>
                  </a:lnTo>
                  <a:lnTo>
                    <a:pt x="3358" y="2388"/>
                  </a:lnTo>
                  <a:lnTo>
                    <a:pt x="3495" y="2350"/>
                  </a:lnTo>
                  <a:lnTo>
                    <a:pt x="3644" y="2325"/>
                  </a:lnTo>
                  <a:lnTo>
                    <a:pt x="3793" y="2325"/>
                  </a:lnTo>
                  <a:lnTo>
                    <a:pt x="3918" y="2313"/>
                  </a:lnTo>
                  <a:lnTo>
                    <a:pt x="4029" y="2301"/>
                  </a:lnTo>
                  <a:lnTo>
                    <a:pt x="4141" y="2276"/>
                  </a:lnTo>
                  <a:lnTo>
                    <a:pt x="4241" y="2238"/>
                  </a:lnTo>
                  <a:lnTo>
                    <a:pt x="4353" y="2189"/>
                  </a:lnTo>
                  <a:lnTo>
                    <a:pt x="4440" y="2126"/>
                  </a:lnTo>
                  <a:lnTo>
                    <a:pt x="4527" y="2064"/>
                  </a:lnTo>
                  <a:lnTo>
                    <a:pt x="4614" y="1990"/>
                  </a:lnTo>
                  <a:lnTo>
                    <a:pt x="4688" y="1903"/>
                  </a:lnTo>
                  <a:lnTo>
                    <a:pt x="4751" y="1816"/>
                  </a:lnTo>
                  <a:lnTo>
                    <a:pt x="4813" y="1716"/>
                  </a:lnTo>
                  <a:lnTo>
                    <a:pt x="4863" y="1617"/>
                  </a:lnTo>
                  <a:lnTo>
                    <a:pt x="4900" y="1505"/>
                  </a:lnTo>
                  <a:lnTo>
                    <a:pt x="4925" y="1393"/>
                  </a:lnTo>
                  <a:lnTo>
                    <a:pt x="4950" y="1281"/>
                  </a:lnTo>
                  <a:lnTo>
                    <a:pt x="4950" y="1169"/>
                  </a:lnTo>
                  <a:lnTo>
                    <a:pt x="4950" y="1045"/>
                  </a:lnTo>
                  <a:lnTo>
                    <a:pt x="4925" y="933"/>
                  </a:lnTo>
                  <a:lnTo>
                    <a:pt x="4900" y="821"/>
                  </a:lnTo>
                  <a:lnTo>
                    <a:pt x="4863" y="709"/>
                  </a:lnTo>
                  <a:lnTo>
                    <a:pt x="4813" y="609"/>
                  </a:lnTo>
                  <a:lnTo>
                    <a:pt x="4751" y="522"/>
                  </a:lnTo>
                  <a:lnTo>
                    <a:pt x="4688" y="423"/>
                  </a:lnTo>
                  <a:lnTo>
                    <a:pt x="4614" y="348"/>
                  </a:lnTo>
                  <a:lnTo>
                    <a:pt x="4527" y="274"/>
                  </a:lnTo>
                  <a:lnTo>
                    <a:pt x="4440" y="199"/>
                  </a:lnTo>
                  <a:lnTo>
                    <a:pt x="4353" y="149"/>
                  </a:lnTo>
                  <a:lnTo>
                    <a:pt x="4241" y="100"/>
                  </a:lnTo>
                  <a:lnTo>
                    <a:pt x="4141" y="62"/>
                  </a:lnTo>
                  <a:lnTo>
                    <a:pt x="4029" y="25"/>
                  </a:lnTo>
                  <a:lnTo>
                    <a:pt x="3918" y="13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502110" y="2484718"/>
              <a:ext cx="92815" cy="128944"/>
            </a:xfrm>
            <a:custGeom>
              <a:rect b="b" l="l" r="r" t="t"/>
              <a:pathLst>
                <a:path extrusionOk="0" h="9986" w="7188">
                  <a:moveTo>
                    <a:pt x="3780" y="0"/>
                  </a:moveTo>
                  <a:lnTo>
                    <a:pt x="3556" y="13"/>
                  </a:lnTo>
                  <a:lnTo>
                    <a:pt x="3345" y="25"/>
                  </a:lnTo>
                  <a:lnTo>
                    <a:pt x="3146" y="50"/>
                  </a:lnTo>
                  <a:lnTo>
                    <a:pt x="2947" y="87"/>
                  </a:lnTo>
                  <a:lnTo>
                    <a:pt x="2748" y="125"/>
                  </a:lnTo>
                  <a:lnTo>
                    <a:pt x="2574" y="174"/>
                  </a:lnTo>
                  <a:lnTo>
                    <a:pt x="2388" y="237"/>
                  </a:lnTo>
                  <a:lnTo>
                    <a:pt x="2213" y="311"/>
                  </a:lnTo>
                  <a:lnTo>
                    <a:pt x="2052" y="386"/>
                  </a:lnTo>
                  <a:lnTo>
                    <a:pt x="1890" y="473"/>
                  </a:lnTo>
                  <a:lnTo>
                    <a:pt x="1741" y="560"/>
                  </a:lnTo>
                  <a:lnTo>
                    <a:pt x="1592" y="672"/>
                  </a:lnTo>
                  <a:lnTo>
                    <a:pt x="1455" y="771"/>
                  </a:lnTo>
                  <a:lnTo>
                    <a:pt x="1331" y="896"/>
                  </a:lnTo>
                  <a:lnTo>
                    <a:pt x="1206" y="1020"/>
                  </a:lnTo>
                  <a:lnTo>
                    <a:pt x="1094" y="1144"/>
                  </a:lnTo>
                  <a:lnTo>
                    <a:pt x="982" y="1281"/>
                  </a:lnTo>
                  <a:lnTo>
                    <a:pt x="883" y="1430"/>
                  </a:lnTo>
                  <a:lnTo>
                    <a:pt x="783" y="1580"/>
                  </a:lnTo>
                  <a:lnTo>
                    <a:pt x="696" y="1729"/>
                  </a:lnTo>
                  <a:lnTo>
                    <a:pt x="622" y="1890"/>
                  </a:lnTo>
                  <a:lnTo>
                    <a:pt x="547" y="2052"/>
                  </a:lnTo>
                  <a:lnTo>
                    <a:pt x="485" y="2226"/>
                  </a:lnTo>
                  <a:lnTo>
                    <a:pt x="423" y="2400"/>
                  </a:lnTo>
                  <a:lnTo>
                    <a:pt x="373" y="2587"/>
                  </a:lnTo>
                  <a:lnTo>
                    <a:pt x="323" y="2773"/>
                  </a:lnTo>
                  <a:lnTo>
                    <a:pt x="286" y="2960"/>
                  </a:lnTo>
                  <a:lnTo>
                    <a:pt x="261" y="3159"/>
                  </a:lnTo>
                  <a:lnTo>
                    <a:pt x="236" y="3345"/>
                  </a:lnTo>
                  <a:lnTo>
                    <a:pt x="224" y="3557"/>
                  </a:lnTo>
                  <a:lnTo>
                    <a:pt x="224" y="3756"/>
                  </a:lnTo>
                  <a:lnTo>
                    <a:pt x="224" y="3967"/>
                  </a:lnTo>
                  <a:lnTo>
                    <a:pt x="2126" y="3967"/>
                  </a:lnTo>
                  <a:lnTo>
                    <a:pt x="2126" y="3768"/>
                  </a:lnTo>
                  <a:lnTo>
                    <a:pt x="2139" y="3569"/>
                  </a:lnTo>
                  <a:lnTo>
                    <a:pt x="2164" y="3370"/>
                  </a:lnTo>
                  <a:lnTo>
                    <a:pt x="2201" y="3171"/>
                  </a:lnTo>
                  <a:lnTo>
                    <a:pt x="2251" y="2972"/>
                  </a:lnTo>
                  <a:lnTo>
                    <a:pt x="2300" y="2798"/>
                  </a:lnTo>
                  <a:lnTo>
                    <a:pt x="2375" y="2612"/>
                  </a:lnTo>
                  <a:lnTo>
                    <a:pt x="2462" y="2450"/>
                  </a:lnTo>
                  <a:lnTo>
                    <a:pt x="2562" y="2288"/>
                  </a:lnTo>
                  <a:lnTo>
                    <a:pt x="2674" y="2152"/>
                  </a:lnTo>
                  <a:lnTo>
                    <a:pt x="2798" y="2027"/>
                  </a:lnTo>
                  <a:lnTo>
                    <a:pt x="2947" y="1915"/>
                  </a:lnTo>
                  <a:lnTo>
                    <a:pt x="3022" y="1866"/>
                  </a:lnTo>
                  <a:lnTo>
                    <a:pt x="3096" y="1828"/>
                  </a:lnTo>
                  <a:lnTo>
                    <a:pt x="3283" y="1766"/>
                  </a:lnTo>
                  <a:lnTo>
                    <a:pt x="3469" y="1729"/>
                  </a:lnTo>
                  <a:lnTo>
                    <a:pt x="3681" y="1716"/>
                  </a:lnTo>
                  <a:lnTo>
                    <a:pt x="3830" y="1716"/>
                  </a:lnTo>
                  <a:lnTo>
                    <a:pt x="3979" y="1741"/>
                  </a:lnTo>
                  <a:lnTo>
                    <a:pt x="4128" y="1766"/>
                  </a:lnTo>
                  <a:lnTo>
                    <a:pt x="4265" y="1816"/>
                  </a:lnTo>
                  <a:lnTo>
                    <a:pt x="4390" y="1866"/>
                  </a:lnTo>
                  <a:lnTo>
                    <a:pt x="4514" y="1940"/>
                  </a:lnTo>
                  <a:lnTo>
                    <a:pt x="4626" y="2015"/>
                  </a:lnTo>
                  <a:lnTo>
                    <a:pt x="4738" y="2114"/>
                  </a:lnTo>
                  <a:lnTo>
                    <a:pt x="4825" y="2214"/>
                  </a:lnTo>
                  <a:lnTo>
                    <a:pt x="4912" y="2326"/>
                  </a:lnTo>
                  <a:lnTo>
                    <a:pt x="4986" y="2450"/>
                  </a:lnTo>
                  <a:lnTo>
                    <a:pt x="5049" y="2587"/>
                  </a:lnTo>
                  <a:lnTo>
                    <a:pt x="5086" y="2736"/>
                  </a:lnTo>
                  <a:lnTo>
                    <a:pt x="5123" y="2885"/>
                  </a:lnTo>
                  <a:lnTo>
                    <a:pt x="5136" y="3047"/>
                  </a:lnTo>
                  <a:lnTo>
                    <a:pt x="5148" y="3221"/>
                  </a:lnTo>
                  <a:lnTo>
                    <a:pt x="5136" y="3445"/>
                  </a:lnTo>
                  <a:lnTo>
                    <a:pt x="5098" y="3644"/>
                  </a:lnTo>
                  <a:lnTo>
                    <a:pt x="5036" y="3843"/>
                  </a:lnTo>
                  <a:lnTo>
                    <a:pt x="4949" y="4017"/>
                  </a:lnTo>
                  <a:lnTo>
                    <a:pt x="4837" y="4191"/>
                  </a:lnTo>
                  <a:lnTo>
                    <a:pt x="4713" y="4353"/>
                  </a:lnTo>
                  <a:lnTo>
                    <a:pt x="4588" y="4502"/>
                  </a:lnTo>
                  <a:lnTo>
                    <a:pt x="4439" y="4651"/>
                  </a:lnTo>
                  <a:lnTo>
                    <a:pt x="4290" y="4788"/>
                  </a:lnTo>
                  <a:lnTo>
                    <a:pt x="4128" y="4912"/>
                  </a:lnTo>
                  <a:lnTo>
                    <a:pt x="3954" y="5036"/>
                  </a:lnTo>
                  <a:lnTo>
                    <a:pt x="3780" y="5161"/>
                  </a:lnTo>
                  <a:lnTo>
                    <a:pt x="3420" y="5385"/>
                  </a:lnTo>
                  <a:lnTo>
                    <a:pt x="3096" y="5608"/>
                  </a:lnTo>
                  <a:lnTo>
                    <a:pt x="2475" y="6044"/>
                  </a:lnTo>
                  <a:lnTo>
                    <a:pt x="1890" y="6466"/>
                  </a:lnTo>
                  <a:lnTo>
                    <a:pt x="1617" y="6678"/>
                  </a:lnTo>
                  <a:lnTo>
                    <a:pt x="1368" y="6902"/>
                  </a:lnTo>
                  <a:lnTo>
                    <a:pt x="1132" y="7138"/>
                  </a:lnTo>
                  <a:lnTo>
                    <a:pt x="908" y="7387"/>
                  </a:lnTo>
                  <a:lnTo>
                    <a:pt x="709" y="7635"/>
                  </a:lnTo>
                  <a:lnTo>
                    <a:pt x="535" y="7909"/>
                  </a:lnTo>
                  <a:lnTo>
                    <a:pt x="373" y="8195"/>
                  </a:lnTo>
                  <a:lnTo>
                    <a:pt x="249" y="8506"/>
                  </a:lnTo>
                  <a:lnTo>
                    <a:pt x="187" y="8667"/>
                  </a:lnTo>
                  <a:lnTo>
                    <a:pt x="137" y="8841"/>
                  </a:lnTo>
                  <a:lnTo>
                    <a:pt x="100" y="9016"/>
                  </a:lnTo>
                  <a:lnTo>
                    <a:pt x="62" y="9190"/>
                  </a:lnTo>
                  <a:lnTo>
                    <a:pt x="37" y="9376"/>
                  </a:lnTo>
                  <a:lnTo>
                    <a:pt x="13" y="9575"/>
                  </a:lnTo>
                  <a:lnTo>
                    <a:pt x="0" y="9774"/>
                  </a:lnTo>
                  <a:lnTo>
                    <a:pt x="0" y="9985"/>
                  </a:lnTo>
                  <a:lnTo>
                    <a:pt x="7187" y="9985"/>
                  </a:lnTo>
                  <a:lnTo>
                    <a:pt x="7187" y="8282"/>
                  </a:lnTo>
                  <a:lnTo>
                    <a:pt x="2562" y="8282"/>
                  </a:lnTo>
                  <a:lnTo>
                    <a:pt x="2748" y="8033"/>
                  </a:lnTo>
                  <a:lnTo>
                    <a:pt x="2947" y="7809"/>
                  </a:lnTo>
                  <a:lnTo>
                    <a:pt x="3171" y="7598"/>
                  </a:lnTo>
                  <a:lnTo>
                    <a:pt x="3395" y="7399"/>
                  </a:lnTo>
                  <a:lnTo>
                    <a:pt x="3880" y="7038"/>
                  </a:lnTo>
                  <a:lnTo>
                    <a:pt x="4377" y="6690"/>
                  </a:lnTo>
                  <a:lnTo>
                    <a:pt x="5372" y="6031"/>
                  </a:lnTo>
                  <a:lnTo>
                    <a:pt x="5621" y="5857"/>
                  </a:lnTo>
                  <a:lnTo>
                    <a:pt x="5844" y="5683"/>
                  </a:lnTo>
                  <a:lnTo>
                    <a:pt x="6056" y="5484"/>
                  </a:lnTo>
                  <a:lnTo>
                    <a:pt x="6267" y="5285"/>
                  </a:lnTo>
                  <a:lnTo>
                    <a:pt x="6454" y="5074"/>
                  </a:lnTo>
                  <a:lnTo>
                    <a:pt x="6615" y="4837"/>
                  </a:lnTo>
                  <a:lnTo>
                    <a:pt x="6765" y="4601"/>
                  </a:lnTo>
                  <a:lnTo>
                    <a:pt x="6889" y="4340"/>
                  </a:lnTo>
                  <a:lnTo>
                    <a:pt x="6951" y="4203"/>
                  </a:lnTo>
                  <a:lnTo>
                    <a:pt x="7001" y="4067"/>
                  </a:lnTo>
                  <a:lnTo>
                    <a:pt x="7038" y="3917"/>
                  </a:lnTo>
                  <a:lnTo>
                    <a:pt x="7075" y="3756"/>
                  </a:lnTo>
                  <a:lnTo>
                    <a:pt x="7100" y="3594"/>
                  </a:lnTo>
                  <a:lnTo>
                    <a:pt x="7113" y="3420"/>
                  </a:lnTo>
                  <a:lnTo>
                    <a:pt x="7125" y="3246"/>
                  </a:lnTo>
                  <a:lnTo>
                    <a:pt x="7125" y="3072"/>
                  </a:lnTo>
                  <a:lnTo>
                    <a:pt x="7125" y="2898"/>
                  </a:lnTo>
                  <a:lnTo>
                    <a:pt x="7113" y="2724"/>
                  </a:lnTo>
                  <a:lnTo>
                    <a:pt x="7088" y="2550"/>
                  </a:lnTo>
                  <a:lnTo>
                    <a:pt x="7063" y="2388"/>
                  </a:lnTo>
                  <a:lnTo>
                    <a:pt x="7026" y="2226"/>
                  </a:lnTo>
                  <a:lnTo>
                    <a:pt x="6976" y="2077"/>
                  </a:lnTo>
                  <a:lnTo>
                    <a:pt x="6926" y="1928"/>
                  </a:lnTo>
                  <a:lnTo>
                    <a:pt x="6864" y="1779"/>
                  </a:lnTo>
                  <a:lnTo>
                    <a:pt x="6789" y="1642"/>
                  </a:lnTo>
                  <a:lnTo>
                    <a:pt x="6715" y="1505"/>
                  </a:lnTo>
                  <a:lnTo>
                    <a:pt x="6628" y="1381"/>
                  </a:lnTo>
                  <a:lnTo>
                    <a:pt x="6541" y="1256"/>
                  </a:lnTo>
                  <a:lnTo>
                    <a:pt x="6441" y="1132"/>
                  </a:lnTo>
                  <a:lnTo>
                    <a:pt x="6342" y="1020"/>
                  </a:lnTo>
                  <a:lnTo>
                    <a:pt x="6242" y="921"/>
                  </a:lnTo>
                  <a:lnTo>
                    <a:pt x="6130" y="821"/>
                  </a:lnTo>
                  <a:lnTo>
                    <a:pt x="5882" y="635"/>
                  </a:lnTo>
                  <a:lnTo>
                    <a:pt x="5621" y="473"/>
                  </a:lnTo>
                  <a:lnTo>
                    <a:pt x="5347" y="336"/>
                  </a:lnTo>
                  <a:lnTo>
                    <a:pt x="5049" y="212"/>
                  </a:lnTo>
                  <a:lnTo>
                    <a:pt x="4750" y="125"/>
                  </a:lnTo>
                  <a:lnTo>
                    <a:pt x="4427" y="63"/>
                  </a:lnTo>
                  <a:lnTo>
                    <a:pt x="4104" y="2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609684" y="2484718"/>
              <a:ext cx="92815" cy="131346"/>
            </a:xfrm>
            <a:custGeom>
              <a:rect b="b" l="l" r="r" t="t"/>
              <a:pathLst>
                <a:path extrusionOk="0" h="10172" w="7188">
                  <a:moveTo>
                    <a:pt x="3582" y="1642"/>
                  </a:moveTo>
                  <a:lnTo>
                    <a:pt x="3780" y="1654"/>
                  </a:lnTo>
                  <a:lnTo>
                    <a:pt x="3955" y="1692"/>
                  </a:lnTo>
                  <a:lnTo>
                    <a:pt x="4116" y="1741"/>
                  </a:lnTo>
                  <a:lnTo>
                    <a:pt x="4265" y="1828"/>
                  </a:lnTo>
                  <a:lnTo>
                    <a:pt x="4402" y="1928"/>
                  </a:lnTo>
                  <a:lnTo>
                    <a:pt x="4527" y="2040"/>
                  </a:lnTo>
                  <a:lnTo>
                    <a:pt x="4626" y="2164"/>
                  </a:lnTo>
                  <a:lnTo>
                    <a:pt x="4726" y="2301"/>
                  </a:lnTo>
                  <a:lnTo>
                    <a:pt x="4813" y="2450"/>
                  </a:lnTo>
                  <a:lnTo>
                    <a:pt x="4887" y="2612"/>
                  </a:lnTo>
                  <a:lnTo>
                    <a:pt x="4949" y="2786"/>
                  </a:lnTo>
                  <a:lnTo>
                    <a:pt x="4999" y="2960"/>
                  </a:lnTo>
                  <a:lnTo>
                    <a:pt x="5086" y="3333"/>
                  </a:lnTo>
                  <a:lnTo>
                    <a:pt x="5136" y="3706"/>
                  </a:lnTo>
                  <a:lnTo>
                    <a:pt x="5173" y="4079"/>
                  </a:lnTo>
                  <a:lnTo>
                    <a:pt x="5198" y="4440"/>
                  </a:lnTo>
                  <a:lnTo>
                    <a:pt x="5198" y="5049"/>
                  </a:lnTo>
                  <a:lnTo>
                    <a:pt x="5198" y="5521"/>
                  </a:lnTo>
                  <a:lnTo>
                    <a:pt x="5173" y="6069"/>
                  </a:lnTo>
                  <a:lnTo>
                    <a:pt x="5148" y="6367"/>
                  </a:lnTo>
                  <a:lnTo>
                    <a:pt x="5123" y="6653"/>
                  </a:lnTo>
                  <a:lnTo>
                    <a:pt x="5061" y="6939"/>
                  </a:lnTo>
                  <a:lnTo>
                    <a:pt x="4999" y="7213"/>
                  </a:lnTo>
                  <a:lnTo>
                    <a:pt x="4912" y="7474"/>
                  </a:lnTo>
                  <a:lnTo>
                    <a:pt x="4813" y="7722"/>
                  </a:lnTo>
                  <a:lnTo>
                    <a:pt x="4676" y="7946"/>
                  </a:lnTo>
                  <a:lnTo>
                    <a:pt x="4601" y="8058"/>
                  </a:lnTo>
                  <a:lnTo>
                    <a:pt x="4527" y="8158"/>
                  </a:lnTo>
                  <a:lnTo>
                    <a:pt x="4440" y="8245"/>
                  </a:lnTo>
                  <a:lnTo>
                    <a:pt x="4340" y="8332"/>
                  </a:lnTo>
                  <a:lnTo>
                    <a:pt x="4241" y="8394"/>
                  </a:lnTo>
                  <a:lnTo>
                    <a:pt x="4129" y="8456"/>
                  </a:lnTo>
                  <a:lnTo>
                    <a:pt x="4004" y="8493"/>
                  </a:lnTo>
                  <a:lnTo>
                    <a:pt x="3868" y="8531"/>
                  </a:lnTo>
                  <a:lnTo>
                    <a:pt x="3731" y="8543"/>
                  </a:lnTo>
                  <a:lnTo>
                    <a:pt x="3432" y="8543"/>
                  </a:lnTo>
                  <a:lnTo>
                    <a:pt x="3296" y="8531"/>
                  </a:lnTo>
                  <a:lnTo>
                    <a:pt x="3171" y="8493"/>
                  </a:lnTo>
                  <a:lnTo>
                    <a:pt x="3047" y="8456"/>
                  </a:lnTo>
                  <a:lnTo>
                    <a:pt x="2935" y="8394"/>
                  </a:lnTo>
                  <a:lnTo>
                    <a:pt x="2835" y="8332"/>
                  </a:lnTo>
                  <a:lnTo>
                    <a:pt x="2748" y="8245"/>
                  </a:lnTo>
                  <a:lnTo>
                    <a:pt x="2661" y="8158"/>
                  </a:lnTo>
                  <a:lnTo>
                    <a:pt x="2512" y="7946"/>
                  </a:lnTo>
                  <a:lnTo>
                    <a:pt x="2375" y="7722"/>
                  </a:lnTo>
                  <a:lnTo>
                    <a:pt x="2276" y="7474"/>
                  </a:lnTo>
                  <a:lnTo>
                    <a:pt x="2189" y="7213"/>
                  </a:lnTo>
                  <a:lnTo>
                    <a:pt x="2127" y="6939"/>
                  </a:lnTo>
                  <a:lnTo>
                    <a:pt x="2077" y="6653"/>
                  </a:lnTo>
                  <a:lnTo>
                    <a:pt x="2040" y="6367"/>
                  </a:lnTo>
                  <a:lnTo>
                    <a:pt x="2015" y="6069"/>
                  </a:lnTo>
                  <a:lnTo>
                    <a:pt x="1990" y="5521"/>
                  </a:lnTo>
                  <a:lnTo>
                    <a:pt x="1990" y="5049"/>
                  </a:lnTo>
                  <a:lnTo>
                    <a:pt x="1990" y="4440"/>
                  </a:lnTo>
                  <a:lnTo>
                    <a:pt x="2015" y="4079"/>
                  </a:lnTo>
                  <a:lnTo>
                    <a:pt x="2040" y="3706"/>
                  </a:lnTo>
                  <a:lnTo>
                    <a:pt x="2102" y="3333"/>
                  </a:lnTo>
                  <a:lnTo>
                    <a:pt x="2189" y="2960"/>
                  </a:lnTo>
                  <a:lnTo>
                    <a:pt x="2239" y="2786"/>
                  </a:lnTo>
                  <a:lnTo>
                    <a:pt x="2301" y="2612"/>
                  </a:lnTo>
                  <a:lnTo>
                    <a:pt x="2375" y="2450"/>
                  </a:lnTo>
                  <a:lnTo>
                    <a:pt x="2450" y="2301"/>
                  </a:lnTo>
                  <a:lnTo>
                    <a:pt x="2549" y="2164"/>
                  </a:lnTo>
                  <a:lnTo>
                    <a:pt x="2661" y="2040"/>
                  </a:lnTo>
                  <a:lnTo>
                    <a:pt x="2773" y="1928"/>
                  </a:lnTo>
                  <a:lnTo>
                    <a:pt x="2898" y="1828"/>
                  </a:lnTo>
                  <a:lnTo>
                    <a:pt x="3047" y="1741"/>
                  </a:lnTo>
                  <a:lnTo>
                    <a:pt x="3208" y="1692"/>
                  </a:lnTo>
                  <a:lnTo>
                    <a:pt x="3383" y="1654"/>
                  </a:lnTo>
                  <a:lnTo>
                    <a:pt x="3582" y="1642"/>
                  </a:lnTo>
                  <a:close/>
                  <a:moveTo>
                    <a:pt x="3582" y="0"/>
                  </a:moveTo>
                  <a:lnTo>
                    <a:pt x="3395" y="13"/>
                  </a:lnTo>
                  <a:lnTo>
                    <a:pt x="3221" y="25"/>
                  </a:lnTo>
                  <a:lnTo>
                    <a:pt x="3047" y="38"/>
                  </a:lnTo>
                  <a:lnTo>
                    <a:pt x="2873" y="75"/>
                  </a:lnTo>
                  <a:lnTo>
                    <a:pt x="2699" y="100"/>
                  </a:lnTo>
                  <a:lnTo>
                    <a:pt x="2537" y="150"/>
                  </a:lnTo>
                  <a:lnTo>
                    <a:pt x="2363" y="199"/>
                  </a:lnTo>
                  <a:lnTo>
                    <a:pt x="2201" y="262"/>
                  </a:lnTo>
                  <a:lnTo>
                    <a:pt x="2040" y="324"/>
                  </a:lnTo>
                  <a:lnTo>
                    <a:pt x="1890" y="411"/>
                  </a:lnTo>
                  <a:lnTo>
                    <a:pt x="1741" y="498"/>
                  </a:lnTo>
                  <a:lnTo>
                    <a:pt x="1592" y="597"/>
                  </a:lnTo>
                  <a:lnTo>
                    <a:pt x="1455" y="709"/>
                  </a:lnTo>
                  <a:lnTo>
                    <a:pt x="1318" y="821"/>
                  </a:lnTo>
                  <a:lnTo>
                    <a:pt x="1194" y="958"/>
                  </a:lnTo>
                  <a:lnTo>
                    <a:pt x="1070" y="1095"/>
                  </a:lnTo>
                  <a:lnTo>
                    <a:pt x="945" y="1244"/>
                  </a:lnTo>
                  <a:lnTo>
                    <a:pt x="833" y="1418"/>
                  </a:lnTo>
                  <a:lnTo>
                    <a:pt x="722" y="1592"/>
                  </a:lnTo>
                  <a:lnTo>
                    <a:pt x="622" y="1779"/>
                  </a:lnTo>
                  <a:lnTo>
                    <a:pt x="535" y="1978"/>
                  </a:lnTo>
                  <a:lnTo>
                    <a:pt x="448" y="2189"/>
                  </a:lnTo>
                  <a:lnTo>
                    <a:pt x="361" y="2425"/>
                  </a:lnTo>
                  <a:lnTo>
                    <a:pt x="286" y="2661"/>
                  </a:lnTo>
                  <a:lnTo>
                    <a:pt x="224" y="2910"/>
                  </a:lnTo>
                  <a:lnTo>
                    <a:pt x="162" y="3171"/>
                  </a:lnTo>
                  <a:lnTo>
                    <a:pt x="112" y="3445"/>
                  </a:lnTo>
                  <a:lnTo>
                    <a:pt x="75" y="3743"/>
                  </a:lnTo>
                  <a:lnTo>
                    <a:pt x="38" y="4054"/>
                  </a:lnTo>
                  <a:lnTo>
                    <a:pt x="25" y="4365"/>
                  </a:lnTo>
                  <a:lnTo>
                    <a:pt x="13" y="4701"/>
                  </a:lnTo>
                  <a:lnTo>
                    <a:pt x="0" y="5049"/>
                  </a:lnTo>
                  <a:lnTo>
                    <a:pt x="13" y="5409"/>
                  </a:lnTo>
                  <a:lnTo>
                    <a:pt x="25" y="5758"/>
                  </a:lnTo>
                  <a:lnTo>
                    <a:pt x="38" y="6081"/>
                  </a:lnTo>
                  <a:lnTo>
                    <a:pt x="75" y="6404"/>
                  </a:lnTo>
                  <a:lnTo>
                    <a:pt x="112" y="6703"/>
                  </a:lnTo>
                  <a:lnTo>
                    <a:pt x="162" y="6989"/>
                  </a:lnTo>
                  <a:lnTo>
                    <a:pt x="224" y="7250"/>
                  </a:lnTo>
                  <a:lnTo>
                    <a:pt x="286" y="7511"/>
                  </a:lnTo>
                  <a:lnTo>
                    <a:pt x="361" y="7747"/>
                  </a:lnTo>
                  <a:lnTo>
                    <a:pt x="448" y="7971"/>
                  </a:lnTo>
                  <a:lnTo>
                    <a:pt x="535" y="8195"/>
                  </a:lnTo>
                  <a:lnTo>
                    <a:pt x="622" y="8394"/>
                  </a:lnTo>
                  <a:lnTo>
                    <a:pt x="722" y="8580"/>
                  </a:lnTo>
                  <a:lnTo>
                    <a:pt x="833" y="8767"/>
                  </a:lnTo>
                  <a:lnTo>
                    <a:pt x="945" y="8929"/>
                  </a:lnTo>
                  <a:lnTo>
                    <a:pt x="1070" y="9078"/>
                  </a:lnTo>
                  <a:lnTo>
                    <a:pt x="1194" y="9227"/>
                  </a:lnTo>
                  <a:lnTo>
                    <a:pt x="1318" y="9351"/>
                  </a:lnTo>
                  <a:lnTo>
                    <a:pt x="1455" y="9476"/>
                  </a:lnTo>
                  <a:lnTo>
                    <a:pt x="1592" y="9588"/>
                  </a:lnTo>
                  <a:lnTo>
                    <a:pt x="1741" y="9687"/>
                  </a:lnTo>
                  <a:lnTo>
                    <a:pt x="1890" y="9774"/>
                  </a:lnTo>
                  <a:lnTo>
                    <a:pt x="2040" y="9849"/>
                  </a:lnTo>
                  <a:lnTo>
                    <a:pt x="2201" y="9923"/>
                  </a:lnTo>
                  <a:lnTo>
                    <a:pt x="2363" y="9973"/>
                  </a:lnTo>
                  <a:lnTo>
                    <a:pt x="2537" y="10023"/>
                  </a:lnTo>
                  <a:lnTo>
                    <a:pt x="2699" y="10073"/>
                  </a:lnTo>
                  <a:lnTo>
                    <a:pt x="2873" y="10110"/>
                  </a:lnTo>
                  <a:lnTo>
                    <a:pt x="3047" y="10135"/>
                  </a:lnTo>
                  <a:lnTo>
                    <a:pt x="3221" y="10160"/>
                  </a:lnTo>
                  <a:lnTo>
                    <a:pt x="3395" y="10172"/>
                  </a:lnTo>
                  <a:lnTo>
                    <a:pt x="3768" y="10172"/>
                  </a:lnTo>
                  <a:lnTo>
                    <a:pt x="3942" y="10160"/>
                  </a:lnTo>
                  <a:lnTo>
                    <a:pt x="4129" y="10135"/>
                  </a:lnTo>
                  <a:lnTo>
                    <a:pt x="4303" y="10110"/>
                  </a:lnTo>
                  <a:lnTo>
                    <a:pt x="4477" y="10073"/>
                  </a:lnTo>
                  <a:lnTo>
                    <a:pt x="4638" y="10023"/>
                  </a:lnTo>
                  <a:lnTo>
                    <a:pt x="4813" y="9973"/>
                  </a:lnTo>
                  <a:lnTo>
                    <a:pt x="4974" y="9923"/>
                  </a:lnTo>
                  <a:lnTo>
                    <a:pt x="5136" y="9849"/>
                  </a:lnTo>
                  <a:lnTo>
                    <a:pt x="5285" y="9774"/>
                  </a:lnTo>
                  <a:lnTo>
                    <a:pt x="5434" y="9687"/>
                  </a:lnTo>
                  <a:lnTo>
                    <a:pt x="5584" y="9588"/>
                  </a:lnTo>
                  <a:lnTo>
                    <a:pt x="5720" y="9476"/>
                  </a:lnTo>
                  <a:lnTo>
                    <a:pt x="5857" y="9351"/>
                  </a:lnTo>
                  <a:lnTo>
                    <a:pt x="5994" y="9227"/>
                  </a:lnTo>
                  <a:lnTo>
                    <a:pt x="6118" y="9078"/>
                  </a:lnTo>
                  <a:lnTo>
                    <a:pt x="6243" y="8929"/>
                  </a:lnTo>
                  <a:lnTo>
                    <a:pt x="6354" y="8767"/>
                  </a:lnTo>
                  <a:lnTo>
                    <a:pt x="6466" y="8580"/>
                  </a:lnTo>
                  <a:lnTo>
                    <a:pt x="6566" y="8394"/>
                  </a:lnTo>
                  <a:lnTo>
                    <a:pt x="6653" y="8195"/>
                  </a:lnTo>
                  <a:lnTo>
                    <a:pt x="6740" y="7971"/>
                  </a:lnTo>
                  <a:lnTo>
                    <a:pt x="6827" y="7747"/>
                  </a:lnTo>
                  <a:lnTo>
                    <a:pt x="6902" y="7511"/>
                  </a:lnTo>
                  <a:lnTo>
                    <a:pt x="6964" y="7250"/>
                  </a:lnTo>
                  <a:lnTo>
                    <a:pt x="7026" y="6989"/>
                  </a:lnTo>
                  <a:lnTo>
                    <a:pt x="7076" y="6703"/>
                  </a:lnTo>
                  <a:lnTo>
                    <a:pt x="7113" y="6404"/>
                  </a:lnTo>
                  <a:lnTo>
                    <a:pt x="7150" y="6081"/>
                  </a:lnTo>
                  <a:lnTo>
                    <a:pt x="7175" y="5758"/>
                  </a:lnTo>
                  <a:lnTo>
                    <a:pt x="7188" y="5409"/>
                  </a:lnTo>
                  <a:lnTo>
                    <a:pt x="7188" y="5049"/>
                  </a:lnTo>
                  <a:lnTo>
                    <a:pt x="7188" y="4701"/>
                  </a:lnTo>
                  <a:lnTo>
                    <a:pt x="7175" y="4365"/>
                  </a:lnTo>
                  <a:lnTo>
                    <a:pt x="7150" y="4054"/>
                  </a:lnTo>
                  <a:lnTo>
                    <a:pt x="7113" y="3743"/>
                  </a:lnTo>
                  <a:lnTo>
                    <a:pt x="7076" y="3445"/>
                  </a:lnTo>
                  <a:lnTo>
                    <a:pt x="7026" y="3171"/>
                  </a:lnTo>
                  <a:lnTo>
                    <a:pt x="6964" y="2910"/>
                  </a:lnTo>
                  <a:lnTo>
                    <a:pt x="6902" y="2661"/>
                  </a:lnTo>
                  <a:lnTo>
                    <a:pt x="6827" y="2425"/>
                  </a:lnTo>
                  <a:lnTo>
                    <a:pt x="6740" y="2189"/>
                  </a:lnTo>
                  <a:lnTo>
                    <a:pt x="6653" y="1978"/>
                  </a:lnTo>
                  <a:lnTo>
                    <a:pt x="6566" y="1779"/>
                  </a:lnTo>
                  <a:lnTo>
                    <a:pt x="6466" y="1592"/>
                  </a:lnTo>
                  <a:lnTo>
                    <a:pt x="6354" y="1418"/>
                  </a:lnTo>
                  <a:lnTo>
                    <a:pt x="6243" y="1244"/>
                  </a:lnTo>
                  <a:lnTo>
                    <a:pt x="6118" y="1095"/>
                  </a:lnTo>
                  <a:lnTo>
                    <a:pt x="5994" y="958"/>
                  </a:lnTo>
                  <a:lnTo>
                    <a:pt x="5857" y="821"/>
                  </a:lnTo>
                  <a:lnTo>
                    <a:pt x="5720" y="709"/>
                  </a:lnTo>
                  <a:lnTo>
                    <a:pt x="5584" y="597"/>
                  </a:lnTo>
                  <a:lnTo>
                    <a:pt x="5434" y="498"/>
                  </a:lnTo>
                  <a:lnTo>
                    <a:pt x="5285" y="411"/>
                  </a:lnTo>
                  <a:lnTo>
                    <a:pt x="5136" y="324"/>
                  </a:lnTo>
                  <a:lnTo>
                    <a:pt x="4974" y="262"/>
                  </a:lnTo>
                  <a:lnTo>
                    <a:pt x="4813" y="199"/>
                  </a:lnTo>
                  <a:lnTo>
                    <a:pt x="4638" y="150"/>
                  </a:lnTo>
                  <a:lnTo>
                    <a:pt x="4477" y="100"/>
                  </a:lnTo>
                  <a:lnTo>
                    <a:pt x="4303" y="75"/>
                  </a:lnTo>
                  <a:lnTo>
                    <a:pt x="4129" y="38"/>
                  </a:lnTo>
                  <a:lnTo>
                    <a:pt x="3942" y="25"/>
                  </a:lnTo>
                  <a:lnTo>
                    <a:pt x="3768" y="13"/>
                  </a:lnTo>
                  <a:lnTo>
                    <a:pt x="35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717258" y="2484718"/>
              <a:ext cx="92815" cy="128944"/>
            </a:xfrm>
            <a:custGeom>
              <a:rect b="b" l="l" r="r" t="t"/>
              <a:pathLst>
                <a:path extrusionOk="0" h="9986" w="7188">
                  <a:moveTo>
                    <a:pt x="3781" y="0"/>
                  </a:moveTo>
                  <a:lnTo>
                    <a:pt x="3557" y="13"/>
                  </a:lnTo>
                  <a:lnTo>
                    <a:pt x="3346" y="25"/>
                  </a:lnTo>
                  <a:lnTo>
                    <a:pt x="3147" y="50"/>
                  </a:lnTo>
                  <a:lnTo>
                    <a:pt x="2948" y="87"/>
                  </a:lnTo>
                  <a:lnTo>
                    <a:pt x="2761" y="125"/>
                  </a:lnTo>
                  <a:lnTo>
                    <a:pt x="2575" y="174"/>
                  </a:lnTo>
                  <a:lnTo>
                    <a:pt x="2388" y="237"/>
                  </a:lnTo>
                  <a:lnTo>
                    <a:pt x="2214" y="311"/>
                  </a:lnTo>
                  <a:lnTo>
                    <a:pt x="2052" y="386"/>
                  </a:lnTo>
                  <a:lnTo>
                    <a:pt x="1891" y="473"/>
                  </a:lnTo>
                  <a:lnTo>
                    <a:pt x="1741" y="560"/>
                  </a:lnTo>
                  <a:lnTo>
                    <a:pt x="1605" y="672"/>
                  </a:lnTo>
                  <a:lnTo>
                    <a:pt x="1468" y="771"/>
                  </a:lnTo>
                  <a:lnTo>
                    <a:pt x="1331" y="896"/>
                  </a:lnTo>
                  <a:lnTo>
                    <a:pt x="1207" y="1020"/>
                  </a:lnTo>
                  <a:lnTo>
                    <a:pt x="1095" y="1144"/>
                  </a:lnTo>
                  <a:lnTo>
                    <a:pt x="983" y="1281"/>
                  </a:lnTo>
                  <a:lnTo>
                    <a:pt x="883" y="1430"/>
                  </a:lnTo>
                  <a:lnTo>
                    <a:pt x="784" y="1580"/>
                  </a:lnTo>
                  <a:lnTo>
                    <a:pt x="697" y="1729"/>
                  </a:lnTo>
                  <a:lnTo>
                    <a:pt x="622" y="1890"/>
                  </a:lnTo>
                  <a:lnTo>
                    <a:pt x="548" y="2052"/>
                  </a:lnTo>
                  <a:lnTo>
                    <a:pt x="486" y="2226"/>
                  </a:lnTo>
                  <a:lnTo>
                    <a:pt x="423" y="2400"/>
                  </a:lnTo>
                  <a:lnTo>
                    <a:pt x="374" y="2587"/>
                  </a:lnTo>
                  <a:lnTo>
                    <a:pt x="324" y="2773"/>
                  </a:lnTo>
                  <a:lnTo>
                    <a:pt x="287" y="2960"/>
                  </a:lnTo>
                  <a:lnTo>
                    <a:pt x="262" y="3159"/>
                  </a:lnTo>
                  <a:lnTo>
                    <a:pt x="237" y="3345"/>
                  </a:lnTo>
                  <a:lnTo>
                    <a:pt x="224" y="3557"/>
                  </a:lnTo>
                  <a:lnTo>
                    <a:pt x="224" y="3756"/>
                  </a:lnTo>
                  <a:lnTo>
                    <a:pt x="224" y="3967"/>
                  </a:lnTo>
                  <a:lnTo>
                    <a:pt x="2127" y="3967"/>
                  </a:lnTo>
                  <a:lnTo>
                    <a:pt x="2139" y="3768"/>
                  </a:lnTo>
                  <a:lnTo>
                    <a:pt x="2152" y="3569"/>
                  </a:lnTo>
                  <a:lnTo>
                    <a:pt x="2177" y="3370"/>
                  </a:lnTo>
                  <a:lnTo>
                    <a:pt x="2202" y="3171"/>
                  </a:lnTo>
                  <a:lnTo>
                    <a:pt x="2251" y="2972"/>
                  </a:lnTo>
                  <a:lnTo>
                    <a:pt x="2313" y="2798"/>
                  </a:lnTo>
                  <a:lnTo>
                    <a:pt x="2376" y="2612"/>
                  </a:lnTo>
                  <a:lnTo>
                    <a:pt x="2463" y="2450"/>
                  </a:lnTo>
                  <a:lnTo>
                    <a:pt x="2562" y="2288"/>
                  </a:lnTo>
                  <a:lnTo>
                    <a:pt x="2674" y="2152"/>
                  </a:lnTo>
                  <a:lnTo>
                    <a:pt x="2798" y="2027"/>
                  </a:lnTo>
                  <a:lnTo>
                    <a:pt x="2948" y="1915"/>
                  </a:lnTo>
                  <a:lnTo>
                    <a:pt x="3022" y="1866"/>
                  </a:lnTo>
                  <a:lnTo>
                    <a:pt x="3109" y="1828"/>
                  </a:lnTo>
                  <a:lnTo>
                    <a:pt x="3283" y="1766"/>
                  </a:lnTo>
                  <a:lnTo>
                    <a:pt x="3470" y="1729"/>
                  </a:lnTo>
                  <a:lnTo>
                    <a:pt x="3681" y="1716"/>
                  </a:lnTo>
                  <a:lnTo>
                    <a:pt x="3843" y="1716"/>
                  </a:lnTo>
                  <a:lnTo>
                    <a:pt x="3992" y="1741"/>
                  </a:lnTo>
                  <a:lnTo>
                    <a:pt x="4129" y="1766"/>
                  </a:lnTo>
                  <a:lnTo>
                    <a:pt x="4266" y="1816"/>
                  </a:lnTo>
                  <a:lnTo>
                    <a:pt x="4390" y="1866"/>
                  </a:lnTo>
                  <a:lnTo>
                    <a:pt x="4514" y="1940"/>
                  </a:lnTo>
                  <a:lnTo>
                    <a:pt x="4626" y="2015"/>
                  </a:lnTo>
                  <a:lnTo>
                    <a:pt x="4738" y="2114"/>
                  </a:lnTo>
                  <a:lnTo>
                    <a:pt x="4838" y="2214"/>
                  </a:lnTo>
                  <a:lnTo>
                    <a:pt x="4912" y="2326"/>
                  </a:lnTo>
                  <a:lnTo>
                    <a:pt x="4987" y="2450"/>
                  </a:lnTo>
                  <a:lnTo>
                    <a:pt x="5049" y="2587"/>
                  </a:lnTo>
                  <a:lnTo>
                    <a:pt x="5086" y="2736"/>
                  </a:lnTo>
                  <a:lnTo>
                    <a:pt x="5124" y="2885"/>
                  </a:lnTo>
                  <a:lnTo>
                    <a:pt x="5136" y="3047"/>
                  </a:lnTo>
                  <a:lnTo>
                    <a:pt x="5149" y="3221"/>
                  </a:lnTo>
                  <a:lnTo>
                    <a:pt x="5136" y="3445"/>
                  </a:lnTo>
                  <a:lnTo>
                    <a:pt x="5099" y="3644"/>
                  </a:lnTo>
                  <a:lnTo>
                    <a:pt x="5037" y="3843"/>
                  </a:lnTo>
                  <a:lnTo>
                    <a:pt x="4950" y="4017"/>
                  </a:lnTo>
                  <a:lnTo>
                    <a:pt x="4838" y="4191"/>
                  </a:lnTo>
                  <a:lnTo>
                    <a:pt x="4713" y="4353"/>
                  </a:lnTo>
                  <a:lnTo>
                    <a:pt x="4589" y="4502"/>
                  </a:lnTo>
                  <a:lnTo>
                    <a:pt x="4440" y="4651"/>
                  </a:lnTo>
                  <a:lnTo>
                    <a:pt x="4291" y="4788"/>
                  </a:lnTo>
                  <a:lnTo>
                    <a:pt x="4129" y="4912"/>
                  </a:lnTo>
                  <a:lnTo>
                    <a:pt x="3955" y="5036"/>
                  </a:lnTo>
                  <a:lnTo>
                    <a:pt x="3781" y="5161"/>
                  </a:lnTo>
                  <a:lnTo>
                    <a:pt x="3420" y="5385"/>
                  </a:lnTo>
                  <a:lnTo>
                    <a:pt x="3097" y="5608"/>
                  </a:lnTo>
                  <a:lnTo>
                    <a:pt x="2475" y="6044"/>
                  </a:lnTo>
                  <a:lnTo>
                    <a:pt x="1903" y="6466"/>
                  </a:lnTo>
                  <a:lnTo>
                    <a:pt x="1630" y="6678"/>
                  </a:lnTo>
                  <a:lnTo>
                    <a:pt x="1368" y="6902"/>
                  </a:lnTo>
                  <a:lnTo>
                    <a:pt x="1132" y="7138"/>
                  </a:lnTo>
                  <a:lnTo>
                    <a:pt x="908" y="7387"/>
                  </a:lnTo>
                  <a:lnTo>
                    <a:pt x="709" y="7635"/>
                  </a:lnTo>
                  <a:lnTo>
                    <a:pt x="535" y="7909"/>
                  </a:lnTo>
                  <a:lnTo>
                    <a:pt x="386" y="8195"/>
                  </a:lnTo>
                  <a:lnTo>
                    <a:pt x="249" y="8506"/>
                  </a:lnTo>
                  <a:lnTo>
                    <a:pt x="187" y="8667"/>
                  </a:lnTo>
                  <a:lnTo>
                    <a:pt x="137" y="8841"/>
                  </a:lnTo>
                  <a:lnTo>
                    <a:pt x="100" y="9016"/>
                  </a:lnTo>
                  <a:lnTo>
                    <a:pt x="63" y="9190"/>
                  </a:lnTo>
                  <a:lnTo>
                    <a:pt x="38" y="9376"/>
                  </a:lnTo>
                  <a:lnTo>
                    <a:pt x="13" y="9575"/>
                  </a:lnTo>
                  <a:lnTo>
                    <a:pt x="13" y="9774"/>
                  </a:lnTo>
                  <a:lnTo>
                    <a:pt x="1" y="9985"/>
                  </a:lnTo>
                  <a:lnTo>
                    <a:pt x="7188" y="9985"/>
                  </a:lnTo>
                  <a:lnTo>
                    <a:pt x="7188" y="8282"/>
                  </a:lnTo>
                  <a:lnTo>
                    <a:pt x="2562" y="8282"/>
                  </a:lnTo>
                  <a:lnTo>
                    <a:pt x="2749" y="8033"/>
                  </a:lnTo>
                  <a:lnTo>
                    <a:pt x="2948" y="7809"/>
                  </a:lnTo>
                  <a:lnTo>
                    <a:pt x="3171" y="7598"/>
                  </a:lnTo>
                  <a:lnTo>
                    <a:pt x="3395" y="7399"/>
                  </a:lnTo>
                  <a:lnTo>
                    <a:pt x="3880" y="7038"/>
                  </a:lnTo>
                  <a:lnTo>
                    <a:pt x="4378" y="6690"/>
                  </a:lnTo>
                  <a:lnTo>
                    <a:pt x="5385" y="6031"/>
                  </a:lnTo>
                  <a:lnTo>
                    <a:pt x="5621" y="5857"/>
                  </a:lnTo>
                  <a:lnTo>
                    <a:pt x="5845" y="5683"/>
                  </a:lnTo>
                  <a:lnTo>
                    <a:pt x="6069" y="5484"/>
                  </a:lnTo>
                  <a:lnTo>
                    <a:pt x="6268" y="5285"/>
                  </a:lnTo>
                  <a:lnTo>
                    <a:pt x="6454" y="5074"/>
                  </a:lnTo>
                  <a:lnTo>
                    <a:pt x="6616" y="4837"/>
                  </a:lnTo>
                  <a:lnTo>
                    <a:pt x="6765" y="4601"/>
                  </a:lnTo>
                  <a:lnTo>
                    <a:pt x="6902" y="4340"/>
                  </a:lnTo>
                  <a:lnTo>
                    <a:pt x="6952" y="4203"/>
                  </a:lnTo>
                  <a:lnTo>
                    <a:pt x="7001" y="4067"/>
                  </a:lnTo>
                  <a:lnTo>
                    <a:pt x="7039" y="3917"/>
                  </a:lnTo>
                  <a:lnTo>
                    <a:pt x="7076" y="3756"/>
                  </a:lnTo>
                  <a:lnTo>
                    <a:pt x="7101" y="3594"/>
                  </a:lnTo>
                  <a:lnTo>
                    <a:pt x="7113" y="3420"/>
                  </a:lnTo>
                  <a:lnTo>
                    <a:pt x="7126" y="3246"/>
                  </a:lnTo>
                  <a:lnTo>
                    <a:pt x="7138" y="3072"/>
                  </a:lnTo>
                  <a:lnTo>
                    <a:pt x="7126" y="2898"/>
                  </a:lnTo>
                  <a:lnTo>
                    <a:pt x="7113" y="2724"/>
                  </a:lnTo>
                  <a:lnTo>
                    <a:pt x="7101" y="2550"/>
                  </a:lnTo>
                  <a:lnTo>
                    <a:pt x="7064" y="2388"/>
                  </a:lnTo>
                  <a:lnTo>
                    <a:pt x="7026" y="2226"/>
                  </a:lnTo>
                  <a:lnTo>
                    <a:pt x="6976" y="2077"/>
                  </a:lnTo>
                  <a:lnTo>
                    <a:pt x="6927" y="1928"/>
                  </a:lnTo>
                  <a:lnTo>
                    <a:pt x="6865" y="1779"/>
                  </a:lnTo>
                  <a:lnTo>
                    <a:pt x="6790" y="1642"/>
                  </a:lnTo>
                  <a:lnTo>
                    <a:pt x="6715" y="1505"/>
                  </a:lnTo>
                  <a:lnTo>
                    <a:pt x="6628" y="1381"/>
                  </a:lnTo>
                  <a:lnTo>
                    <a:pt x="6541" y="1256"/>
                  </a:lnTo>
                  <a:lnTo>
                    <a:pt x="6442" y="1132"/>
                  </a:lnTo>
                  <a:lnTo>
                    <a:pt x="6342" y="1020"/>
                  </a:lnTo>
                  <a:lnTo>
                    <a:pt x="6243" y="921"/>
                  </a:lnTo>
                  <a:lnTo>
                    <a:pt x="6131" y="821"/>
                  </a:lnTo>
                  <a:lnTo>
                    <a:pt x="5882" y="635"/>
                  </a:lnTo>
                  <a:lnTo>
                    <a:pt x="5634" y="473"/>
                  </a:lnTo>
                  <a:lnTo>
                    <a:pt x="5348" y="336"/>
                  </a:lnTo>
                  <a:lnTo>
                    <a:pt x="5062" y="212"/>
                  </a:lnTo>
                  <a:lnTo>
                    <a:pt x="4751" y="125"/>
                  </a:lnTo>
                  <a:lnTo>
                    <a:pt x="4440" y="63"/>
                  </a:lnTo>
                  <a:lnTo>
                    <a:pt x="4104" y="25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824832" y="2484718"/>
              <a:ext cx="92828" cy="128944"/>
            </a:xfrm>
            <a:custGeom>
              <a:rect b="b" l="l" r="r" t="t"/>
              <a:pathLst>
                <a:path extrusionOk="0" h="9986" w="7189">
                  <a:moveTo>
                    <a:pt x="3781" y="0"/>
                  </a:moveTo>
                  <a:lnTo>
                    <a:pt x="3557" y="13"/>
                  </a:lnTo>
                  <a:lnTo>
                    <a:pt x="3358" y="25"/>
                  </a:lnTo>
                  <a:lnTo>
                    <a:pt x="3147" y="50"/>
                  </a:lnTo>
                  <a:lnTo>
                    <a:pt x="2948" y="87"/>
                  </a:lnTo>
                  <a:lnTo>
                    <a:pt x="2761" y="125"/>
                  </a:lnTo>
                  <a:lnTo>
                    <a:pt x="2575" y="174"/>
                  </a:lnTo>
                  <a:lnTo>
                    <a:pt x="2388" y="237"/>
                  </a:lnTo>
                  <a:lnTo>
                    <a:pt x="2227" y="311"/>
                  </a:lnTo>
                  <a:lnTo>
                    <a:pt x="2053" y="386"/>
                  </a:lnTo>
                  <a:lnTo>
                    <a:pt x="1891" y="473"/>
                  </a:lnTo>
                  <a:lnTo>
                    <a:pt x="1742" y="560"/>
                  </a:lnTo>
                  <a:lnTo>
                    <a:pt x="1605" y="672"/>
                  </a:lnTo>
                  <a:lnTo>
                    <a:pt x="1468" y="771"/>
                  </a:lnTo>
                  <a:lnTo>
                    <a:pt x="1331" y="896"/>
                  </a:lnTo>
                  <a:lnTo>
                    <a:pt x="1207" y="1020"/>
                  </a:lnTo>
                  <a:lnTo>
                    <a:pt x="1095" y="1144"/>
                  </a:lnTo>
                  <a:lnTo>
                    <a:pt x="983" y="1281"/>
                  </a:lnTo>
                  <a:lnTo>
                    <a:pt x="884" y="1430"/>
                  </a:lnTo>
                  <a:lnTo>
                    <a:pt x="797" y="1580"/>
                  </a:lnTo>
                  <a:lnTo>
                    <a:pt x="710" y="1729"/>
                  </a:lnTo>
                  <a:lnTo>
                    <a:pt x="623" y="1890"/>
                  </a:lnTo>
                  <a:lnTo>
                    <a:pt x="548" y="2052"/>
                  </a:lnTo>
                  <a:lnTo>
                    <a:pt x="486" y="2226"/>
                  </a:lnTo>
                  <a:lnTo>
                    <a:pt x="424" y="2400"/>
                  </a:lnTo>
                  <a:lnTo>
                    <a:pt x="374" y="2587"/>
                  </a:lnTo>
                  <a:lnTo>
                    <a:pt x="324" y="2773"/>
                  </a:lnTo>
                  <a:lnTo>
                    <a:pt x="287" y="2960"/>
                  </a:lnTo>
                  <a:lnTo>
                    <a:pt x="262" y="3159"/>
                  </a:lnTo>
                  <a:lnTo>
                    <a:pt x="237" y="3345"/>
                  </a:lnTo>
                  <a:lnTo>
                    <a:pt x="225" y="3557"/>
                  </a:lnTo>
                  <a:lnTo>
                    <a:pt x="225" y="3756"/>
                  </a:lnTo>
                  <a:lnTo>
                    <a:pt x="225" y="3967"/>
                  </a:lnTo>
                  <a:lnTo>
                    <a:pt x="2127" y="3967"/>
                  </a:lnTo>
                  <a:lnTo>
                    <a:pt x="2140" y="3768"/>
                  </a:lnTo>
                  <a:lnTo>
                    <a:pt x="2152" y="3569"/>
                  </a:lnTo>
                  <a:lnTo>
                    <a:pt x="2177" y="3370"/>
                  </a:lnTo>
                  <a:lnTo>
                    <a:pt x="2202" y="3171"/>
                  </a:lnTo>
                  <a:lnTo>
                    <a:pt x="2252" y="2972"/>
                  </a:lnTo>
                  <a:lnTo>
                    <a:pt x="2314" y="2798"/>
                  </a:lnTo>
                  <a:lnTo>
                    <a:pt x="2376" y="2612"/>
                  </a:lnTo>
                  <a:lnTo>
                    <a:pt x="2463" y="2450"/>
                  </a:lnTo>
                  <a:lnTo>
                    <a:pt x="2562" y="2288"/>
                  </a:lnTo>
                  <a:lnTo>
                    <a:pt x="2674" y="2152"/>
                  </a:lnTo>
                  <a:lnTo>
                    <a:pt x="2811" y="2027"/>
                  </a:lnTo>
                  <a:lnTo>
                    <a:pt x="2948" y="1915"/>
                  </a:lnTo>
                  <a:lnTo>
                    <a:pt x="3023" y="1866"/>
                  </a:lnTo>
                  <a:lnTo>
                    <a:pt x="3110" y="1828"/>
                  </a:lnTo>
                  <a:lnTo>
                    <a:pt x="3284" y="1766"/>
                  </a:lnTo>
                  <a:lnTo>
                    <a:pt x="3470" y="1729"/>
                  </a:lnTo>
                  <a:lnTo>
                    <a:pt x="3682" y="1716"/>
                  </a:lnTo>
                  <a:lnTo>
                    <a:pt x="3843" y="1716"/>
                  </a:lnTo>
                  <a:lnTo>
                    <a:pt x="3992" y="1741"/>
                  </a:lnTo>
                  <a:lnTo>
                    <a:pt x="4129" y="1766"/>
                  </a:lnTo>
                  <a:lnTo>
                    <a:pt x="4266" y="1816"/>
                  </a:lnTo>
                  <a:lnTo>
                    <a:pt x="4390" y="1866"/>
                  </a:lnTo>
                  <a:lnTo>
                    <a:pt x="4515" y="1940"/>
                  </a:lnTo>
                  <a:lnTo>
                    <a:pt x="4627" y="2015"/>
                  </a:lnTo>
                  <a:lnTo>
                    <a:pt x="4738" y="2114"/>
                  </a:lnTo>
                  <a:lnTo>
                    <a:pt x="4838" y="2214"/>
                  </a:lnTo>
                  <a:lnTo>
                    <a:pt x="4913" y="2326"/>
                  </a:lnTo>
                  <a:lnTo>
                    <a:pt x="4987" y="2450"/>
                  </a:lnTo>
                  <a:lnTo>
                    <a:pt x="5049" y="2587"/>
                  </a:lnTo>
                  <a:lnTo>
                    <a:pt x="5087" y="2736"/>
                  </a:lnTo>
                  <a:lnTo>
                    <a:pt x="5124" y="2885"/>
                  </a:lnTo>
                  <a:lnTo>
                    <a:pt x="5149" y="3047"/>
                  </a:lnTo>
                  <a:lnTo>
                    <a:pt x="5149" y="3221"/>
                  </a:lnTo>
                  <a:lnTo>
                    <a:pt x="5136" y="3445"/>
                  </a:lnTo>
                  <a:lnTo>
                    <a:pt x="5099" y="3644"/>
                  </a:lnTo>
                  <a:lnTo>
                    <a:pt x="5037" y="3843"/>
                  </a:lnTo>
                  <a:lnTo>
                    <a:pt x="4950" y="4017"/>
                  </a:lnTo>
                  <a:lnTo>
                    <a:pt x="4838" y="4191"/>
                  </a:lnTo>
                  <a:lnTo>
                    <a:pt x="4726" y="4353"/>
                  </a:lnTo>
                  <a:lnTo>
                    <a:pt x="4589" y="4502"/>
                  </a:lnTo>
                  <a:lnTo>
                    <a:pt x="4440" y="4651"/>
                  </a:lnTo>
                  <a:lnTo>
                    <a:pt x="4291" y="4788"/>
                  </a:lnTo>
                  <a:lnTo>
                    <a:pt x="4129" y="4912"/>
                  </a:lnTo>
                  <a:lnTo>
                    <a:pt x="3955" y="5036"/>
                  </a:lnTo>
                  <a:lnTo>
                    <a:pt x="3781" y="5161"/>
                  </a:lnTo>
                  <a:lnTo>
                    <a:pt x="3433" y="5385"/>
                  </a:lnTo>
                  <a:lnTo>
                    <a:pt x="3097" y="5608"/>
                  </a:lnTo>
                  <a:lnTo>
                    <a:pt x="2488" y="6044"/>
                  </a:lnTo>
                  <a:lnTo>
                    <a:pt x="1903" y="6466"/>
                  </a:lnTo>
                  <a:lnTo>
                    <a:pt x="1630" y="6678"/>
                  </a:lnTo>
                  <a:lnTo>
                    <a:pt x="1369" y="6902"/>
                  </a:lnTo>
                  <a:lnTo>
                    <a:pt x="1132" y="7138"/>
                  </a:lnTo>
                  <a:lnTo>
                    <a:pt x="909" y="7387"/>
                  </a:lnTo>
                  <a:lnTo>
                    <a:pt x="710" y="7635"/>
                  </a:lnTo>
                  <a:lnTo>
                    <a:pt x="536" y="7909"/>
                  </a:lnTo>
                  <a:lnTo>
                    <a:pt x="386" y="8195"/>
                  </a:lnTo>
                  <a:lnTo>
                    <a:pt x="250" y="8506"/>
                  </a:lnTo>
                  <a:lnTo>
                    <a:pt x="187" y="8667"/>
                  </a:lnTo>
                  <a:lnTo>
                    <a:pt x="138" y="8841"/>
                  </a:lnTo>
                  <a:lnTo>
                    <a:pt x="100" y="9016"/>
                  </a:lnTo>
                  <a:lnTo>
                    <a:pt x="63" y="9190"/>
                  </a:lnTo>
                  <a:lnTo>
                    <a:pt x="38" y="9376"/>
                  </a:lnTo>
                  <a:lnTo>
                    <a:pt x="26" y="9575"/>
                  </a:lnTo>
                  <a:lnTo>
                    <a:pt x="13" y="9774"/>
                  </a:lnTo>
                  <a:lnTo>
                    <a:pt x="1" y="9985"/>
                  </a:lnTo>
                  <a:lnTo>
                    <a:pt x="7188" y="9985"/>
                  </a:lnTo>
                  <a:lnTo>
                    <a:pt x="7188" y="8282"/>
                  </a:lnTo>
                  <a:lnTo>
                    <a:pt x="2562" y="8282"/>
                  </a:lnTo>
                  <a:lnTo>
                    <a:pt x="2749" y="8033"/>
                  </a:lnTo>
                  <a:lnTo>
                    <a:pt x="2960" y="7809"/>
                  </a:lnTo>
                  <a:lnTo>
                    <a:pt x="3172" y="7598"/>
                  </a:lnTo>
                  <a:lnTo>
                    <a:pt x="3408" y="7399"/>
                  </a:lnTo>
                  <a:lnTo>
                    <a:pt x="3881" y="7038"/>
                  </a:lnTo>
                  <a:lnTo>
                    <a:pt x="4378" y="6690"/>
                  </a:lnTo>
                  <a:lnTo>
                    <a:pt x="5385" y="6031"/>
                  </a:lnTo>
                  <a:lnTo>
                    <a:pt x="5621" y="5857"/>
                  </a:lnTo>
                  <a:lnTo>
                    <a:pt x="5845" y="5683"/>
                  </a:lnTo>
                  <a:lnTo>
                    <a:pt x="6069" y="5484"/>
                  </a:lnTo>
                  <a:lnTo>
                    <a:pt x="6268" y="5285"/>
                  </a:lnTo>
                  <a:lnTo>
                    <a:pt x="6454" y="5074"/>
                  </a:lnTo>
                  <a:lnTo>
                    <a:pt x="6616" y="4837"/>
                  </a:lnTo>
                  <a:lnTo>
                    <a:pt x="6765" y="4601"/>
                  </a:lnTo>
                  <a:lnTo>
                    <a:pt x="6902" y="4340"/>
                  </a:lnTo>
                  <a:lnTo>
                    <a:pt x="6952" y="4203"/>
                  </a:lnTo>
                  <a:lnTo>
                    <a:pt x="7002" y="4067"/>
                  </a:lnTo>
                  <a:lnTo>
                    <a:pt x="7039" y="3917"/>
                  </a:lnTo>
                  <a:lnTo>
                    <a:pt x="7076" y="3756"/>
                  </a:lnTo>
                  <a:lnTo>
                    <a:pt x="7101" y="3594"/>
                  </a:lnTo>
                  <a:lnTo>
                    <a:pt x="7126" y="3420"/>
                  </a:lnTo>
                  <a:lnTo>
                    <a:pt x="7126" y="3246"/>
                  </a:lnTo>
                  <a:lnTo>
                    <a:pt x="7138" y="3072"/>
                  </a:lnTo>
                  <a:lnTo>
                    <a:pt x="7126" y="2898"/>
                  </a:lnTo>
                  <a:lnTo>
                    <a:pt x="7114" y="2724"/>
                  </a:lnTo>
                  <a:lnTo>
                    <a:pt x="7101" y="2550"/>
                  </a:lnTo>
                  <a:lnTo>
                    <a:pt x="7064" y="2388"/>
                  </a:lnTo>
                  <a:lnTo>
                    <a:pt x="7026" y="2226"/>
                  </a:lnTo>
                  <a:lnTo>
                    <a:pt x="6977" y="2077"/>
                  </a:lnTo>
                  <a:lnTo>
                    <a:pt x="6927" y="1928"/>
                  </a:lnTo>
                  <a:lnTo>
                    <a:pt x="6865" y="1779"/>
                  </a:lnTo>
                  <a:lnTo>
                    <a:pt x="6790" y="1642"/>
                  </a:lnTo>
                  <a:lnTo>
                    <a:pt x="6716" y="1505"/>
                  </a:lnTo>
                  <a:lnTo>
                    <a:pt x="6629" y="1381"/>
                  </a:lnTo>
                  <a:lnTo>
                    <a:pt x="6542" y="1256"/>
                  </a:lnTo>
                  <a:lnTo>
                    <a:pt x="6454" y="1132"/>
                  </a:lnTo>
                  <a:lnTo>
                    <a:pt x="6343" y="1020"/>
                  </a:lnTo>
                  <a:lnTo>
                    <a:pt x="6243" y="921"/>
                  </a:lnTo>
                  <a:lnTo>
                    <a:pt x="6131" y="821"/>
                  </a:lnTo>
                  <a:lnTo>
                    <a:pt x="5895" y="635"/>
                  </a:lnTo>
                  <a:lnTo>
                    <a:pt x="5634" y="473"/>
                  </a:lnTo>
                  <a:lnTo>
                    <a:pt x="5360" y="336"/>
                  </a:lnTo>
                  <a:lnTo>
                    <a:pt x="5062" y="212"/>
                  </a:lnTo>
                  <a:lnTo>
                    <a:pt x="4751" y="125"/>
                  </a:lnTo>
                  <a:lnTo>
                    <a:pt x="4440" y="63"/>
                  </a:lnTo>
                  <a:lnTo>
                    <a:pt x="4117" y="25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8" name="Google Shape;13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375" y="694475"/>
            <a:ext cx="915050" cy="9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 title="Piano Music Collection - Осеннее вдохновение (mp3ye.eu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4575" y="58038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3"/>
          <p:cNvSpPr txBox="1"/>
          <p:nvPr/>
        </p:nvSpPr>
        <p:spPr>
          <a:xfrm>
            <a:off x="2141875" y="4621725"/>
            <a:ext cx="116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教育訓練簽到表</a:t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4125" y="3894375"/>
            <a:ext cx="1081350" cy="10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 rot="-136545">
            <a:off x="6223235" y="3703246"/>
            <a:ext cx="3066769" cy="1503197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1024125" y="3005775"/>
            <a:ext cx="116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Jackie．Joey</a:t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2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2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2"/>
          <p:cNvSpPr/>
          <p:nvPr/>
        </p:nvSpPr>
        <p:spPr>
          <a:xfrm rot="10800000">
            <a:off x="7292051" y="3954950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7E0C4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2"/>
          <p:cNvSpPr/>
          <p:nvPr/>
        </p:nvSpPr>
        <p:spPr>
          <a:xfrm rot="10800000">
            <a:off x="7803824" y="4012849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2D5A0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59" name="Google Shape;559;p22"/>
          <p:cNvGraphicFramePr/>
          <p:nvPr/>
        </p:nvGraphicFramePr>
        <p:xfrm>
          <a:off x="465450" y="22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{6B9C239A-2C9E-44A7-B722-7C724971B267}</a:tableStyleId>
              </a:tblPr>
              <a:tblGrid>
                <a:gridCol w="382850"/>
                <a:gridCol w="1422575"/>
                <a:gridCol w="2231850"/>
                <a:gridCol w="2640825"/>
                <a:gridCol w="1807150"/>
              </a:tblGrid>
              <a:tr h="183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9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四個預開課程模式</a:t>
                      </a:r>
                      <a:endParaRPr b="1" sz="9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  <a:tc hMerge="1"/>
                <a:tc hMerge="1"/>
              </a:tr>
              <a:tr h="125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原班預開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對開預開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跨班預開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自訂預開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75575">
                <a:tc>
                  <a:txBody>
                    <a:bodyPr/>
                    <a:lstStyle/>
                    <a:p>
                      <a:pPr indent="0" lvl="0" marL="0" marR="1143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說明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114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D5A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開設課程規劃中開課方式為原班的班級課程。</a:t>
                      </a:r>
                      <a:b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D5A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課程規劃表中上下學期具備相同級別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上學期與下學期科目不同且已完成對開設定</a:t>
                      </a:r>
                      <a:br>
                        <a:rPr b="1" lang="en" sz="1200">
                          <a:solidFill>
                            <a:schemeClr val="dk1"/>
                          </a:solidFill>
                        </a:rPr>
                      </a:b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E0C4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開設課程規劃中開課方式為跨班的選修課程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可依課規採用班級開課、各科目建議開課數、科目預定開課數進行開課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271500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97A4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876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開設課程規劃中開課方式為跨班的選修課程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需綁定虛擬班級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10591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A5D8">
                        <a:alpha val="25099"/>
                      </a:srgbClr>
                    </a:solidFill>
                  </a:tcPr>
                </a:tc>
              </a:tr>
              <a:tr h="923075">
                <a:tc>
                  <a:txBody>
                    <a:bodyPr/>
                    <a:lstStyle/>
                    <a:p>
                      <a:pPr indent="0" lvl="0" marL="0" marR="1143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預開課程名稱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D5A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2468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預設命名規則：班級名稱-科目名稱 級別(</a:t>
                      </a: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羅馬數字</a:t>
                      </a:r>
                      <a:r>
                        <a:rPr b="1" lang="en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D5A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建議預開課程</a:t>
                      </a: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命名設定：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1.自訂字串保持空白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2.前置碼選擇班級名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3.級別格式：羅馬數字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E0C4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建議命名設定：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1.前置碼選擇年級(高一~高三)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2.班序格式選英文字母(A,B,C..)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3.計算基準依年級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4.使用課規科目名稱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5.級別格式：羅馬數字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271500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97A4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建議課程名稱命名設定：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1.前置碼選擇年級(高一~高三)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2.班序格式選無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3.計算基準依年級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4.科目名稱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</a:rPr>
                        <a:t>5.級別格式：羅馬數字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A5D8">
                        <a:alpha val="250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60" name="Google Shape;560;p22"/>
          <p:cNvSpPr txBox="1"/>
          <p:nvPr/>
        </p:nvSpPr>
        <p:spPr>
          <a:xfrm>
            <a:off x="143950" y="4648225"/>
            <a:ext cx="699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9900"/>
                </a:solidFill>
              </a:rPr>
              <a:t>※ </a:t>
            </a:r>
            <a:r>
              <a:rPr b="1" lang="en" sz="1300">
                <a:solidFill>
                  <a:srgbClr val="FF9900"/>
                </a:solidFill>
              </a:rPr>
              <a:t>課程名稱</a:t>
            </a:r>
            <a:r>
              <a:rPr b="1" lang="en" sz="1300">
                <a:solidFill>
                  <a:srgbClr val="FF9900"/>
                </a:solidFill>
              </a:rPr>
              <a:t>及綁定科目+綁定班碼</a:t>
            </a:r>
            <a:r>
              <a:rPr b="1" lang="en" sz="1300">
                <a:solidFill>
                  <a:srgbClr val="FF9900"/>
                </a:solidFill>
              </a:rPr>
              <a:t>在該作業期為唯一值，開課時如有重複時將無法開課</a:t>
            </a:r>
            <a:endParaRPr b="1" sz="13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3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3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3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3"/>
          <p:cNvSpPr/>
          <p:nvPr/>
        </p:nvSpPr>
        <p:spPr>
          <a:xfrm rot="10800000">
            <a:off x="7292051" y="3954950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7E0C4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3"/>
          <p:cNvSpPr/>
          <p:nvPr/>
        </p:nvSpPr>
        <p:spPr>
          <a:xfrm rot="10800000">
            <a:off x="7803824" y="4012849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2D5A0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70" name="Google Shape;570;p23"/>
          <p:cNvGraphicFramePr/>
          <p:nvPr/>
        </p:nvGraphicFramePr>
        <p:xfrm>
          <a:off x="465450" y="22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{6B9C239A-2C9E-44A7-B722-7C724971B267}</a:tableStyleId>
              </a:tblPr>
              <a:tblGrid>
                <a:gridCol w="382850"/>
                <a:gridCol w="1144300"/>
                <a:gridCol w="1163650"/>
                <a:gridCol w="3457700"/>
                <a:gridCol w="2336750"/>
              </a:tblGrid>
              <a:tr h="183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9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四個預開課程模式</a:t>
                      </a:r>
                      <a:endParaRPr b="1" sz="9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  <a:tc hMerge="1"/>
                <a:tc hMerge="1"/>
              </a:tr>
              <a:tr h="125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原班預開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對開預開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跨班預開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自訂預開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75575">
                <a:tc>
                  <a:txBody>
                    <a:bodyPr/>
                    <a:lstStyle/>
                    <a:p>
                      <a:pPr indent="0" lvl="0" marL="0" marR="1143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綁定科目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114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D5A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報部科目名稱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D5A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報部科目名稱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E0C4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建議綁定科目名稱命名設定： (可以設定與課程名稱相同)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1.自訂文字依據需求輸入「多元選、選」等文字區別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2.班序格式選英文字母(A,B,C..)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3.計算基準依年級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4.使用課規科目名稱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5.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級別格式：羅馬數字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271500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97A4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建議綁定科目名稱命名設定： (可設定與課程名稱相同)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1.自訂文字不輸入文字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2.班序格式選無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3.計算基準依年級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4.科目名稱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5.級別格式：羅馬數字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A5D8">
                        <a:alpha val="25099"/>
                      </a:srgbClr>
                    </a:solidFill>
                  </a:tcPr>
                </a:tc>
              </a:tr>
              <a:tr h="923075">
                <a:tc>
                  <a:txBody>
                    <a:bodyPr/>
                    <a:lstStyle/>
                    <a:p>
                      <a:pPr indent="0" lvl="0" marL="0" marR="1143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綁定班級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D5A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原班級名稱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D5A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原班級名稱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E0C4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建議綁定班級名稱命名設定：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1.選擇高一~高三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2.選擇自訂而不輸入文字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3.班序格式選英文字母(A,B,C..)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4.計算基準依年級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271500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97A4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建議綁定班級名稱命名設定：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1.選擇高一~高三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2.選擇自訂而不輸入文字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3.班序格式選英文字母(A,B,C..)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4.計算基準依年級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A5D8">
                        <a:alpha val="25099"/>
                      </a:srgbClr>
                    </a:solidFill>
                  </a:tcPr>
                </a:tc>
              </a:tr>
              <a:tr h="923075">
                <a:tc>
                  <a:txBody>
                    <a:bodyPr/>
                    <a:lstStyle/>
                    <a:p>
                      <a:pPr indent="0" lvl="0" marL="0" marR="1143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綁定班碼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D5A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2468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原班級編碼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D5A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2468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原班級編碼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E0C4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建議綁定班級碼命名設定：</a:t>
                      </a:r>
                      <a:br>
                        <a:rPr b="1" lang="en" sz="1000">
                          <a:solidFill>
                            <a:schemeClr val="dk1"/>
                          </a:solidFill>
                        </a:rPr>
                      </a:b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</a:rPr>
                        <a:t>(可以設定與綁定班級名稱相同)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1.輸入代表自訂班之英文字母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2.選擇一般數字(1.2.3..)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3.班序格式選英文字母(A,B,C..)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4.計算基準依年級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271500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97A4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建議綁定班級碼命名設定：</a:t>
                      </a:r>
                      <a:br>
                        <a:rPr b="1" lang="en" sz="1000">
                          <a:solidFill>
                            <a:schemeClr val="dk1"/>
                          </a:solidFill>
                        </a:rPr>
                      </a:b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</a:rPr>
                        <a:t>(可以設定與綁定班級名稱相同)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1.輸入代表自訂班之英文字母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2.選擇一般數字(1.2.3..)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3.班序格式選英文字母(A,B,C..)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4.計算基準依年級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A5D8">
                        <a:alpha val="250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預開課後處理</a:t>
            </a:r>
            <a:endParaRPr/>
          </a:p>
        </p:txBody>
      </p:sp>
      <p:sp>
        <p:nvSpPr>
          <p:cNvPr id="576" name="Google Shape;576;p24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4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4"/>
          <p:cNvSpPr/>
          <p:nvPr/>
        </p:nvSpPr>
        <p:spPr>
          <a:xfrm rot="10800000">
            <a:off x="7292051" y="3954950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7E0C4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4"/>
          <p:cNvSpPr/>
          <p:nvPr/>
        </p:nvSpPr>
        <p:spPr>
          <a:xfrm rot="10800000">
            <a:off x="7803824" y="4012849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2D5A0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4"/>
          <p:cNvSpPr txBox="1"/>
          <p:nvPr/>
        </p:nvSpPr>
        <p:spPr>
          <a:xfrm>
            <a:off x="841525" y="899025"/>
            <a:ext cx="73455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b="1" lang="en" sz="1500">
                <a:solidFill>
                  <a:schemeClr val="accent2"/>
                </a:solidFill>
              </a:rPr>
              <a:t>自選/排課接回無法比對課程的對應處理</a:t>
            </a:r>
            <a:endParaRPr b="1" sz="1500">
              <a:solidFill>
                <a:schemeClr val="accent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b="1" lang="en" sz="1500">
                <a:solidFill>
                  <a:schemeClr val="accent2"/>
                </a:solidFill>
              </a:rPr>
              <a:t>管理預開課程、週課資料、授課教師、及選修學生資料</a:t>
            </a:r>
            <a:endParaRPr b="1" sz="1500">
              <a:solidFill>
                <a:schemeClr val="accent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b="1" lang="en" sz="1500">
                <a:solidFill>
                  <a:schemeClr val="accent2"/>
                </a:solidFill>
              </a:rPr>
              <a:t>寫回正式課程</a:t>
            </a:r>
            <a:endParaRPr b="1" sz="1500">
              <a:solidFill>
                <a:schemeClr val="accent2"/>
              </a:solidFill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</a:pPr>
            <a:r>
              <a:rPr b="1" lang="en" sz="1500">
                <a:solidFill>
                  <a:schemeClr val="accent2"/>
                </a:solidFill>
              </a:rPr>
              <a:t>原班課程+原班學生</a:t>
            </a:r>
            <a:br>
              <a:rPr b="1" lang="en" sz="1500">
                <a:solidFill>
                  <a:schemeClr val="accent2"/>
                </a:solidFill>
              </a:rPr>
            </a:br>
            <a:r>
              <a:rPr lang="en" sz="1100">
                <a:solidFill>
                  <a:schemeClr val="accent2"/>
                </a:solidFill>
              </a:rPr>
              <a:t>從預開課產生課程資料，並將原班課程之班級學生產生修課紀錄</a:t>
            </a:r>
            <a:endParaRPr sz="1100">
              <a:solidFill>
                <a:schemeClr val="accent2"/>
              </a:solidFill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</a:pPr>
            <a:r>
              <a:rPr b="1" lang="en" sz="1500">
                <a:solidFill>
                  <a:schemeClr val="accent2"/>
                </a:solidFill>
              </a:rPr>
              <a:t>跨班課程+指定班級學生</a:t>
            </a:r>
            <a:br>
              <a:rPr b="1" lang="en" sz="1500">
                <a:solidFill>
                  <a:schemeClr val="accent2"/>
                </a:solidFill>
              </a:rPr>
            </a:br>
            <a:r>
              <a:rPr lang="en" sz="1100">
                <a:solidFill>
                  <a:schemeClr val="accent2"/>
                </a:solidFill>
              </a:rPr>
              <a:t>從預開課產生課程資料，並將跨班課程中指定之班級學生產生修課紀錄</a:t>
            </a:r>
            <a:endParaRPr sz="1100">
              <a:solidFill>
                <a:schemeClr val="accent2"/>
              </a:solidFill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</a:pPr>
            <a:r>
              <a:rPr b="1" lang="en" sz="1500">
                <a:solidFill>
                  <a:schemeClr val="accent2"/>
                </a:solidFill>
              </a:rPr>
              <a:t>課程+預選課修課</a:t>
            </a:r>
            <a:br>
              <a:rPr b="1" lang="en" sz="1500">
                <a:solidFill>
                  <a:schemeClr val="accent2"/>
                </a:solidFill>
              </a:rPr>
            </a:br>
            <a:r>
              <a:rPr lang="en" sz="1100">
                <a:solidFill>
                  <a:schemeClr val="accent2"/>
                </a:solidFill>
              </a:rPr>
              <a:t>從預開課產生課程資料，並將預開課程中之預修學生產生修課紀錄</a:t>
            </a:r>
            <a:endParaRPr sz="1100">
              <a:solidFill>
                <a:schemeClr val="accent2"/>
              </a:solidFill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</a:pPr>
            <a:r>
              <a:rPr b="1" lang="en" sz="1500">
                <a:solidFill>
                  <a:schemeClr val="accent2"/>
                </a:solidFill>
              </a:rPr>
              <a:t>僅產生課程 </a:t>
            </a:r>
            <a:r>
              <a:rPr lang="en" sz="1100">
                <a:solidFill>
                  <a:schemeClr val="accent2"/>
                </a:solidFill>
              </a:rPr>
              <a:t>從預開課產生課程資料</a:t>
            </a:r>
            <a:endParaRPr sz="1100">
              <a:solidFill>
                <a:schemeClr val="accent2"/>
              </a:solidFill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</a:pPr>
            <a:r>
              <a:rPr b="1" lang="en" sz="1500">
                <a:solidFill>
                  <a:schemeClr val="accent2"/>
                </a:solidFill>
              </a:rPr>
              <a:t>僅預選修課 </a:t>
            </a:r>
            <a:r>
              <a:rPr lang="en" sz="1100">
                <a:solidFill>
                  <a:schemeClr val="accent2"/>
                </a:solidFill>
              </a:rPr>
              <a:t>預修學生產生修課紀錄</a:t>
            </a:r>
            <a:endParaRPr sz="1100">
              <a:solidFill>
                <a:schemeClr val="accent2"/>
              </a:solidFill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</a:pPr>
            <a:r>
              <a:rPr b="1" lang="en" sz="1500">
                <a:solidFill>
                  <a:schemeClr val="accent2"/>
                </a:solidFill>
              </a:rPr>
              <a:t>預修學生產生修課紀錄 </a:t>
            </a:r>
            <a:r>
              <a:rPr lang="en" sz="1100">
                <a:solidFill>
                  <a:schemeClr val="accent2"/>
                </a:solidFill>
              </a:rPr>
              <a:t>寫入課程時以預開課之授課教師為主更新教師資料</a:t>
            </a:r>
            <a:endParaRPr sz="1500">
              <a:solidFill>
                <a:schemeClr val="accent2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5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5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5"/>
          <p:cNvSpPr/>
          <p:nvPr/>
        </p:nvSpPr>
        <p:spPr>
          <a:xfrm rot="10800000">
            <a:off x="7292051" y="3954950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7E0C4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5"/>
          <p:cNvSpPr/>
          <p:nvPr/>
        </p:nvSpPr>
        <p:spPr>
          <a:xfrm rot="10800000">
            <a:off x="7803824" y="4012849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2D5A0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0" name="Google Shape;5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175" y="2498125"/>
            <a:ext cx="7577552" cy="20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5"/>
          <p:cNvSpPr txBox="1"/>
          <p:nvPr/>
        </p:nvSpPr>
        <p:spPr>
          <a:xfrm>
            <a:off x="1041950" y="1804713"/>
            <a:ext cx="413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客戶服務網站</a:t>
            </a:r>
            <a:br>
              <a:rPr b="1" lang="en" sz="1500"/>
            </a:br>
            <a:r>
              <a:rPr b="1" lang="en" sz="1500"/>
              <a:t>https://support.ischool.com.tw/hc/zh-tw</a:t>
            </a:r>
            <a:endParaRPr b="1" sz="1500"/>
          </a:p>
        </p:txBody>
      </p:sp>
      <p:pic>
        <p:nvPicPr>
          <p:cNvPr id="592" name="Google Shape;59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700" y="841925"/>
            <a:ext cx="783100" cy="7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5"/>
          <p:cNvSpPr txBox="1"/>
          <p:nvPr/>
        </p:nvSpPr>
        <p:spPr>
          <a:xfrm>
            <a:off x="1762800" y="765725"/>
            <a:ext cx="54255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Fira Sans"/>
                <a:ea typeface="Fira Sans"/>
                <a:cs typeface="Fira Sans"/>
                <a:sym typeface="Fira Sans"/>
              </a:rPr>
              <a:t>客戶服務</a:t>
            </a:r>
            <a:endParaRPr b="1" sz="40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94" name="Google Shape;59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6600" y="886075"/>
            <a:ext cx="1453999" cy="14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/>
          <p:nvPr/>
        </p:nvSpPr>
        <p:spPr>
          <a:xfrm rot="-135885">
            <a:off x="5523946" y="2988217"/>
            <a:ext cx="3837240" cy="2467532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"/>
          <p:cNvSpPr/>
          <p:nvPr/>
        </p:nvSpPr>
        <p:spPr>
          <a:xfrm rot="-136545">
            <a:off x="6223235" y="3779446"/>
            <a:ext cx="3066769" cy="1503197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教學組主要作業</a:t>
            </a:r>
            <a:endParaRPr/>
          </a:p>
        </p:txBody>
      </p:sp>
      <p:sp>
        <p:nvSpPr>
          <p:cNvPr id="153" name="Google Shape;153;p14"/>
          <p:cNvSpPr/>
          <p:nvPr/>
        </p:nvSpPr>
        <p:spPr>
          <a:xfrm>
            <a:off x="754975" y="1094125"/>
            <a:ext cx="3361200" cy="3081000"/>
          </a:xfrm>
          <a:prstGeom prst="roundRect">
            <a:avLst>
              <a:gd fmla="val 6525" name="adj"/>
            </a:avLst>
          </a:prstGeom>
          <a:solidFill>
            <a:srgbClr val="E7F0F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1584650" y="1360950"/>
            <a:ext cx="2531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管理課程規劃表</a:t>
            </a:r>
            <a:endParaRPr b="1" sz="24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861644" y="1250988"/>
            <a:ext cx="723000" cy="72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56" name="Google Shape;156;p14"/>
          <p:cNvGrpSpPr/>
          <p:nvPr/>
        </p:nvGrpSpPr>
        <p:grpSpPr>
          <a:xfrm>
            <a:off x="1040384" y="1441522"/>
            <a:ext cx="365521" cy="341937"/>
            <a:chOff x="836147" y="2879993"/>
            <a:chExt cx="365521" cy="341937"/>
          </a:xfrm>
        </p:grpSpPr>
        <p:sp>
          <p:nvSpPr>
            <p:cNvPr id="157" name="Google Shape;157;p14"/>
            <p:cNvSpPr/>
            <p:nvPr/>
          </p:nvSpPr>
          <p:spPr>
            <a:xfrm>
              <a:off x="937080" y="3007826"/>
              <a:ext cx="50518" cy="43169"/>
            </a:xfrm>
            <a:custGeom>
              <a:rect b="b" l="l" r="r" t="t"/>
              <a:pathLst>
                <a:path extrusionOk="0" h="1263" w="1478">
                  <a:moveTo>
                    <a:pt x="834" y="0"/>
                  </a:moveTo>
                  <a:cubicBezTo>
                    <a:pt x="287" y="0"/>
                    <a:pt x="1" y="691"/>
                    <a:pt x="406" y="1072"/>
                  </a:cubicBezTo>
                  <a:cubicBezTo>
                    <a:pt x="530" y="1204"/>
                    <a:pt x="687" y="1263"/>
                    <a:pt x="843" y="1263"/>
                  </a:cubicBezTo>
                  <a:cubicBezTo>
                    <a:pt x="1164" y="1263"/>
                    <a:pt x="1477" y="1012"/>
                    <a:pt x="1477" y="643"/>
                  </a:cubicBezTo>
                  <a:cubicBezTo>
                    <a:pt x="1477" y="286"/>
                    <a:pt x="1192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923272" y="3072118"/>
              <a:ext cx="86305" cy="43169"/>
            </a:xfrm>
            <a:custGeom>
              <a:rect b="b" l="l" r="r" t="t"/>
              <a:pathLst>
                <a:path extrusionOk="0" h="1263" w="2525">
                  <a:moveTo>
                    <a:pt x="1238" y="1"/>
                  </a:moveTo>
                  <a:cubicBezTo>
                    <a:pt x="548" y="1"/>
                    <a:pt x="0" y="572"/>
                    <a:pt x="0" y="1263"/>
                  </a:cubicBezTo>
                  <a:lnTo>
                    <a:pt x="2524" y="1263"/>
                  </a:lnTo>
                  <a:cubicBezTo>
                    <a:pt x="2501" y="548"/>
                    <a:pt x="1953" y="1"/>
                    <a:pt x="1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857338" y="2943499"/>
              <a:ext cx="322352" cy="214138"/>
            </a:xfrm>
            <a:custGeom>
              <a:rect b="b" l="l" r="r" t="t"/>
              <a:pathLst>
                <a:path extrusionOk="0" h="6265" w="9431">
                  <a:moveTo>
                    <a:pt x="3198" y="1243"/>
                  </a:moveTo>
                  <a:cubicBezTo>
                    <a:pt x="3353" y="1243"/>
                    <a:pt x="3511" y="1272"/>
                    <a:pt x="3668" y="1335"/>
                  </a:cubicBezTo>
                  <a:cubicBezTo>
                    <a:pt x="4477" y="1668"/>
                    <a:pt x="4715" y="2740"/>
                    <a:pt x="4096" y="3383"/>
                  </a:cubicBezTo>
                  <a:cubicBezTo>
                    <a:pt x="4692" y="3716"/>
                    <a:pt x="5073" y="4335"/>
                    <a:pt x="5073" y="5026"/>
                  </a:cubicBezTo>
                  <a:lnTo>
                    <a:pt x="5049" y="5335"/>
                  </a:lnTo>
                  <a:cubicBezTo>
                    <a:pt x="5073" y="5502"/>
                    <a:pt x="4930" y="5645"/>
                    <a:pt x="4739" y="5645"/>
                  </a:cubicBezTo>
                  <a:lnTo>
                    <a:pt x="1619" y="5645"/>
                  </a:lnTo>
                  <a:cubicBezTo>
                    <a:pt x="1453" y="5645"/>
                    <a:pt x="1310" y="5502"/>
                    <a:pt x="1310" y="5335"/>
                  </a:cubicBezTo>
                  <a:lnTo>
                    <a:pt x="1310" y="5026"/>
                  </a:lnTo>
                  <a:cubicBezTo>
                    <a:pt x="1310" y="4335"/>
                    <a:pt x="1691" y="3692"/>
                    <a:pt x="2286" y="3383"/>
                  </a:cubicBezTo>
                  <a:cubicBezTo>
                    <a:pt x="2072" y="3144"/>
                    <a:pt x="1929" y="2835"/>
                    <a:pt x="1953" y="2525"/>
                  </a:cubicBezTo>
                  <a:cubicBezTo>
                    <a:pt x="1934" y="1790"/>
                    <a:pt x="2528" y="1243"/>
                    <a:pt x="3198" y="1243"/>
                  </a:cubicBezTo>
                  <a:close/>
                  <a:moveTo>
                    <a:pt x="953" y="1"/>
                  </a:moveTo>
                  <a:cubicBezTo>
                    <a:pt x="429" y="1"/>
                    <a:pt x="0" y="430"/>
                    <a:pt x="0" y="954"/>
                  </a:cubicBezTo>
                  <a:lnTo>
                    <a:pt x="0" y="6264"/>
                  </a:lnTo>
                  <a:lnTo>
                    <a:pt x="9431" y="6264"/>
                  </a:lnTo>
                  <a:lnTo>
                    <a:pt x="9431" y="2478"/>
                  </a:lnTo>
                  <a:cubicBezTo>
                    <a:pt x="9335" y="2502"/>
                    <a:pt x="9216" y="2502"/>
                    <a:pt x="9121" y="2525"/>
                  </a:cubicBezTo>
                  <a:lnTo>
                    <a:pt x="8264" y="2525"/>
                  </a:lnTo>
                  <a:lnTo>
                    <a:pt x="7287" y="3502"/>
                  </a:lnTo>
                  <a:cubicBezTo>
                    <a:pt x="7096" y="3686"/>
                    <a:pt x="6860" y="3768"/>
                    <a:pt x="6629" y="3768"/>
                  </a:cubicBezTo>
                  <a:cubicBezTo>
                    <a:pt x="6142" y="3768"/>
                    <a:pt x="5676" y="3400"/>
                    <a:pt x="5692" y="2835"/>
                  </a:cubicBezTo>
                  <a:lnTo>
                    <a:pt x="5692" y="2192"/>
                  </a:lnTo>
                  <a:cubicBezTo>
                    <a:pt x="5287" y="1906"/>
                    <a:pt x="5049" y="1430"/>
                    <a:pt x="5049" y="954"/>
                  </a:cubicBezTo>
                  <a:lnTo>
                    <a:pt x="5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836147" y="3178760"/>
              <a:ext cx="365521" cy="43169"/>
            </a:xfrm>
            <a:custGeom>
              <a:rect b="b" l="l" r="r" t="t"/>
              <a:pathLst>
                <a:path extrusionOk="0" h="1263" w="10694">
                  <a:moveTo>
                    <a:pt x="311" y="0"/>
                  </a:moveTo>
                  <a:cubicBezTo>
                    <a:pt x="144" y="0"/>
                    <a:pt x="1" y="143"/>
                    <a:pt x="25" y="334"/>
                  </a:cubicBezTo>
                  <a:cubicBezTo>
                    <a:pt x="25" y="834"/>
                    <a:pt x="430" y="1263"/>
                    <a:pt x="953" y="1263"/>
                  </a:cubicBezTo>
                  <a:lnTo>
                    <a:pt x="9765" y="1263"/>
                  </a:lnTo>
                  <a:cubicBezTo>
                    <a:pt x="10265" y="1263"/>
                    <a:pt x="10694" y="834"/>
                    <a:pt x="10694" y="334"/>
                  </a:cubicBezTo>
                  <a:cubicBezTo>
                    <a:pt x="10694" y="143"/>
                    <a:pt x="10575" y="0"/>
                    <a:pt x="10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1051036" y="2879993"/>
              <a:ext cx="150631" cy="171276"/>
            </a:xfrm>
            <a:custGeom>
              <a:rect b="b" l="l" r="r" t="t"/>
              <a:pathLst>
                <a:path extrusionOk="0" h="5011" w="4407">
                  <a:moveTo>
                    <a:pt x="3144" y="930"/>
                  </a:moveTo>
                  <a:cubicBezTo>
                    <a:pt x="3525" y="954"/>
                    <a:pt x="3525" y="1526"/>
                    <a:pt x="3144" y="1549"/>
                  </a:cubicBezTo>
                  <a:lnTo>
                    <a:pt x="1263" y="1549"/>
                  </a:lnTo>
                  <a:cubicBezTo>
                    <a:pt x="882" y="1526"/>
                    <a:pt x="882" y="954"/>
                    <a:pt x="1263" y="930"/>
                  </a:cubicBezTo>
                  <a:close/>
                  <a:moveTo>
                    <a:pt x="3144" y="2169"/>
                  </a:moveTo>
                  <a:cubicBezTo>
                    <a:pt x="3549" y="2169"/>
                    <a:pt x="3549" y="2812"/>
                    <a:pt x="3144" y="2812"/>
                  </a:cubicBezTo>
                  <a:lnTo>
                    <a:pt x="1263" y="2812"/>
                  </a:lnTo>
                  <a:cubicBezTo>
                    <a:pt x="858" y="2812"/>
                    <a:pt x="858" y="2169"/>
                    <a:pt x="1263" y="2169"/>
                  </a:cubicBezTo>
                  <a:close/>
                  <a:moveTo>
                    <a:pt x="912" y="1"/>
                  </a:moveTo>
                  <a:cubicBezTo>
                    <a:pt x="408" y="1"/>
                    <a:pt x="25" y="420"/>
                    <a:pt x="25" y="930"/>
                  </a:cubicBezTo>
                  <a:lnTo>
                    <a:pt x="25" y="2812"/>
                  </a:lnTo>
                  <a:cubicBezTo>
                    <a:pt x="1" y="3216"/>
                    <a:pt x="263" y="3574"/>
                    <a:pt x="644" y="3693"/>
                  </a:cubicBezTo>
                  <a:lnTo>
                    <a:pt x="644" y="4693"/>
                  </a:lnTo>
                  <a:cubicBezTo>
                    <a:pt x="644" y="4883"/>
                    <a:pt x="792" y="5010"/>
                    <a:pt x="947" y="5010"/>
                  </a:cubicBezTo>
                  <a:cubicBezTo>
                    <a:pt x="1025" y="5010"/>
                    <a:pt x="1104" y="4979"/>
                    <a:pt x="1168" y="4907"/>
                  </a:cubicBezTo>
                  <a:lnTo>
                    <a:pt x="2335" y="3764"/>
                  </a:lnTo>
                  <a:lnTo>
                    <a:pt x="3454" y="3764"/>
                  </a:lnTo>
                  <a:cubicBezTo>
                    <a:pt x="3978" y="3764"/>
                    <a:pt x="4383" y="3335"/>
                    <a:pt x="4407" y="2812"/>
                  </a:cubicBezTo>
                  <a:lnTo>
                    <a:pt x="4407" y="930"/>
                  </a:lnTo>
                  <a:cubicBezTo>
                    <a:pt x="4383" y="406"/>
                    <a:pt x="3978" y="1"/>
                    <a:pt x="3454" y="1"/>
                  </a:cubicBezTo>
                  <a:lnTo>
                    <a:pt x="954" y="1"/>
                  </a:lnTo>
                  <a:cubicBezTo>
                    <a:pt x="940" y="1"/>
                    <a:pt x="926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14"/>
          <p:cNvSpPr/>
          <p:nvPr/>
        </p:nvSpPr>
        <p:spPr>
          <a:xfrm>
            <a:off x="4874950" y="1119900"/>
            <a:ext cx="3361200" cy="3081000"/>
          </a:xfrm>
          <a:prstGeom prst="roundRect">
            <a:avLst>
              <a:gd fmla="val 6525" name="adj"/>
            </a:avLst>
          </a:prstGeom>
          <a:solidFill>
            <a:srgbClr val="DFFA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5704625" y="1386725"/>
            <a:ext cx="2531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</a:rPr>
              <a:t>管理預開課程</a:t>
            </a:r>
            <a:endParaRPr b="1" sz="2400">
              <a:solidFill>
                <a:schemeClr val="accent3"/>
              </a:solidFill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4981619" y="1276763"/>
            <a:ext cx="723000" cy="72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65" name="Google Shape;165;p14"/>
          <p:cNvGrpSpPr/>
          <p:nvPr/>
        </p:nvGrpSpPr>
        <p:grpSpPr>
          <a:xfrm>
            <a:off x="5168046" y="1422204"/>
            <a:ext cx="350165" cy="365655"/>
            <a:chOff x="3218746" y="4629142"/>
            <a:chExt cx="350165" cy="365655"/>
          </a:xfrm>
        </p:grpSpPr>
        <p:sp>
          <p:nvSpPr>
            <p:cNvPr id="166" name="Google Shape;166;p14"/>
            <p:cNvSpPr/>
            <p:nvPr/>
          </p:nvSpPr>
          <p:spPr>
            <a:xfrm>
              <a:off x="3218746" y="4961356"/>
              <a:ext cx="350165" cy="33440"/>
            </a:xfrm>
            <a:custGeom>
              <a:rect b="b" l="l" r="r" t="t"/>
              <a:pathLst>
                <a:path extrusionOk="0" h="978" w="10241">
                  <a:moveTo>
                    <a:pt x="0" y="1"/>
                  </a:moveTo>
                  <a:lnTo>
                    <a:pt x="0" y="49"/>
                  </a:lnTo>
                  <a:cubicBezTo>
                    <a:pt x="0" y="549"/>
                    <a:pt x="405" y="977"/>
                    <a:pt x="929" y="977"/>
                  </a:cubicBezTo>
                  <a:lnTo>
                    <a:pt x="9312" y="977"/>
                  </a:lnTo>
                  <a:cubicBezTo>
                    <a:pt x="9836" y="977"/>
                    <a:pt x="10241" y="549"/>
                    <a:pt x="10241" y="49"/>
                  </a:cubicBezTo>
                  <a:lnTo>
                    <a:pt x="10241" y="1"/>
                  </a:lnTo>
                  <a:cubicBezTo>
                    <a:pt x="9979" y="191"/>
                    <a:pt x="9645" y="311"/>
                    <a:pt x="9312" y="311"/>
                  </a:cubicBezTo>
                  <a:lnTo>
                    <a:pt x="929" y="311"/>
                  </a:lnTo>
                  <a:cubicBezTo>
                    <a:pt x="596" y="311"/>
                    <a:pt x="262" y="19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3218746" y="4656838"/>
              <a:ext cx="350165" cy="293987"/>
            </a:xfrm>
            <a:custGeom>
              <a:rect b="b" l="l" r="r" t="t"/>
              <a:pathLst>
                <a:path extrusionOk="0" h="8598" w="10241">
                  <a:moveTo>
                    <a:pt x="6168" y="1239"/>
                  </a:moveTo>
                  <a:cubicBezTo>
                    <a:pt x="6526" y="1286"/>
                    <a:pt x="6526" y="1834"/>
                    <a:pt x="6168" y="1882"/>
                  </a:cubicBezTo>
                  <a:lnTo>
                    <a:pt x="4073" y="1882"/>
                  </a:lnTo>
                  <a:cubicBezTo>
                    <a:pt x="3692" y="1834"/>
                    <a:pt x="3692" y="1286"/>
                    <a:pt x="4073" y="1239"/>
                  </a:cubicBezTo>
                  <a:close/>
                  <a:moveTo>
                    <a:pt x="4544" y="2927"/>
                  </a:moveTo>
                  <a:cubicBezTo>
                    <a:pt x="4940" y="2927"/>
                    <a:pt x="4940" y="3551"/>
                    <a:pt x="4544" y="3551"/>
                  </a:cubicBezTo>
                  <a:cubicBezTo>
                    <a:pt x="4530" y="3551"/>
                    <a:pt x="4516" y="3550"/>
                    <a:pt x="4501" y="3549"/>
                  </a:cubicBezTo>
                  <a:lnTo>
                    <a:pt x="3668" y="3549"/>
                  </a:lnTo>
                  <a:cubicBezTo>
                    <a:pt x="3652" y="3550"/>
                    <a:pt x="3638" y="3551"/>
                    <a:pt x="3623" y="3551"/>
                  </a:cubicBezTo>
                  <a:cubicBezTo>
                    <a:pt x="3206" y="3551"/>
                    <a:pt x="3206" y="2927"/>
                    <a:pt x="3623" y="2927"/>
                  </a:cubicBezTo>
                  <a:cubicBezTo>
                    <a:pt x="3638" y="2927"/>
                    <a:pt x="3652" y="2928"/>
                    <a:pt x="3668" y="2930"/>
                  </a:cubicBezTo>
                  <a:lnTo>
                    <a:pt x="4501" y="2930"/>
                  </a:lnTo>
                  <a:cubicBezTo>
                    <a:pt x="4516" y="2928"/>
                    <a:pt x="4530" y="2927"/>
                    <a:pt x="4544" y="2927"/>
                  </a:cubicBezTo>
                  <a:close/>
                  <a:moveTo>
                    <a:pt x="6618" y="2927"/>
                  </a:moveTo>
                  <a:cubicBezTo>
                    <a:pt x="7035" y="2927"/>
                    <a:pt x="7035" y="3551"/>
                    <a:pt x="6618" y="3551"/>
                  </a:cubicBezTo>
                  <a:cubicBezTo>
                    <a:pt x="6603" y="3551"/>
                    <a:pt x="6589" y="3550"/>
                    <a:pt x="6573" y="3549"/>
                  </a:cubicBezTo>
                  <a:lnTo>
                    <a:pt x="5740" y="3549"/>
                  </a:lnTo>
                  <a:cubicBezTo>
                    <a:pt x="5725" y="3550"/>
                    <a:pt x="5711" y="3551"/>
                    <a:pt x="5697" y="3551"/>
                  </a:cubicBezTo>
                  <a:cubicBezTo>
                    <a:pt x="5301" y="3551"/>
                    <a:pt x="5301" y="2927"/>
                    <a:pt x="5697" y="2927"/>
                  </a:cubicBezTo>
                  <a:cubicBezTo>
                    <a:pt x="5711" y="2927"/>
                    <a:pt x="5725" y="2928"/>
                    <a:pt x="5740" y="2930"/>
                  </a:cubicBezTo>
                  <a:lnTo>
                    <a:pt x="6573" y="2930"/>
                  </a:lnTo>
                  <a:cubicBezTo>
                    <a:pt x="6589" y="2928"/>
                    <a:pt x="6603" y="2927"/>
                    <a:pt x="6618" y="2927"/>
                  </a:cubicBezTo>
                  <a:close/>
                  <a:moveTo>
                    <a:pt x="8735" y="2927"/>
                  </a:moveTo>
                  <a:cubicBezTo>
                    <a:pt x="9131" y="2927"/>
                    <a:pt x="9131" y="3551"/>
                    <a:pt x="8735" y="3551"/>
                  </a:cubicBezTo>
                  <a:cubicBezTo>
                    <a:pt x="8721" y="3551"/>
                    <a:pt x="8707" y="3550"/>
                    <a:pt x="8693" y="3549"/>
                  </a:cubicBezTo>
                  <a:lnTo>
                    <a:pt x="7835" y="3549"/>
                  </a:lnTo>
                  <a:cubicBezTo>
                    <a:pt x="7454" y="3501"/>
                    <a:pt x="7454" y="2953"/>
                    <a:pt x="7835" y="2930"/>
                  </a:cubicBezTo>
                  <a:lnTo>
                    <a:pt x="8693" y="2930"/>
                  </a:lnTo>
                  <a:cubicBezTo>
                    <a:pt x="8707" y="2928"/>
                    <a:pt x="8721" y="2927"/>
                    <a:pt x="8735" y="2927"/>
                  </a:cubicBezTo>
                  <a:close/>
                  <a:moveTo>
                    <a:pt x="4543" y="4166"/>
                  </a:moveTo>
                  <a:cubicBezTo>
                    <a:pt x="4940" y="4166"/>
                    <a:pt x="4940" y="4813"/>
                    <a:pt x="4543" y="4813"/>
                  </a:cubicBezTo>
                  <a:cubicBezTo>
                    <a:pt x="4529" y="4813"/>
                    <a:pt x="4516" y="4812"/>
                    <a:pt x="4501" y="4811"/>
                  </a:cubicBezTo>
                  <a:lnTo>
                    <a:pt x="3668" y="4811"/>
                  </a:lnTo>
                  <a:cubicBezTo>
                    <a:pt x="3653" y="4812"/>
                    <a:pt x="3639" y="4813"/>
                    <a:pt x="3625" y="4813"/>
                  </a:cubicBezTo>
                  <a:cubicBezTo>
                    <a:pt x="3206" y="4813"/>
                    <a:pt x="3206" y="4166"/>
                    <a:pt x="3625" y="4166"/>
                  </a:cubicBezTo>
                  <a:cubicBezTo>
                    <a:pt x="3639" y="4166"/>
                    <a:pt x="3653" y="4166"/>
                    <a:pt x="3668" y="4168"/>
                  </a:cubicBezTo>
                  <a:lnTo>
                    <a:pt x="4501" y="4168"/>
                  </a:lnTo>
                  <a:cubicBezTo>
                    <a:pt x="4516" y="4166"/>
                    <a:pt x="4529" y="4166"/>
                    <a:pt x="4543" y="4166"/>
                  </a:cubicBezTo>
                  <a:close/>
                  <a:moveTo>
                    <a:pt x="6617" y="4166"/>
                  </a:moveTo>
                  <a:cubicBezTo>
                    <a:pt x="7035" y="4166"/>
                    <a:pt x="7035" y="4813"/>
                    <a:pt x="6617" y="4813"/>
                  </a:cubicBezTo>
                  <a:cubicBezTo>
                    <a:pt x="6603" y="4813"/>
                    <a:pt x="6588" y="4812"/>
                    <a:pt x="6573" y="4811"/>
                  </a:cubicBezTo>
                  <a:lnTo>
                    <a:pt x="5740" y="4811"/>
                  </a:lnTo>
                  <a:cubicBezTo>
                    <a:pt x="5726" y="4812"/>
                    <a:pt x="5712" y="4813"/>
                    <a:pt x="5699" y="4813"/>
                  </a:cubicBezTo>
                  <a:cubicBezTo>
                    <a:pt x="5301" y="4813"/>
                    <a:pt x="5301" y="4166"/>
                    <a:pt x="5699" y="4166"/>
                  </a:cubicBezTo>
                  <a:cubicBezTo>
                    <a:pt x="5712" y="4166"/>
                    <a:pt x="5726" y="4166"/>
                    <a:pt x="5740" y="4168"/>
                  </a:cubicBezTo>
                  <a:lnTo>
                    <a:pt x="6573" y="4168"/>
                  </a:lnTo>
                  <a:cubicBezTo>
                    <a:pt x="6588" y="4166"/>
                    <a:pt x="6603" y="4166"/>
                    <a:pt x="6617" y="4166"/>
                  </a:cubicBezTo>
                  <a:close/>
                  <a:moveTo>
                    <a:pt x="8734" y="4166"/>
                  </a:moveTo>
                  <a:cubicBezTo>
                    <a:pt x="9131" y="4166"/>
                    <a:pt x="9131" y="4813"/>
                    <a:pt x="8734" y="4813"/>
                  </a:cubicBezTo>
                  <a:cubicBezTo>
                    <a:pt x="8721" y="4813"/>
                    <a:pt x="8707" y="4812"/>
                    <a:pt x="8693" y="4811"/>
                  </a:cubicBezTo>
                  <a:lnTo>
                    <a:pt x="7835" y="4811"/>
                  </a:lnTo>
                  <a:cubicBezTo>
                    <a:pt x="7454" y="4763"/>
                    <a:pt x="7454" y="4216"/>
                    <a:pt x="7835" y="4168"/>
                  </a:cubicBezTo>
                  <a:lnTo>
                    <a:pt x="8693" y="4168"/>
                  </a:lnTo>
                  <a:cubicBezTo>
                    <a:pt x="8707" y="4166"/>
                    <a:pt x="8721" y="4166"/>
                    <a:pt x="8734" y="4166"/>
                  </a:cubicBezTo>
                  <a:close/>
                  <a:moveTo>
                    <a:pt x="1528" y="4189"/>
                  </a:moveTo>
                  <a:cubicBezTo>
                    <a:pt x="1542" y="4189"/>
                    <a:pt x="1557" y="4190"/>
                    <a:pt x="1572" y="4192"/>
                  </a:cubicBezTo>
                  <a:lnTo>
                    <a:pt x="2406" y="4192"/>
                  </a:lnTo>
                  <a:cubicBezTo>
                    <a:pt x="2787" y="4216"/>
                    <a:pt x="2787" y="4787"/>
                    <a:pt x="2406" y="4811"/>
                  </a:cubicBezTo>
                  <a:lnTo>
                    <a:pt x="1572" y="4811"/>
                  </a:lnTo>
                  <a:cubicBezTo>
                    <a:pt x="1557" y="4812"/>
                    <a:pt x="1542" y="4813"/>
                    <a:pt x="1528" y="4813"/>
                  </a:cubicBezTo>
                  <a:cubicBezTo>
                    <a:pt x="1111" y="4813"/>
                    <a:pt x="1111" y="4189"/>
                    <a:pt x="1528" y="4189"/>
                  </a:cubicBezTo>
                  <a:close/>
                  <a:moveTo>
                    <a:pt x="4544" y="5428"/>
                  </a:moveTo>
                  <a:cubicBezTo>
                    <a:pt x="4940" y="5428"/>
                    <a:pt x="4940" y="6052"/>
                    <a:pt x="4544" y="6052"/>
                  </a:cubicBezTo>
                  <a:cubicBezTo>
                    <a:pt x="4530" y="6052"/>
                    <a:pt x="4516" y="6051"/>
                    <a:pt x="4501" y="6049"/>
                  </a:cubicBezTo>
                  <a:lnTo>
                    <a:pt x="3668" y="6049"/>
                  </a:lnTo>
                  <a:cubicBezTo>
                    <a:pt x="3652" y="6051"/>
                    <a:pt x="3638" y="6052"/>
                    <a:pt x="3623" y="6052"/>
                  </a:cubicBezTo>
                  <a:cubicBezTo>
                    <a:pt x="3206" y="6052"/>
                    <a:pt x="3206" y="5428"/>
                    <a:pt x="3623" y="5428"/>
                  </a:cubicBezTo>
                  <a:cubicBezTo>
                    <a:pt x="3638" y="5428"/>
                    <a:pt x="3652" y="5429"/>
                    <a:pt x="3668" y="5430"/>
                  </a:cubicBezTo>
                  <a:lnTo>
                    <a:pt x="4501" y="5430"/>
                  </a:lnTo>
                  <a:cubicBezTo>
                    <a:pt x="4516" y="5429"/>
                    <a:pt x="4530" y="5428"/>
                    <a:pt x="4544" y="5428"/>
                  </a:cubicBezTo>
                  <a:close/>
                  <a:moveTo>
                    <a:pt x="6618" y="5428"/>
                  </a:moveTo>
                  <a:cubicBezTo>
                    <a:pt x="7035" y="5428"/>
                    <a:pt x="7035" y="6052"/>
                    <a:pt x="6618" y="6052"/>
                  </a:cubicBezTo>
                  <a:cubicBezTo>
                    <a:pt x="6603" y="6052"/>
                    <a:pt x="6589" y="6051"/>
                    <a:pt x="6573" y="6049"/>
                  </a:cubicBezTo>
                  <a:lnTo>
                    <a:pt x="5740" y="6049"/>
                  </a:lnTo>
                  <a:cubicBezTo>
                    <a:pt x="5725" y="6051"/>
                    <a:pt x="5711" y="6052"/>
                    <a:pt x="5697" y="6052"/>
                  </a:cubicBezTo>
                  <a:cubicBezTo>
                    <a:pt x="5301" y="6052"/>
                    <a:pt x="5301" y="5428"/>
                    <a:pt x="5697" y="5428"/>
                  </a:cubicBezTo>
                  <a:cubicBezTo>
                    <a:pt x="5711" y="5428"/>
                    <a:pt x="5725" y="5429"/>
                    <a:pt x="5740" y="5430"/>
                  </a:cubicBezTo>
                  <a:lnTo>
                    <a:pt x="6573" y="5430"/>
                  </a:lnTo>
                  <a:cubicBezTo>
                    <a:pt x="6589" y="5429"/>
                    <a:pt x="6603" y="5428"/>
                    <a:pt x="6618" y="5428"/>
                  </a:cubicBezTo>
                  <a:close/>
                  <a:moveTo>
                    <a:pt x="8735" y="5428"/>
                  </a:moveTo>
                  <a:cubicBezTo>
                    <a:pt x="9131" y="5428"/>
                    <a:pt x="9131" y="6052"/>
                    <a:pt x="8735" y="6052"/>
                  </a:cubicBezTo>
                  <a:cubicBezTo>
                    <a:pt x="8721" y="6052"/>
                    <a:pt x="8707" y="6051"/>
                    <a:pt x="8693" y="6049"/>
                  </a:cubicBezTo>
                  <a:lnTo>
                    <a:pt x="7835" y="6049"/>
                  </a:lnTo>
                  <a:cubicBezTo>
                    <a:pt x="7454" y="6025"/>
                    <a:pt x="7454" y="5478"/>
                    <a:pt x="7835" y="5430"/>
                  </a:cubicBezTo>
                  <a:lnTo>
                    <a:pt x="8693" y="5430"/>
                  </a:lnTo>
                  <a:cubicBezTo>
                    <a:pt x="8707" y="5429"/>
                    <a:pt x="8721" y="5428"/>
                    <a:pt x="8735" y="5428"/>
                  </a:cubicBezTo>
                  <a:close/>
                  <a:moveTo>
                    <a:pt x="1528" y="5452"/>
                  </a:moveTo>
                  <a:cubicBezTo>
                    <a:pt x="1542" y="5452"/>
                    <a:pt x="1557" y="5452"/>
                    <a:pt x="1572" y="5454"/>
                  </a:cubicBezTo>
                  <a:lnTo>
                    <a:pt x="2406" y="5454"/>
                  </a:lnTo>
                  <a:cubicBezTo>
                    <a:pt x="2787" y="5478"/>
                    <a:pt x="2787" y="6025"/>
                    <a:pt x="2406" y="6073"/>
                  </a:cubicBezTo>
                  <a:lnTo>
                    <a:pt x="1572" y="6073"/>
                  </a:lnTo>
                  <a:cubicBezTo>
                    <a:pt x="1557" y="6075"/>
                    <a:pt x="1542" y="6075"/>
                    <a:pt x="1528" y="6075"/>
                  </a:cubicBezTo>
                  <a:cubicBezTo>
                    <a:pt x="1111" y="6075"/>
                    <a:pt x="1111" y="5452"/>
                    <a:pt x="1528" y="5452"/>
                  </a:cubicBezTo>
                  <a:close/>
                  <a:moveTo>
                    <a:pt x="4544" y="6690"/>
                  </a:moveTo>
                  <a:cubicBezTo>
                    <a:pt x="4940" y="6690"/>
                    <a:pt x="4940" y="7314"/>
                    <a:pt x="4544" y="7314"/>
                  </a:cubicBezTo>
                  <a:cubicBezTo>
                    <a:pt x="4530" y="7314"/>
                    <a:pt x="4516" y="7313"/>
                    <a:pt x="4501" y="7311"/>
                  </a:cubicBezTo>
                  <a:lnTo>
                    <a:pt x="3668" y="7311"/>
                  </a:lnTo>
                  <a:cubicBezTo>
                    <a:pt x="3652" y="7313"/>
                    <a:pt x="3638" y="7314"/>
                    <a:pt x="3623" y="7314"/>
                  </a:cubicBezTo>
                  <a:cubicBezTo>
                    <a:pt x="3206" y="7314"/>
                    <a:pt x="3206" y="6690"/>
                    <a:pt x="3623" y="6690"/>
                  </a:cubicBezTo>
                  <a:cubicBezTo>
                    <a:pt x="3638" y="6690"/>
                    <a:pt x="3652" y="6691"/>
                    <a:pt x="3668" y="6692"/>
                  </a:cubicBezTo>
                  <a:lnTo>
                    <a:pt x="4501" y="6692"/>
                  </a:lnTo>
                  <a:cubicBezTo>
                    <a:pt x="4516" y="6691"/>
                    <a:pt x="4530" y="6690"/>
                    <a:pt x="4544" y="6690"/>
                  </a:cubicBezTo>
                  <a:close/>
                  <a:moveTo>
                    <a:pt x="6618" y="6690"/>
                  </a:moveTo>
                  <a:cubicBezTo>
                    <a:pt x="7035" y="6690"/>
                    <a:pt x="7035" y="7314"/>
                    <a:pt x="6618" y="7314"/>
                  </a:cubicBezTo>
                  <a:cubicBezTo>
                    <a:pt x="6603" y="7314"/>
                    <a:pt x="6589" y="7313"/>
                    <a:pt x="6573" y="7311"/>
                  </a:cubicBezTo>
                  <a:lnTo>
                    <a:pt x="5740" y="7311"/>
                  </a:lnTo>
                  <a:cubicBezTo>
                    <a:pt x="5725" y="7313"/>
                    <a:pt x="5711" y="7314"/>
                    <a:pt x="5697" y="7314"/>
                  </a:cubicBezTo>
                  <a:cubicBezTo>
                    <a:pt x="5301" y="7314"/>
                    <a:pt x="5301" y="6690"/>
                    <a:pt x="5697" y="6690"/>
                  </a:cubicBezTo>
                  <a:cubicBezTo>
                    <a:pt x="5711" y="6690"/>
                    <a:pt x="5725" y="6691"/>
                    <a:pt x="5740" y="6692"/>
                  </a:cubicBezTo>
                  <a:lnTo>
                    <a:pt x="6573" y="6692"/>
                  </a:lnTo>
                  <a:cubicBezTo>
                    <a:pt x="6589" y="6691"/>
                    <a:pt x="6603" y="6690"/>
                    <a:pt x="6618" y="6690"/>
                  </a:cubicBezTo>
                  <a:close/>
                  <a:moveTo>
                    <a:pt x="1529" y="6690"/>
                  </a:moveTo>
                  <a:cubicBezTo>
                    <a:pt x="1543" y="6690"/>
                    <a:pt x="1557" y="6691"/>
                    <a:pt x="1572" y="6692"/>
                  </a:cubicBezTo>
                  <a:lnTo>
                    <a:pt x="2406" y="6692"/>
                  </a:lnTo>
                  <a:cubicBezTo>
                    <a:pt x="2787" y="6740"/>
                    <a:pt x="2787" y="7288"/>
                    <a:pt x="2406" y="7335"/>
                  </a:cubicBezTo>
                  <a:lnTo>
                    <a:pt x="1572" y="7335"/>
                  </a:lnTo>
                  <a:cubicBezTo>
                    <a:pt x="1557" y="7337"/>
                    <a:pt x="1543" y="7337"/>
                    <a:pt x="1529" y="7337"/>
                  </a:cubicBezTo>
                  <a:cubicBezTo>
                    <a:pt x="1110" y="7337"/>
                    <a:pt x="1110" y="6690"/>
                    <a:pt x="1529" y="6690"/>
                  </a:cubicBezTo>
                  <a:close/>
                  <a:moveTo>
                    <a:pt x="929" y="0"/>
                  </a:moveTo>
                  <a:cubicBezTo>
                    <a:pt x="405" y="0"/>
                    <a:pt x="0" y="429"/>
                    <a:pt x="0" y="953"/>
                  </a:cubicBezTo>
                  <a:lnTo>
                    <a:pt x="0" y="7645"/>
                  </a:lnTo>
                  <a:cubicBezTo>
                    <a:pt x="0" y="8169"/>
                    <a:pt x="405" y="8597"/>
                    <a:pt x="929" y="8597"/>
                  </a:cubicBezTo>
                  <a:lnTo>
                    <a:pt x="9312" y="8597"/>
                  </a:lnTo>
                  <a:cubicBezTo>
                    <a:pt x="9836" y="8597"/>
                    <a:pt x="10241" y="8169"/>
                    <a:pt x="10241" y="7645"/>
                  </a:cubicBezTo>
                  <a:lnTo>
                    <a:pt x="10241" y="953"/>
                  </a:lnTo>
                  <a:cubicBezTo>
                    <a:pt x="10241" y="429"/>
                    <a:pt x="9836" y="0"/>
                    <a:pt x="9312" y="0"/>
                  </a:cubicBezTo>
                  <a:lnTo>
                    <a:pt x="9002" y="0"/>
                  </a:lnTo>
                  <a:lnTo>
                    <a:pt x="9002" y="1167"/>
                  </a:lnTo>
                  <a:cubicBezTo>
                    <a:pt x="8978" y="1346"/>
                    <a:pt x="8830" y="1435"/>
                    <a:pt x="8681" y="1435"/>
                  </a:cubicBezTo>
                  <a:cubicBezTo>
                    <a:pt x="8532" y="1435"/>
                    <a:pt x="8383" y="1346"/>
                    <a:pt x="8359" y="1167"/>
                  </a:cubicBezTo>
                  <a:lnTo>
                    <a:pt x="8359" y="0"/>
                  </a:lnTo>
                  <a:lnTo>
                    <a:pt x="7740" y="0"/>
                  </a:lnTo>
                  <a:lnTo>
                    <a:pt x="7740" y="1167"/>
                  </a:lnTo>
                  <a:cubicBezTo>
                    <a:pt x="7716" y="1346"/>
                    <a:pt x="7567" y="1435"/>
                    <a:pt x="7419" y="1435"/>
                  </a:cubicBezTo>
                  <a:cubicBezTo>
                    <a:pt x="7270" y="1435"/>
                    <a:pt x="7121" y="1346"/>
                    <a:pt x="7097" y="1167"/>
                  </a:cubicBezTo>
                  <a:lnTo>
                    <a:pt x="7097" y="0"/>
                  </a:lnTo>
                  <a:lnTo>
                    <a:pt x="3144" y="0"/>
                  </a:lnTo>
                  <a:lnTo>
                    <a:pt x="3144" y="1167"/>
                  </a:lnTo>
                  <a:cubicBezTo>
                    <a:pt x="3120" y="1346"/>
                    <a:pt x="2971" y="1435"/>
                    <a:pt x="2822" y="1435"/>
                  </a:cubicBezTo>
                  <a:cubicBezTo>
                    <a:pt x="2674" y="1435"/>
                    <a:pt x="2525" y="1346"/>
                    <a:pt x="2501" y="1167"/>
                  </a:cubicBezTo>
                  <a:lnTo>
                    <a:pt x="2501" y="0"/>
                  </a:lnTo>
                  <a:lnTo>
                    <a:pt x="1882" y="0"/>
                  </a:lnTo>
                  <a:lnTo>
                    <a:pt x="1882" y="1167"/>
                  </a:lnTo>
                  <a:cubicBezTo>
                    <a:pt x="1858" y="1346"/>
                    <a:pt x="1709" y="1435"/>
                    <a:pt x="1560" y="1435"/>
                  </a:cubicBezTo>
                  <a:cubicBezTo>
                    <a:pt x="1411" y="1435"/>
                    <a:pt x="1263" y="1346"/>
                    <a:pt x="1239" y="1167"/>
                  </a:cubicBezTo>
                  <a:lnTo>
                    <a:pt x="12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3261076" y="4629142"/>
              <a:ext cx="22020" cy="27730"/>
            </a:xfrm>
            <a:custGeom>
              <a:rect b="b" l="l" r="r" t="t"/>
              <a:pathLst>
                <a:path extrusionOk="0" h="811" w="644">
                  <a:moveTo>
                    <a:pt x="322" y="1"/>
                  </a:moveTo>
                  <a:cubicBezTo>
                    <a:pt x="173" y="1"/>
                    <a:pt x="25" y="96"/>
                    <a:pt x="1" y="286"/>
                  </a:cubicBezTo>
                  <a:lnTo>
                    <a:pt x="1" y="810"/>
                  </a:lnTo>
                  <a:lnTo>
                    <a:pt x="644" y="810"/>
                  </a:lnTo>
                  <a:lnTo>
                    <a:pt x="644" y="286"/>
                  </a:lnTo>
                  <a:cubicBezTo>
                    <a:pt x="620" y="96"/>
                    <a:pt x="471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3304227" y="4629142"/>
              <a:ext cx="22020" cy="27730"/>
            </a:xfrm>
            <a:custGeom>
              <a:rect b="b" l="l" r="r" t="t"/>
              <a:pathLst>
                <a:path extrusionOk="0" h="811" w="644">
                  <a:moveTo>
                    <a:pt x="322" y="1"/>
                  </a:moveTo>
                  <a:cubicBezTo>
                    <a:pt x="174" y="1"/>
                    <a:pt x="25" y="96"/>
                    <a:pt x="1" y="286"/>
                  </a:cubicBezTo>
                  <a:lnTo>
                    <a:pt x="1" y="810"/>
                  </a:lnTo>
                  <a:lnTo>
                    <a:pt x="644" y="810"/>
                  </a:lnTo>
                  <a:lnTo>
                    <a:pt x="644" y="286"/>
                  </a:lnTo>
                  <a:cubicBezTo>
                    <a:pt x="620" y="96"/>
                    <a:pt x="471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504561" y="4629142"/>
              <a:ext cx="22020" cy="27730"/>
            </a:xfrm>
            <a:custGeom>
              <a:rect b="b" l="l" r="r" t="t"/>
              <a:pathLst>
                <a:path extrusionOk="0" h="811" w="644">
                  <a:moveTo>
                    <a:pt x="322" y="1"/>
                  </a:moveTo>
                  <a:cubicBezTo>
                    <a:pt x="173" y="1"/>
                    <a:pt x="24" y="96"/>
                    <a:pt x="0" y="286"/>
                  </a:cubicBezTo>
                  <a:lnTo>
                    <a:pt x="0" y="810"/>
                  </a:lnTo>
                  <a:lnTo>
                    <a:pt x="643" y="810"/>
                  </a:lnTo>
                  <a:lnTo>
                    <a:pt x="643" y="286"/>
                  </a:lnTo>
                  <a:cubicBezTo>
                    <a:pt x="619" y="96"/>
                    <a:pt x="471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462197" y="4629142"/>
              <a:ext cx="21234" cy="27730"/>
            </a:xfrm>
            <a:custGeom>
              <a:rect b="b" l="l" r="r" t="t"/>
              <a:pathLst>
                <a:path extrusionOk="0" h="811" w="621">
                  <a:moveTo>
                    <a:pt x="302" y="1"/>
                  </a:moveTo>
                  <a:cubicBezTo>
                    <a:pt x="156" y="1"/>
                    <a:pt x="13" y="96"/>
                    <a:pt x="1" y="286"/>
                  </a:cubicBezTo>
                  <a:lnTo>
                    <a:pt x="1" y="810"/>
                  </a:lnTo>
                  <a:lnTo>
                    <a:pt x="620" y="810"/>
                  </a:lnTo>
                  <a:lnTo>
                    <a:pt x="620" y="286"/>
                  </a:lnTo>
                  <a:cubicBezTo>
                    <a:pt x="596" y="96"/>
                    <a:pt x="447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14"/>
          <p:cNvSpPr txBox="1"/>
          <p:nvPr/>
        </p:nvSpPr>
        <p:spPr>
          <a:xfrm>
            <a:off x="1077975" y="1974000"/>
            <a:ext cx="2899500" cy="19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Fira Sans Extra Condensed"/>
              <a:buChar char="●"/>
            </a:pPr>
            <a:r>
              <a:rPr lang="en" sz="1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設定對開課程</a:t>
            </a:r>
            <a:endParaRPr sz="19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Fira Sans Extra Condensed"/>
              <a:buChar char="●"/>
            </a:pPr>
            <a:r>
              <a:rPr lang="en" sz="1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科目名稱、級別</a:t>
            </a:r>
            <a:endParaRPr sz="19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Fira Sans Extra Condensed"/>
              <a:buChar char="●"/>
            </a:pPr>
            <a:r>
              <a:rPr lang="en" sz="1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指定學年科目名稱</a:t>
            </a:r>
            <a:endParaRPr sz="19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Fira Sans Extra Condensed"/>
              <a:buChar char="●"/>
            </a:pPr>
            <a:r>
              <a:rPr lang="en" sz="1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課程群組設定</a:t>
            </a:r>
            <a:endParaRPr sz="19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5168050" y="1974000"/>
            <a:ext cx="2899500" cy="19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900"/>
              <a:buFont typeface="Fira Sans Extra Condensed"/>
              <a:buChar char="●"/>
            </a:pPr>
            <a:r>
              <a:rPr lang="en" sz="1900">
                <a:solidFill>
                  <a:srgbClr val="38761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預開課程管理</a:t>
            </a:r>
            <a:endParaRPr sz="1900">
              <a:solidFill>
                <a:srgbClr val="38761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900"/>
              <a:buFont typeface="Fira Sans Extra Condensed"/>
              <a:buChar char="●"/>
            </a:pPr>
            <a:r>
              <a:rPr lang="en" sz="1900">
                <a:solidFill>
                  <a:srgbClr val="38761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授課教師</a:t>
            </a:r>
            <a:endParaRPr sz="1900">
              <a:solidFill>
                <a:srgbClr val="38761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900"/>
              <a:buFont typeface="Fira Sans Extra Condensed"/>
              <a:buChar char="●"/>
            </a:pPr>
            <a:r>
              <a:rPr lang="en" sz="1900">
                <a:solidFill>
                  <a:srgbClr val="38761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課程週/日課資訊</a:t>
            </a:r>
            <a:endParaRPr sz="1900">
              <a:solidFill>
                <a:srgbClr val="38761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900"/>
              <a:buFont typeface="Fira Sans Extra Condensed"/>
              <a:buChar char="●"/>
            </a:pPr>
            <a:r>
              <a:rPr lang="en" sz="1900">
                <a:solidFill>
                  <a:srgbClr val="38761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預開課程修課學生(選課)</a:t>
            </a:r>
            <a:endParaRPr sz="1900">
              <a:solidFill>
                <a:srgbClr val="38761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"/>
          <p:cNvSpPr/>
          <p:nvPr/>
        </p:nvSpPr>
        <p:spPr>
          <a:xfrm rot="-135885">
            <a:off x="5523946" y="2988217"/>
            <a:ext cx="3837240" cy="2467532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"/>
          <p:cNvSpPr/>
          <p:nvPr/>
        </p:nvSpPr>
        <p:spPr>
          <a:xfrm rot="-136545">
            <a:off x="6223235" y="3779446"/>
            <a:ext cx="3066769" cy="1503197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4944765" y="2024305"/>
            <a:ext cx="2561006" cy="1989585"/>
            <a:chOff x="4534396" y="1218842"/>
            <a:chExt cx="3482940" cy="2705814"/>
          </a:xfrm>
        </p:grpSpPr>
        <p:sp>
          <p:nvSpPr>
            <p:cNvPr id="186" name="Google Shape;186;p15"/>
            <p:cNvSpPr/>
            <p:nvPr/>
          </p:nvSpPr>
          <p:spPr>
            <a:xfrm>
              <a:off x="4844860" y="3330182"/>
              <a:ext cx="48560" cy="48560"/>
            </a:xfrm>
            <a:custGeom>
              <a:rect b="b" l="l" r="r" t="t"/>
              <a:pathLst>
                <a:path extrusionOk="0" h="3433" w="3433">
                  <a:moveTo>
                    <a:pt x="1717" y="1"/>
                  </a:moveTo>
                  <a:lnTo>
                    <a:pt x="1543" y="13"/>
                  </a:lnTo>
                  <a:lnTo>
                    <a:pt x="1381" y="38"/>
                  </a:lnTo>
                  <a:lnTo>
                    <a:pt x="1207" y="88"/>
                  </a:lnTo>
                  <a:lnTo>
                    <a:pt x="1058" y="137"/>
                  </a:lnTo>
                  <a:lnTo>
                    <a:pt x="908" y="212"/>
                  </a:lnTo>
                  <a:lnTo>
                    <a:pt x="759" y="299"/>
                  </a:lnTo>
                  <a:lnTo>
                    <a:pt x="635" y="398"/>
                  </a:lnTo>
                  <a:lnTo>
                    <a:pt x="511" y="510"/>
                  </a:lnTo>
                  <a:lnTo>
                    <a:pt x="399" y="622"/>
                  </a:lnTo>
                  <a:lnTo>
                    <a:pt x="299" y="759"/>
                  </a:lnTo>
                  <a:lnTo>
                    <a:pt x="212" y="896"/>
                  </a:lnTo>
                  <a:lnTo>
                    <a:pt x="138" y="1057"/>
                  </a:lnTo>
                  <a:lnTo>
                    <a:pt x="88" y="1207"/>
                  </a:lnTo>
                  <a:lnTo>
                    <a:pt x="38" y="1368"/>
                  </a:lnTo>
                  <a:lnTo>
                    <a:pt x="13" y="1542"/>
                  </a:lnTo>
                  <a:lnTo>
                    <a:pt x="1" y="1717"/>
                  </a:lnTo>
                  <a:lnTo>
                    <a:pt x="13" y="1878"/>
                  </a:lnTo>
                  <a:lnTo>
                    <a:pt x="38" y="2040"/>
                  </a:lnTo>
                  <a:lnTo>
                    <a:pt x="75" y="2189"/>
                  </a:lnTo>
                  <a:lnTo>
                    <a:pt x="125" y="2338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9"/>
                  </a:lnTo>
                  <a:lnTo>
                    <a:pt x="448" y="2873"/>
                  </a:lnTo>
                  <a:lnTo>
                    <a:pt x="560" y="2985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6"/>
                  </a:lnTo>
                  <a:lnTo>
                    <a:pt x="1083" y="3308"/>
                  </a:lnTo>
                  <a:lnTo>
                    <a:pt x="1244" y="3370"/>
                  </a:lnTo>
                  <a:lnTo>
                    <a:pt x="1393" y="3408"/>
                  </a:lnTo>
                  <a:lnTo>
                    <a:pt x="1555" y="3433"/>
                  </a:lnTo>
                  <a:lnTo>
                    <a:pt x="1891" y="3433"/>
                  </a:lnTo>
                  <a:lnTo>
                    <a:pt x="2052" y="3408"/>
                  </a:lnTo>
                  <a:lnTo>
                    <a:pt x="2202" y="3370"/>
                  </a:lnTo>
                  <a:lnTo>
                    <a:pt x="2351" y="3308"/>
                  </a:lnTo>
                  <a:lnTo>
                    <a:pt x="2500" y="3246"/>
                  </a:lnTo>
                  <a:lnTo>
                    <a:pt x="2637" y="3171"/>
                  </a:lnTo>
                  <a:lnTo>
                    <a:pt x="2761" y="3084"/>
                  </a:lnTo>
                  <a:lnTo>
                    <a:pt x="2886" y="2985"/>
                  </a:lnTo>
                  <a:lnTo>
                    <a:pt x="2997" y="2873"/>
                  </a:lnTo>
                  <a:lnTo>
                    <a:pt x="3085" y="2749"/>
                  </a:lnTo>
                  <a:lnTo>
                    <a:pt x="3184" y="2624"/>
                  </a:lnTo>
                  <a:lnTo>
                    <a:pt x="3259" y="2487"/>
                  </a:lnTo>
                  <a:lnTo>
                    <a:pt x="3321" y="2338"/>
                  </a:lnTo>
                  <a:lnTo>
                    <a:pt x="3371" y="2189"/>
                  </a:lnTo>
                  <a:lnTo>
                    <a:pt x="3408" y="2040"/>
                  </a:lnTo>
                  <a:lnTo>
                    <a:pt x="3433" y="1878"/>
                  </a:lnTo>
                  <a:lnTo>
                    <a:pt x="3433" y="1717"/>
                  </a:lnTo>
                  <a:lnTo>
                    <a:pt x="3433" y="1542"/>
                  </a:lnTo>
                  <a:lnTo>
                    <a:pt x="3395" y="1368"/>
                  </a:lnTo>
                  <a:lnTo>
                    <a:pt x="3358" y="1207"/>
                  </a:lnTo>
                  <a:lnTo>
                    <a:pt x="3296" y="1057"/>
                  </a:lnTo>
                  <a:lnTo>
                    <a:pt x="3234" y="896"/>
                  </a:lnTo>
                  <a:lnTo>
                    <a:pt x="3147" y="759"/>
                  </a:lnTo>
                  <a:lnTo>
                    <a:pt x="3047" y="622"/>
                  </a:lnTo>
                  <a:lnTo>
                    <a:pt x="2935" y="510"/>
                  </a:lnTo>
                  <a:lnTo>
                    <a:pt x="2811" y="398"/>
                  </a:lnTo>
                  <a:lnTo>
                    <a:pt x="2674" y="299"/>
                  </a:lnTo>
                  <a:lnTo>
                    <a:pt x="2537" y="212"/>
                  </a:lnTo>
                  <a:lnTo>
                    <a:pt x="2388" y="137"/>
                  </a:lnTo>
                  <a:lnTo>
                    <a:pt x="2227" y="88"/>
                  </a:lnTo>
                  <a:lnTo>
                    <a:pt x="2065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7033081" y="1272144"/>
              <a:ext cx="794803" cy="594737"/>
            </a:xfrm>
            <a:custGeom>
              <a:rect b="b" l="l" r="r" t="t"/>
              <a:pathLst>
                <a:path extrusionOk="0" h="46059" w="61553">
                  <a:moveTo>
                    <a:pt x="7710" y="0"/>
                  </a:moveTo>
                  <a:lnTo>
                    <a:pt x="7312" y="13"/>
                  </a:lnTo>
                  <a:lnTo>
                    <a:pt x="6914" y="50"/>
                  </a:lnTo>
                  <a:lnTo>
                    <a:pt x="6528" y="87"/>
                  </a:lnTo>
                  <a:lnTo>
                    <a:pt x="6155" y="162"/>
                  </a:lnTo>
                  <a:lnTo>
                    <a:pt x="5782" y="249"/>
                  </a:lnTo>
                  <a:lnTo>
                    <a:pt x="5409" y="349"/>
                  </a:lnTo>
                  <a:lnTo>
                    <a:pt x="5049" y="473"/>
                  </a:lnTo>
                  <a:lnTo>
                    <a:pt x="4700" y="610"/>
                  </a:lnTo>
                  <a:lnTo>
                    <a:pt x="4365" y="759"/>
                  </a:lnTo>
                  <a:lnTo>
                    <a:pt x="4029" y="933"/>
                  </a:lnTo>
                  <a:lnTo>
                    <a:pt x="3706" y="1119"/>
                  </a:lnTo>
                  <a:lnTo>
                    <a:pt x="3395" y="1318"/>
                  </a:lnTo>
                  <a:lnTo>
                    <a:pt x="3096" y="1542"/>
                  </a:lnTo>
                  <a:lnTo>
                    <a:pt x="2798" y="1766"/>
                  </a:lnTo>
                  <a:lnTo>
                    <a:pt x="2524" y="2002"/>
                  </a:lnTo>
                  <a:lnTo>
                    <a:pt x="2251" y="2263"/>
                  </a:lnTo>
                  <a:lnTo>
                    <a:pt x="2002" y="2537"/>
                  </a:lnTo>
                  <a:lnTo>
                    <a:pt x="1753" y="2811"/>
                  </a:lnTo>
                  <a:lnTo>
                    <a:pt x="1530" y="3097"/>
                  </a:lnTo>
                  <a:lnTo>
                    <a:pt x="1306" y="3407"/>
                  </a:lnTo>
                  <a:lnTo>
                    <a:pt x="1107" y="3718"/>
                  </a:lnTo>
                  <a:lnTo>
                    <a:pt x="920" y="4042"/>
                  </a:lnTo>
                  <a:lnTo>
                    <a:pt x="759" y="4377"/>
                  </a:lnTo>
                  <a:lnTo>
                    <a:pt x="597" y="4713"/>
                  </a:lnTo>
                  <a:lnTo>
                    <a:pt x="460" y="5061"/>
                  </a:lnTo>
                  <a:lnTo>
                    <a:pt x="336" y="5422"/>
                  </a:lnTo>
                  <a:lnTo>
                    <a:pt x="236" y="5795"/>
                  </a:lnTo>
                  <a:lnTo>
                    <a:pt x="149" y="6168"/>
                  </a:lnTo>
                  <a:lnTo>
                    <a:pt x="87" y="6541"/>
                  </a:lnTo>
                  <a:lnTo>
                    <a:pt x="37" y="6926"/>
                  </a:lnTo>
                  <a:lnTo>
                    <a:pt x="0" y="7324"/>
                  </a:lnTo>
                  <a:lnTo>
                    <a:pt x="0" y="7722"/>
                  </a:lnTo>
                  <a:lnTo>
                    <a:pt x="0" y="38349"/>
                  </a:lnTo>
                  <a:lnTo>
                    <a:pt x="0" y="38747"/>
                  </a:lnTo>
                  <a:lnTo>
                    <a:pt x="37" y="39132"/>
                  </a:lnTo>
                  <a:lnTo>
                    <a:pt x="87" y="39518"/>
                  </a:lnTo>
                  <a:lnTo>
                    <a:pt x="149" y="39903"/>
                  </a:lnTo>
                  <a:lnTo>
                    <a:pt x="236" y="40276"/>
                  </a:lnTo>
                  <a:lnTo>
                    <a:pt x="336" y="40637"/>
                  </a:lnTo>
                  <a:lnTo>
                    <a:pt x="460" y="40998"/>
                  </a:lnTo>
                  <a:lnTo>
                    <a:pt x="597" y="41346"/>
                  </a:lnTo>
                  <a:lnTo>
                    <a:pt x="759" y="41694"/>
                  </a:lnTo>
                  <a:lnTo>
                    <a:pt x="920" y="42030"/>
                  </a:lnTo>
                  <a:lnTo>
                    <a:pt x="1107" y="42353"/>
                  </a:lnTo>
                  <a:lnTo>
                    <a:pt x="1306" y="42664"/>
                  </a:lnTo>
                  <a:lnTo>
                    <a:pt x="1530" y="42962"/>
                  </a:lnTo>
                  <a:lnTo>
                    <a:pt x="1753" y="43261"/>
                  </a:lnTo>
                  <a:lnTo>
                    <a:pt x="2002" y="43534"/>
                  </a:lnTo>
                  <a:lnTo>
                    <a:pt x="2251" y="43808"/>
                  </a:lnTo>
                  <a:lnTo>
                    <a:pt x="2524" y="44057"/>
                  </a:lnTo>
                  <a:lnTo>
                    <a:pt x="2798" y="44305"/>
                  </a:lnTo>
                  <a:lnTo>
                    <a:pt x="3096" y="44529"/>
                  </a:lnTo>
                  <a:lnTo>
                    <a:pt x="3395" y="44740"/>
                  </a:lnTo>
                  <a:lnTo>
                    <a:pt x="3706" y="44939"/>
                  </a:lnTo>
                  <a:lnTo>
                    <a:pt x="4029" y="45126"/>
                  </a:lnTo>
                  <a:lnTo>
                    <a:pt x="4365" y="45300"/>
                  </a:lnTo>
                  <a:lnTo>
                    <a:pt x="4700" y="45449"/>
                  </a:lnTo>
                  <a:lnTo>
                    <a:pt x="5049" y="45598"/>
                  </a:lnTo>
                  <a:lnTo>
                    <a:pt x="5409" y="45710"/>
                  </a:lnTo>
                  <a:lnTo>
                    <a:pt x="5782" y="45822"/>
                  </a:lnTo>
                  <a:lnTo>
                    <a:pt x="6155" y="45909"/>
                  </a:lnTo>
                  <a:lnTo>
                    <a:pt x="6528" y="45972"/>
                  </a:lnTo>
                  <a:lnTo>
                    <a:pt x="6914" y="46021"/>
                  </a:lnTo>
                  <a:lnTo>
                    <a:pt x="7312" y="46046"/>
                  </a:lnTo>
                  <a:lnTo>
                    <a:pt x="7710" y="46059"/>
                  </a:lnTo>
                  <a:lnTo>
                    <a:pt x="53843" y="46059"/>
                  </a:lnTo>
                  <a:lnTo>
                    <a:pt x="54240" y="46046"/>
                  </a:lnTo>
                  <a:lnTo>
                    <a:pt x="54638" y="46021"/>
                  </a:lnTo>
                  <a:lnTo>
                    <a:pt x="55024" y="45972"/>
                  </a:lnTo>
                  <a:lnTo>
                    <a:pt x="55397" y="45909"/>
                  </a:lnTo>
                  <a:lnTo>
                    <a:pt x="55770" y="45822"/>
                  </a:lnTo>
                  <a:lnTo>
                    <a:pt x="56143" y="45710"/>
                  </a:lnTo>
                  <a:lnTo>
                    <a:pt x="56491" y="45598"/>
                  </a:lnTo>
                  <a:lnTo>
                    <a:pt x="56852" y="45449"/>
                  </a:lnTo>
                  <a:lnTo>
                    <a:pt x="57187" y="45300"/>
                  </a:lnTo>
                  <a:lnTo>
                    <a:pt x="57523" y="45126"/>
                  </a:lnTo>
                  <a:lnTo>
                    <a:pt x="57846" y="44939"/>
                  </a:lnTo>
                  <a:lnTo>
                    <a:pt x="58157" y="44740"/>
                  </a:lnTo>
                  <a:lnTo>
                    <a:pt x="58456" y="44529"/>
                  </a:lnTo>
                  <a:lnTo>
                    <a:pt x="58754" y="44305"/>
                  </a:lnTo>
                  <a:lnTo>
                    <a:pt x="59028" y="44057"/>
                  </a:lnTo>
                  <a:lnTo>
                    <a:pt x="59301" y="43808"/>
                  </a:lnTo>
                  <a:lnTo>
                    <a:pt x="59550" y="43534"/>
                  </a:lnTo>
                  <a:lnTo>
                    <a:pt x="59799" y="43261"/>
                  </a:lnTo>
                  <a:lnTo>
                    <a:pt x="60023" y="42962"/>
                  </a:lnTo>
                  <a:lnTo>
                    <a:pt x="60246" y="42664"/>
                  </a:lnTo>
                  <a:lnTo>
                    <a:pt x="60445" y="42353"/>
                  </a:lnTo>
                  <a:lnTo>
                    <a:pt x="60632" y="42030"/>
                  </a:lnTo>
                  <a:lnTo>
                    <a:pt x="60794" y="41694"/>
                  </a:lnTo>
                  <a:lnTo>
                    <a:pt x="60955" y="41346"/>
                  </a:lnTo>
                  <a:lnTo>
                    <a:pt x="61092" y="40998"/>
                  </a:lnTo>
                  <a:lnTo>
                    <a:pt x="61216" y="40637"/>
                  </a:lnTo>
                  <a:lnTo>
                    <a:pt x="61316" y="40276"/>
                  </a:lnTo>
                  <a:lnTo>
                    <a:pt x="61403" y="39903"/>
                  </a:lnTo>
                  <a:lnTo>
                    <a:pt x="61465" y="39518"/>
                  </a:lnTo>
                  <a:lnTo>
                    <a:pt x="61515" y="39132"/>
                  </a:lnTo>
                  <a:lnTo>
                    <a:pt x="61552" y="38747"/>
                  </a:lnTo>
                  <a:lnTo>
                    <a:pt x="61552" y="38349"/>
                  </a:lnTo>
                  <a:lnTo>
                    <a:pt x="61552" y="7722"/>
                  </a:lnTo>
                  <a:lnTo>
                    <a:pt x="61552" y="7324"/>
                  </a:lnTo>
                  <a:lnTo>
                    <a:pt x="61515" y="6926"/>
                  </a:lnTo>
                  <a:lnTo>
                    <a:pt x="61465" y="6541"/>
                  </a:lnTo>
                  <a:lnTo>
                    <a:pt x="61403" y="6168"/>
                  </a:lnTo>
                  <a:lnTo>
                    <a:pt x="61316" y="5795"/>
                  </a:lnTo>
                  <a:lnTo>
                    <a:pt x="61216" y="5422"/>
                  </a:lnTo>
                  <a:lnTo>
                    <a:pt x="61092" y="5061"/>
                  </a:lnTo>
                  <a:lnTo>
                    <a:pt x="60955" y="4713"/>
                  </a:lnTo>
                  <a:lnTo>
                    <a:pt x="60794" y="4377"/>
                  </a:lnTo>
                  <a:lnTo>
                    <a:pt x="60632" y="4042"/>
                  </a:lnTo>
                  <a:lnTo>
                    <a:pt x="60445" y="3718"/>
                  </a:lnTo>
                  <a:lnTo>
                    <a:pt x="60246" y="3407"/>
                  </a:lnTo>
                  <a:lnTo>
                    <a:pt x="60023" y="3097"/>
                  </a:lnTo>
                  <a:lnTo>
                    <a:pt x="59799" y="2811"/>
                  </a:lnTo>
                  <a:lnTo>
                    <a:pt x="59550" y="2537"/>
                  </a:lnTo>
                  <a:lnTo>
                    <a:pt x="59301" y="2263"/>
                  </a:lnTo>
                  <a:lnTo>
                    <a:pt x="59028" y="2002"/>
                  </a:lnTo>
                  <a:lnTo>
                    <a:pt x="58754" y="1766"/>
                  </a:lnTo>
                  <a:lnTo>
                    <a:pt x="58456" y="1542"/>
                  </a:lnTo>
                  <a:lnTo>
                    <a:pt x="58157" y="1318"/>
                  </a:lnTo>
                  <a:lnTo>
                    <a:pt x="57846" y="1119"/>
                  </a:lnTo>
                  <a:lnTo>
                    <a:pt x="57523" y="933"/>
                  </a:lnTo>
                  <a:lnTo>
                    <a:pt x="57187" y="759"/>
                  </a:lnTo>
                  <a:lnTo>
                    <a:pt x="56852" y="610"/>
                  </a:lnTo>
                  <a:lnTo>
                    <a:pt x="56491" y="473"/>
                  </a:lnTo>
                  <a:lnTo>
                    <a:pt x="56143" y="349"/>
                  </a:lnTo>
                  <a:lnTo>
                    <a:pt x="55770" y="249"/>
                  </a:lnTo>
                  <a:lnTo>
                    <a:pt x="55397" y="162"/>
                  </a:lnTo>
                  <a:lnTo>
                    <a:pt x="55024" y="87"/>
                  </a:lnTo>
                  <a:lnTo>
                    <a:pt x="54638" y="50"/>
                  </a:lnTo>
                  <a:lnTo>
                    <a:pt x="54240" y="13"/>
                  </a:lnTo>
                  <a:lnTo>
                    <a:pt x="5384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7033081" y="1218842"/>
              <a:ext cx="794803" cy="594569"/>
            </a:xfrm>
            <a:custGeom>
              <a:rect b="b" l="l" r="r" t="t"/>
              <a:pathLst>
                <a:path extrusionOk="0" h="46046" w="61553">
                  <a:moveTo>
                    <a:pt x="7312" y="0"/>
                  </a:moveTo>
                  <a:lnTo>
                    <a:pt x="6914" y="37"/>
                  </a:lnTo>
                  <a:lnTo>
                    <a:pt x="6528" y="87"/>
                  </a:lnTo>
                  <a:lnTo>
                    <a:pt x="6155" y="149"/>
                  </a:lnTo>
                  <a:lnTo>
                    <a:pt x="5782" y="236"/>
                  </a:lnTo>
                  <a:lnTo>
                    <a:pt x="5409" y="348"/>
                  </a:lnTo>
                  <a:lnTo>
                    <a:pt x="5049" y="460"/>
                  </a:lnTo>
                  <a:lnTo>
                    <a:pt x="4700" y="597"/>
                  </a:lnTo>
                  <a:lnTo>
                    <a:pt x="4365" y="759"/>
                  </a:lnTo>
                  <a:lnTo>
                    <a:pt x="4029" y="920"/>
                  </a:lnTo>
                  <a:lnTo>
                    <a:pt x="3706" y="1107"/>
                  </a:lnTo>
                  <a:lnTo>
                    <a:pt x="3395" y="1318"/>
                  </a:lnTo>
                  <a:lnTo>
                    <a:pt x="3096" y="1529"/>
                  </a:lnTo>
                  <a:lnTo>
                    <a:pt x="2798" y="1753"/>
                  </a:lnTo>
                  <a:lnTo>
                    <a:pt x="2524" y="2002"/>
                  </a:lnTo>
                  <a:lnTo>
                    <a:pt x="2251" y="2251"/>
                  </a:lnTo>
                  <a:lnTo>
                    <a:pt x="2002" y="2524"/>
                  </a:lnTo>
                  <a:lnTo>
                    <a:pt x="1753" y="2798"/>
                  </a:lnTo>
                  <a:lnTo>
                    <a:pt x="1530" y="3096"/>
                  </a:lnTo>
                  <a:lnTo>
                    <a:pt x="1306" y="3395"/>
                  </a:lnTo>
                  <a:lnTo>
                    <a:pt x="1107" y="3706"/>
                  </a:lnTo>
                  <a:lnTo>
                    <a:pt x="920" y="4029"/>
                  </a:lnTo>
                  <a:lnTo>
                    <a:pt x="759" y="4365"/>
                  </a:lnTo>
                  <a:lnTo>
                    <a:pt x="597" y="4700"/>
                  </a:lnTo>
                  <a:lnTo>
                    <a:pt x="460" y="5061"/>
                  </a:lnTo>
                  <a:lnTo>
                    <a:pt x="336" y="5409"/>
                  </a:lnTo>
                  <a:lnTo>
                    <a:pt x="236" y="5782"/>
                  </a:lnTo>
                  <a:lnTo>
                    <a:pt x="149" y="6155"/>
                  </a:lnTo>
                  <a:lnTo>
                    <a:pt x="87" y="6528"/>
                  </a:lnTo>
                  <a:lnTo>
                    <a:pt x="37" y="6914"/>
                  </a:lnTo>
                  <a:lnTo>
                    <a:pt x="0" y="7312"/>
                  </a:lnTo>
                  <a:lnTo>
                    <a:pt x="0" y="7710"/>
                  </a:lnTo>
                  <a:lnTo>
                    <a:pt x="0" y="38336"/>
                  </a:lnTo>
                  <a:lnTo>
                    <a:pt x="0" y="38734"/>
                  </a:lnTo>
                  <a:lnTo>
                    <a:pt x="37" y="39132"/>
                  </a:lnTo>
                  <a:lnTo>
                    <a:pt x="87" y="39518"/>
                  </a:lnTo>
                  <a:lnTo>
                    <a:pt x="149" y="39891"/>
                  </a:lnTo>
                  <a:lnTo>
                    <a:pt x="236" y="40264"/>
                  </a:lnTo>
                  <a:lnTo>
                    <a:pt x="336" y="40637"/>
                  </a:lnTo>
                  <a:lnTo>
                    <a:pt x="460" y="40997"/>
                  </a:lnTo>
                  <a:lnTo>
                    <a:pt x="597" y="41345"/>
                  </a:lnTo>
                  <a:lnTo>
                    <a:pt x="759" y="41681"/>
                  </a:lnTo>
                  <a:lnTo>
                    <a:pt x="920" y="42017"/>
                  </a:lnTo>
                  <a:lnTo>
                    <a:pt x="1107" y="42340"/>
                  </a:lnTo>
                  <a:lnTo>
                    <a:pt x="1306" y="42651"/>
                  </a:lnTo>
                  <a:lnTo>
                    <a:pt x="1530" y="42950"/>
                  </a:lnTo>
                  <a:lnTo>
                    <a:pt x="1753" y="43248"/>
                  </a:lnTo>
                  <a:lnTo>
                    <a:pt x="2002" y="43522"/>
                  </a:lnTo>
                  <a:lnTo>
                    <a:pt x="2251" y="43795"/>
                  </a:lnTo>
                  <a:lnTo>
                    <a:pt x="2524" y="44044"/>
                  </a:lnTo>
                  <a:lnTo>
                    <a:pt x="2798" y="44292"/>
                  </a:lnTo>
                  <a:lnTo>
                    <a:pt x="3096" y="44516"/>
                  </a:lnTo>
                  <a:lnTo>
                    <a:pt x="3395" y="44740"/>
                  </a:lnTo>
                  <a:lnTo>
                    <a:pt x="3706" y="44939"/>
                  </a:lnTo>
                  <a:lnTo>
                    <a:pt x="4029" y="45126"/>
                  </a:lnTo>
                  <a:lnTo>
                    <a:pt x="4365" y="45287"/>
                  </a:lnTo>
                  <a:lnTo>
                    <a:pt x="4700" y="45449"/>
                  </a:lnTo>
                  <a:lnTo>
                    <a:pt x="5049" y="45586"/>
                  </a:lnTo>
                  <a:lnTo>
                    <a:pt x="5409" y="45710"/>
                  </a:lnTo>
                  <a:lnTo>
                    <a:pt x="5782" y="45810"/>
                  </a:lnTo>
                  <a:lnTo>
                    <a:pt x="6155" y="45897"/>
                  </a:lnTo>
                  <a:lnTo>
                    <a:pt x="6528" y="45959"/>
                  </a:lnTo>
                  <a:lnTo>
                    <a:pt x="6914" y="46008"/>
                  </a:lnTo>
                  <a:lnTo>
                    <a:pt x="7312" y="46046"/>
                  </a:lnTo>
                  <a:lnTo>
                    <a:pt x="54240" y="46046"/>
                  </a:lnTo>
                  <a:lnTo>
                    <a:pt x="54638" y="46008"/>
                  </a:lnTo>
                  <a:lnTo>
                    <a:pt x="55024" y="45959"/>
                  </a:lnTo>
                  <a:lnTo>
                    <a:pt x="55397" y="45897"/>
                  </a:lnTo>
                  <a:lnTo>
                    <a:pt x="55770" y="45810"/>
                  </a:lnTo>
                  <a:lnTo>
                    <a:pt x="56143" y="45710"/>
                  </a:lnTo>
                  <a:lnTo>
                    <a:pt x="56491" y="45586"/>
                  </a:lnTo>
                  <a:lnTo>
                    <a:pt x="56852" y="45449"/>
                  </a:lnTo>
                  <a:lnTo>
                    <a:pt x="57187" y="45287"/>
                  </a:lnTo>
                  <a:lnTo>
                    <a:pt x="57523" y="45126"/>
                  </a:lnTo>
                  <a:lnTo>
                    <a:pt x="57846" y="44939"/>
                  </a:lnTo>
                  <a:lnTo>
                    <a:pt x="58157" y="44740"/>
                  </a:lnTo>
                  <a:lnTo>
                    <a:pt x="58456" y="44516"/>
                  </a:lnTo>
                  <a:lnTo>
                    <a:pt x="58754" y="44292"/>
                  </a:lnTo>
                  <a:lnTo>
                    <a:pt x="59028" y="44044"/>
                  </a:lnTo>
                  <a:lnTo>
                    <a:pt x="59301" y="43795"/>
                  </a:lnTo>
                  <a:lnTo>
                    <a:pt x="59550" y="43522"/>
                  </a:lnTo>
                  <a:lnTo>
                    <a:pt x="59799" y="43248"/>
                  </a:lnTo>
                  <a:lnTo>
                    <a:pt x="60023" y="42950"/>
                  </a:lnTo>
                  <a:lnTo>
                    <a:pt x="60246" y="42651"/>
                  </a:lnTo>
                  <a:lnTo>
                    <a:pt x="60445" y="42340"/>
                  </a:lnTo>
                  <a:lnTo>
                    <a:pt x="60632" y="42017"/>
                  </a:lnTo>
                  <a:lnTo>
                    <a:pt x="60794" y="41681"/>
                  </a:lnTo>
                  <a:lnTo>
                    <a:pt x="60955" y="41345"/>
                  </a:lnTo>
                  <a:lnTo>
                    <a:pt x="61092" y="40997"/>
                  </a:lnTo>
                  <a:lnTo>
                    <a:pt x="61216" y="40637"/>
                  </a:lnTo>
                  <a:lnTo>
                    <a:pt x="61316" y="40264"/>
                  </a:lnTo>
                  <a:lnTo>
                    <a:pt x="61403" y="39891"/>
                  </a:lnTo>
                  <a:lnTo>
                    <a:pt x="61465" y="39518"/>
                  </a:lnTo>
                  <a:lnTo>
                    <a:pt x="61515" y="39132"/>
                  </a:lnTo>
                  <a:lnTo>
                    <a:pt x="61552" y="38734"/>
                  </a:lnTo>
                  <a:lnTo>
                    <a:pt x="61552" y="38336"/>
                  </a:lnTo>
                  <a:lnTo>
                    <a:pt x="61552" y="7710"/>
                  </a:lnTo>
                  <a:lnTo>
                    <a:pt x="61552" y="7312"/>
                  </a:lnTo>
                  <a:lnTo>
                    <a:pt x="61515" y="6914"/>
                  </a:lnTo>
                  <a:lnTo>
                    <a:pt x="61465" y="6528"/>
                  </a:lnTo>
                  <a:lnTo>
                    <a:pt x="61403" y="6155"/>
                  </a:lnTo>
                  <a:lnTo>
                    <a:pt x="61316" y="5782"/>
                  </a:lnTo>
                  <a:lnTo>
                    <a:pt x="61216" y="5409"/>
                  </a:lnTo>
                  <a:lnTo>
                    <a:pt x="61092" y="5061"/>
                  </a:lnTo>
                  <a:lnTo>
                    <a:pt x="60955" y="4700"/>
                  </a:lnTo>
                  <a:lnTo>
                    <a:pt x="60794" y="4365"/>
                  </a:lnTo>
                  <a:lnTo>
                    <a:pt x="60632" y="4029"/>
                  </a:lnTo>
                  <a:lnTo>
                    <a:pt x="60445" y="3706"/>
                  </a:lnTo>
                  <a:lnTo>
                    <a:pt x="60246" y="3395"/>
                  </a:lnTo>
                  <a:lnTo>
                    <a:pt x="60023" y="3096"/>
                  </a:lnTo>
                  <a:lnTo>
                    <a:pt x="59799" y="2798"/>
                  </a:lnTo>
                  <a:lnTo>
                    <a:pt x="59550" y="2524"/>
                  </a:lnTo>
                  <a:lnTo>
                    <a:pt x="59301" y="2251"/>
                  </a:lnTo>
                  <a:lnTo>
                    <a:pt x="59028" y="2002"/>
                  </a:lnTo>
                  <a:lnTo>
                    <a:pt x="58754" y="1753"/>
                  </a:lnTo>
                  <a:lnTo>
                    <a:pt x="58456" y="1529"/>
                  </a:lnTo>
                  <a:lnTo>
                    <a:pt x="58157" y="1318"/>
                  </a:lnTo>
                  <a:lnTo>
                    <a:pt x="57846" y="1107"/>
                  </a:lnTo>
                  <a:lnTo>
                    <a:pt x="57523" y="920"/>
                  </a:lnTo>
                  <a:lnTo>
                    <a:pt x="57187" y="759"/>
                  </a:lnTo>
                  <a:lnTo>
                    <a:pt x="56852" y="597"/>
                  </a:lnTo>
                  <a:lnTo>
                    <a:pt x="56491" y="460"/>
                  </a:lnTo>
                  <a:lnTo>
                    <a:pt x="56143" y="348"/>
                  </a:lnTo>
                  <a:lnTo>
                    <a:pt x="55770" y="236"/>
                  </a:lnTo>
                  <a:lnTo>
                    <a:pt x="55397" y="149"/>
                  </a:lnTo>
                  <a:lnTo>
                    <a:pt x="55024" y="87"/>
                  </a:lnTo>
                  <a:lnTo>
                    <a:pt x="54638" y="37"/>
                  </a:lnTo>
                  <a:lnTo>
                    <a:pt x="54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7474624" y="2459023"/>
              <a:ext cx="542712" cy="570978"/>
            </a:xfrm>
            <a:custGeom>
              <a:rect b="b" l="l" r="r" t="t"/>
              <a:pathLst>
                <a:path extrusionOk="0" h="44219" w="42030">
                  <a:moveTo>
                    <a:pt x="7710" y="1"/>
                  </a:moveTo>
                  <a:lnTo>
                    <a:pt x="7312" y="13"/>
                  </a:lnTo>
                  <a:lnTo>
                    <a:pt x="6914" y="38"/>
                  </a:lnTo>
                  <a:lnTo>
                    <a:pt x="6529" y="88"/>
                  </a:lnTo>
                  <a:lnTo>
                    <a:pt x="6156" y="150"/>
                  </a:lnTo>
                  <a:lnTo>
                    <a:pt x="5783" y="237"/>
                  </a:lnTo>
                  <a:lnTo>
                    <a:pt x="5410" y="349"/>
                  </a:lnTo>
                  <a:lnTo>
                    <a:pt x="5062" y="461"/>
                  </a:lnTo>
                  <a:lnTo>
                    <a:pt x="4701" y="610"/>
                  </a:lnTo>
                  <a:lnTo>
                    <a:pt x="4365" y="759"/>
                  </a:lnTo>
                  <a:lnTo>
                    <a:pt x="4029" y="933"/>
                  </a:lnTo>
                  <a:lnTo>
                    <a:pt x="3706" y="1120"/>
                  </a:lnTo>
                  <a:lnTo>
                    <a:pt x="3395" y="1319"/>
                  </a:lnTo>
                  <a:lnTo>
                    <a:pt x="3097" y="1530"/>
                  </a:lnTo>
                  <a:lnTo>
                    <a:pt x="2798" y="1754"/>
                  </a:lnTo>
                  <a:lnTo>
                    <a:pt x="2525" y="2003"/>
                  </a:lnTo>
                  <a:lnTo>
                    <a:pt x="2251" y="2252"/>
                  </a:lnTo>
                  <a:lnTo>
                    <a:pt x="2003" y="2525"/>
                  </a:lnTo>
                  <a:lnTo>
                    <a:pt x="1754" y="2799"/>
                  </a:lnTo>
                  <a:lnTo>
                    <a:pt x="1530" y="3097"/>
                  </a:lnTo>
                  <a:lnTo>
                    <a:pt x="1319" y="3396"/>
                  </a:lnTo>
                  <a:lnTo>
                    <a:pt x="1107" y="3706"/>
                  </a:lnTo>
                  <a:lnTo>
                    <a:pt x="921" y="4030"/>
                  </a:lnTo>
                  <a:lnTo>
                    <a:pt x="759" y="4365"/>
                  </a:lnTo>
                  <a:lnTo>
                    <a:pt x="598" y="4714"/>
                  </a:lnTo>
                  <a:lnTo>
                    <a:pt x="461" y="5062"/>
                  </a:lnTo>
                  <a:lnTo>
                    <a:pt x="349" y="5422"/>
                  </a:lnTo>
                  <a:lnTo>
                    <a:pt x="237" y="5783"/>
                  </a:lnTo>
                  <a:lnTo>
                    <a:pt x="150" y="6156"/>
                  </a:lnTo>
                  <a:lnTo>
                    <a:pt x="88" y="6541"/>
                  </a:lnTo>
                  <a:lnTo>
                    <a:pt x="38" y="6927"/>
                  </a:lnTo>
                  <a:lnTo>
                    <a:pt x="1" y="7312"/>
                  </a:lnTo>
                  <a:lnTo>
                    <a:pt x="1" y="7710"/>
                  </a:lnTo>
                  <a:lnTo>
                    <a:pt x="1" y="36509"/>
                  </a:lnTo>
                  <a:lnTo>
                    <a:pt x="1" y="36907"/>
                  </a:lnTo>
                  <a:lnTo>
                    <a:pt x="38" y="37293"/>
                  </a:lnTo>
                  <a:lnTo>
                    <a:pt x="88" y="37678"/>
                  </a:lnTo>
                  <a:lnTo>
                    <a:pt x="150" y="38064"/>
                  </a:lnTo>
                  <a:lnTo>
                    <a:pt x="237" y="38437"/>
                  </a:lnTo>
                  <a:lnTo>
                    <a:pt x="349" y="38797"/>
                  </a:lnTo>
                  <a:lnTo>
                    <a:pt x="461" y="39158"/>
                  </a:lnTo>
                  <a:lnTo>
                    <a:pt x="598" y="39506"/>
                  </a:lnTo>
                  <a:lnTo>
                    <a:pt x="759" y="39854"/>
                  </a:lnTo>
                  <a:lnTo>
                    <a:pt x="921" y="40177"/>
                  </a:lnTo>
                  <a:lnTo>
                    <a:pt x="1107" y="40501"/>
                  </a:lnTo>
                  <a:lnTo>
                    <a:pt x="1319" y="40824"/>
                  </a:lnTo>
                  <a:lnTo>
                    <a:pt x="1530" y="41122"/>
                  </a:lnTo>
                  <a:lnTo>
                    <a:pt x="1754" y="41408"/>
                  </a:lnTo>
                  <a:lnTo>
                    <a:pt x="2003" y="41694"/>
                  </a:lnTo>
                  <a:lnTo>
                    <a:pt x="2251" y="41956"/>
                  </a:lnTo>
                  <a:lnTo>
                    <a:pt x="2525" y="42217"/>
                  </a:lnTo>
                  <a:lnTo>
                    <a:pt x="2798" y="42453"/>
                  </a:lnTo>
                  <a:lnTo>
                    <a:pt x="3097" y="42689"/>
                  </a:lnTo>
                  <a:lnTo>
                    <a:pt x="3395" y="42901"/>
                  </a:lnTo>
                  <a:lnTo>
                    <a:pt x="3706" y="43100"/>
                  </a:lnTo>
                  <a:lnTo>
                    <a:pt x="4029" y="43286"/>
                  </a:lnTo>
                  <a:lnTo>
                    <a:pt x="4365" y="43460"/>
                  </a:lnTo>
                  <a:lnTo>
                    <a:pt x="4701" y="43609"/>
                  </a:lnTo>
                  <a:lnTo>
                    <a:pt x="5062" y="43746"/>
                  </a:lnTo>
                  <a:lnTo>
                    <a:pt x="5410" y="43871"/>
                  </a:lnTo>
                  <a:lnTo>
                    <a:pt x="5783" y="43982"/>
                  </a:lnTo>
                  <a:lnTo>
                    <a:pt x="6156" y="44057"/>
                  </a:lnTo>
                  <a:lnTo>
                    <a:pt x="6529" y="44132"/>
                  </a:lnTo>
                  <a:lnTo>
                    <a:pt x="6914" y="44181"/>
                  </a:lnTo>
                  <a:lnTo>
                    <a:pt x="7312" y="44206"/>
                  </a:lnTo>
                  <a:lnTo>
                    <a:pt x="7710" y="44219"/>
                  </a:lnTo>
                  <a:lnTo>
                    <a:pt x="34320" y="44219"/>
                  </a:lnTo>
                  <a:lnTo>
                    <a:pt x="34718" y="44206"/>
                  </a:lnTo>
                  <a:lnTo>
                    <a:pt x="35104" y="44181"/>
                  </a:lnTo>
                  <a:lnTo>
                    <a:pt x="35489" y="44132"/>
                  </a:lnTo>
                  <a:lnTo>
                    <a:pt x="35875" y="44057"/>
                  </a:lnTo>
                  <a:lnTo>
                    <a:pt x="36248" y="43982"/>
                  </a:lnTo>
                  <a:lnTo>
                    <a:pt x="36608" y="43871"/>
                  </a:lnTo>
                  <a:lnTo>
                    <a:pt x="36969" y="43746"/>
                  </a:lnTo>
                  <a:lnTo>
                    <a:pt x="37317" y="43609"/>
                  </a:lnTo>
                  <a:lnTo>
                    <a:pt x="37665" y="43460"/>
                  </a:lnTo>
                  <a:lnTo>
                    <a:pt x="37989" y="43286"/>
                  </a:lnTo>
                  <a:lnTo>
                    <a:pt x="38312" y="43100"/>
                  </a:lnTo>
                  <a:lnTo>
                    <a:pt x="38635" y="42901"/>
                  </a:lnTo>
                  <a:lnTo>
                    <a:pt x="38934" y="42689"/>
                  </a:lnTo>
                  <a:lnTo>
                    <a:pt x="39220" y="42453"/>
                  </a:lnTo>
                  <a:lnTo>
                    <a:pt x="39506" y="42217"/>
                  </a:lnTo>
                  <a:lnTo>
                    <a:pt x="39767" y="41956"/>
                  </a:lnTo>
                  <a:lnTo>
                    <a:pt x="40028" y="41694"/>
                  </a:lnTo>
                  <a:lnTo>
                    <a:pt x="40264" y="41408"/>
                  </a:lnTo>
                  <a:lnTo>
                    <a:pt x="40501" y="41122"/>
                  </a:lnTo>
                  <a:lnTo>
                    <a:pt x="40712" y="40824"/>
                  </a:lnTo>
                  <a:lnTo>
                    <a:pt x="40911" y="40501"/>
                  </a:lnTo>
                  <a:lnTo>
                    <a:pt x="41097" y="40177"/>
                  </a:lnTo>
                  <a:lnTo>
                    <a:pt x="41271" y="39854"/>
                  </a:lnTo>
                  <a:lnTo>
                    <a:pt x="41421" y="39506"/>
                  </a:lnTo>
                  <a:lnTo>
                    <a:pt x="41557" y="39158"/>
                  </a:lnTo>
                  <a:lnTo>
                    <a:pt x="41682" y="38797"/>
                  </a:lnTo>
                  <a:lnTo>
                    <a:pt x="41781" y="38437"/>
                  </a:lnTo>
                  <a:lnTo>
                    <a:pt x="41868" y="38064"/>
                  </a:lnTo>
                  <a:lnTo>
                    <a:pt x="41943" y="37678"/>
                  </a:lnTo>
                  <a:lnTo>
                    <a:pt x="41993" y="37293"/>
                  </a:lnTo>
                  <a:lnTo>
                    <a:pt x="42018" y="36907"/>
                  </a:lnTo>
                  <a:lnTo>
                    <a:pt x="42030" y="36509"/>
                  </a:lnTo>
                  <a:lnTo>
                    <a:pt x="42030" y="7710"/>
                  </a:lnTo>
                  <a:lnTo>
                    <a:pt x="42018" y="7312"/>
                  </a:lnTo>
                  <a:lnTo>
                    <a:pt x="41993" y="6927"/>
                  </a:lnTo>
                  <a:lnTo>
                    <a:pt x="41943" y="6541"/>
                  </a:lnTo>
                  <a:lnTo>
                    <a:pt x="41868" y="6156"/>
                  </a:lnTo>
                  <a:lnTo>
                    <a:pt x="41781" y="5783"/>
                  </a:lnTo>
                  <a:lnTo>
                    <a:pt x="41682" y="5422"/>
                  </a:lnTo>
                  <a:lnTo>
                    <a:pt x="41557" y="5062"/>
                  </a:lnTo>
                  <a:lnTo>
                    <a:pt x="41421" y="4714"/>
                  </a:lnTo>
                  <a:lnTo>
                    <a:pt x="41271" y="4365"/>
                  </a:lnTo>
                  <a:lnTo>
                    <a:pt x="41097" y="4030"/>
                  </a:lnTo>
                  <a:lnTo>
                    <a:pt x="40911" y="3706"/>
                  </a:lnTo>
                  <a:lnTo>
                    <a:pt x="40712" y="3396"/>
                  </a:lnTo>
                  <a:lnTo>
                    <a:pt x="40501" y="3097"/>
                  </a:lnTo>
                  <a:lnTo>
                    <a:pt x="40264" y="2799"/>
                  </a:lnTo>
                  <a:lnTo>
                    <a:pt x="40028" y="2525"/>
                  </a:lnTo>
                  <a:lnTo>
                    <a:pt x="39767" y="2252"/>
                  </a:lnTo>
                  <a:lnTo>
                    <a:pt x="39506" y="2003"/>
                  </a:lnTo>
                  <a:lnTo>
                    <a:pt x="39220" y="1754"/>
                  </a:lnTo>
                  <a:lnTo>
                    <a:pt x="38934" y="1530"/>
                  </a:lnTo>
                  <a:lnTo>
                    <a:pt x="38635" y="1319"/>
                  </a:lnTo>
                  <a:lnTo>
                    <a:pt x="38312" y="1120"/>
                  </a:lnTo>
                  <a:lnTo>
                    <a:pt x="37989" y="933"/>
                  </a:lnTo>
                  <a:lnTo>
                    <a:pt x="37665" y="759"/>
                  </a:lnTo>
                  <a:lnTo>
                    <a:pt x="37317" y="610"/>
                  </a:lnTo>
                  <a:lnTo>
                    <a:pt x="36969" y="461"/>
                  </a:lnTo>
                  <a:lnTo>
                    <a:pt x="36608" y="349"/>
                  </a:lnTo>
                  <a:lnTo>
                    <a:pt x="36248" y="237"/>
                  </a:lnTo>
                  <a:lnTo>
                    <a:pt x="35875" y="150"/>
                  </a:lnTo>
                  <a:lnTo>
                    <a:pt x="35489" y="88"/>
                  </a:lnTo>
                  <a:lnTo>
                    <a:pt x="35104" y="38"/>
                  </a:lnTo>
                  <a:lnTo>
                    <a:pt x="34718" y="13"/>
                  </a:lnTo>
                  <a:lnTo>
                    <a:pt x="34320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7474624" y="2417767"/>
              <a:ext cx="542712" cy="570965"/>
            </a:xfrm>
            <a:custGeom>
              <a:rect b="b" l="l" r="r" t="t"/>
              <a:pathLst>
                <a:path extrusionOk="0" h="44218" w="42030">
                  <a:moveTo>
                    <a:pt x="7710" y="0"/>
                  </a:moveTo>
                  <a:lnTo>
                    <a:pt x="7312" y="13"/>
                  </a:lnTo>
                  <a:lnTo>
                    <a:pt x="6914" y="37"/>
                  </a:lnTo>
                  <a:lnTo>
                    <a:pt x="6529" y="87"/>
                  </a:lnTo>
                  <a:lnTo>
                    <a:pt x="6156" y="149"/>
                  </a:lnTo>
                  <a:lnTo>
                    <a:pt x="5783" y="236"/>
                  </a:lnTo>
                  <a:lnTo>
                    <a:pt x="5410" y="348"/>
                  </a:lnTo>
                  <a:lnTo>
                    <a:pt x="5062" y="460"/>
                  </a:lnTo>
                  <a:lnTo>
                    <a:pt x="4701" y="597"/>
                  </a:lnTo>
                  <a:lnTo>
                    <a:pt x="4365" y="759"/>
                  </a:lnTo>
                  <a:lnTo>
                    <a:pt x="4029" y="933"/>
                  </a:lnTo>
                  <a:lnTo>
                    <a:pt x="3706" y="1119"/>
                  </a:lnTo>
                  <a:lnTo>
                    <a:pt x="3395" y="1318"/>
                  </a:lnTo>
                  <a:lnTo>
                    <a:pt x="3097" y="1530"/>
                  </a:lnTo>
                  <a:lnTo>
                    <a:pt x="2798" y="1753"/>
                  </a:lnTo>
                  <a:lnTo>
                    <a:pt x="2525" y="2002"/>
                  </a:lnTo>
                  <a:lnTo>
                    <a:pt x="2251" y="2251"/>
                  </a:lnTo>
                  <a:lnTo>
                    <a:pt x="2003" y="2524"/>
                  </a:lnTo>
                  <a:lnTo>
                    <a:pt x="1754" y="2798"/>
                  </a:lnTo>
                  <a:lnTo>
                    <a:pt x="1530" y="3096"/>
                  </a:lnTo>
                  <a:lnTo>
                    <a:pt x="1319" y="3395"/>
                  </a:lnTo>
                  <a:lnTo>
                    <a:pt x="1107" y="3706"/>
                  </a:lnTo>
                  <a:lnTo>
                    <a:pt x="921" y="4029"/>
                  </a:lnTo>
                  <a:lnTo>
                    <a:pt x="759" y="4365"/>
                  </a:lnTo>
                  <a:lnTo>
                    <a:pt x="598" y="4713"/>
                  </a:lnTo>
                  <a:lnTo>
                    <a:pt x="461" y="5061"/>
                  </a:lnTo>
                  <a:lnTo>
                    <a:pt x="349" y="5422"/>
                  </a:lnTo>
                  <a:lnTo>
                    <a:pt x="237" y="5782"/>
                  </a:lnTo>
                  <a:lnTo>
                    <a:pt x="150" y="6155"/>
                  </a:lnTo>
                  <a:lnTo>
                    <a:pt x="88" y="6541"/>
                  </a:lnTo>
                  <a:lnTo>
                    <a:pt x="38" y="6926"/>
                  </a:lnTo>
                  <a:lnTo>
                    <a:pt x="1" y="7312"/>
                  </a:lnTo>
                  <a:lnTo>
                    <a:pt x="1" y="7710"/>
                  </a:lnTo>
                  <a:lnTo>
                    <a:pt x="1" y="36508"/>
                  </a:lnTo>
                  <a:lnTo>
                    <a:pt x="1" y="36906"/>
                  </a:lnTo>
                  <a:lnTo>
                    <a:pt x="38" y="37292"/>
                  </a:lnTo>
                  <a:lnTo>
                    <a:pt x="88" y="37677"/>
                  </a:lnTo>
                  <a:lnTo>
                    <a:pt x="150" y="38063"/>
                  </a:lnTo>
                  <a:lnTo>
                    <a:pt x="237" y="38436"/>
                  </a:lnTo>
                  <a:lnTo>
                    <a:pt x="349" y="38796"/>
                  </a:lnTo>
                  <a:lnTo>
                    <a:pt x="461" y="39157"/>
                  </a:lnTo>
                  <a:lnTo>
                    <a:pt x="598" y="39505"/>
                  </a:lnTo>
                  <a:lnTo>
                    <a:pt x="759" y="39853"/>
                  </a:lnTo>
                  <a:lnTo>
                    <a:pt x="921" y="40177"/>
                  </a:lnTo>
                  <a:lnTo>
                    <a:pt x="1107" y="40500"/>
                  </a:lnTo>
                  <a:lnTo>
                    <a:pt x="1319" y="40823"/>
                  </a:lnTo>
                  <a:lnTo>
                    <a:pt x="1530" y="41122"/>
                  </a:lnTo>
                  <a:lnTo>
                    <a:pt x="1754" y="41408"/>
                  </a:lnTo>
                  <a:lnTo>
                    <a:pt x="2003" y="41694"/>
                  </a:lnTo>
                  <a:lnTo>
                    <a:pt x="2251" y="41955"/>
                  </a:lnTo>
                  <a:lnTo>
                    <a:pt x="2525" y="42216"/>
                  </a:lnTo>
                  <a:lnTo>
                    <a:pt x="2798" y="42452"/>
                  </a:lnTo>
                  <a:lnTo>
                    <a:pt x="3097" y="42689"/>
                  </a:lnTo>
                  <a:lnTo>
                    <a:pt x="3395" y="42900"/>
                  </a:lnTo>
                  <a:lnTo>
                    <a:pt x="3706" y="43099"/>
                  </a:lnTo>
                  <a:lnTo>
                    <a:pt x="4029" y="43285"/>
                  </a:lnTo>
                  <a:lnTo>
                    <a:pt x="4365" y="43459"/>
                  </a:lnTo>
                  <a:lnTo>
                    <a:pt x="4701" y="43609"/>
                  </a:lnTo>
                  <a:lnTo>
                    <a:pt x="5062" y="43745"/>
                  </a:lnTo>
                  <a:lnTo>
                    <a:pt x="5410" y="43870"/>
                  </a:lnTo>
                  <a:lnTo>
                    <a:pt x="5783" y="43969"/>
                  </a:lnTo>
                  <a:lnTo>
                    <a:pt x="6156" y="44056"/>
                  </a:lnTo>
                  <a:lnTo>
                    <a:pt x="6529" y="44131"/>
                  </a:lnTo>
                  <a:lnTo>
                    <a:pt x="6914" y="44181"/>
                  </a:lnTo>
                  <a:lnTo>
                    <a:pt x="7312" y="44206"/>
                  </a:lnTo>
                  <a:lnTo>
                    <a:pt x="7710" y="44218"/>
                  </a:lnTo>
                  <a:lnTo>
                    <a:pt x="34320" y="44218"/>
                  </a:lnTo>
                  <a:lnTo>
                    <a:pt x="34718" y="44206"/>
                  </a:lnTo>
                  <a:lnTo>
                    <a:pt x="35104" y="44181"/>
                  </a:lnTo>
                  <a:lnTo>
                    <a:pt x="35489" y="44131"/>
                  </a:lnTo>
                  <a:lnTo>
                    <a:pt x="35875" y="44056"/>
                  </a:lnTo>
                  <a:lnTo>
                    <a:pt x="36248" y="43969"/>
                  </a:lnTo>
                  <a:lnTo>
                    <a:pt x="36608" y="43870"/>
                  </a:lnTo>
                  <a:lnTo>
                    <a:pt x="36969" y="43745"/>
                  </a:lnTo>
                  <a:lnTo>
                    <a:pt x="37317" y="43609"/>
                  </a:lnTo>
                  <a:lnTo>
                    <a:pt x="37665" y="43459"/>
                  </a:lnTo>
                  <a:lnTo>
                    <a:pt x="37989" y="43285"/>
                  </a:lnTo>
                  <a:lnTo>
                    <a:pt x="38312" y="43099"/>
                  </a:lnTo>
                  <a:lnTo>
                    <a:pt x="38635" y="42900"/>
                  </a:lnTo>
                  <a:lnTo>
                    <a:pt x="38934" y="42689"/>
                  </a:lnTo>
                  <a:lnTo>
                    <a:pt x="39220" y="42452"/>
                  </a:lnTo>
                  <a:lnTo>
                    <a:pt x="39506" y="42216"/>
                  </a:lnTo>
                  <a:lnTo>
                    <a:pt x="39767" y="41955"/>
                  </a:lnTo>
                  <a:lnTo>
                    <a:pt x="40028" y="41694"/>
                  </a:lnTo>
                  <a:lnTo>
                    <a:pt x="40264" y="41408"/>
                  </a:lnTo>
                  <a:lnTo>
                    <a:pt x="40501" y="41122"/>
                  </a:lnTo>
                  <a:lnTo>
                    <a:pt x="40712" y="40823"/>
                  </a:lnTo>
                  <a:lnTo>
                    <a:pt x="40911" y="40500"/>
                  </a:lnTo>
                  <a:lnTo>
                    <a:pt x="41097" y="40177"/>
                  </a:lnTo>
                  <a:lnTo>
                    <a:pt x="41271" y="39853"/>
                  </a:lnTo>
                  <a:lnTo>
                    <a:pt x="41421" y="39505"/>
                  </a:lnTo>
                  <a:lnTo>
                    <a:pt x="41557" y="39157"/>
                  </a:lnTo>
                  <a:lnTo>
                    <a:pt x="41682" y="38796"/>
                  </a:lnTo>
                  <a:lnTo>
                    <a:pt x="41781" y="38436"/>
                  </a:lnTo>
                  <a:lnTo>
                    <a:pt x="41868" y="38063"/>
                  </a:lnTo>
                  <a:lnTo>
                    <a:pt x="41943" y="37677"/>
                  </a:lnTo>
                  <a:lnTo>
                    <a:pt x="41993" y="37292"/>
                  </a:lnTo>
                  <a:lnTo>
                    <a:pt x="42018" y="36906"/>
                  </a:lnTo>
                  <a:lnTo>
                    <a:pt x="42030" y="36508"/>
                  </a:lnTo>
                  <a:lnTo>
                    <a:pt x="42030" y="7710"/>
                  </a:lnTo>
                  <a:lnTo>
                    <a:pt x="42018" y="7312"/>
                  </a:lnTo>
                  <a:lnTo>
                    <a:pt x="41993" y="6926"/>
                  </a:lnTo>
                  <a:lnTo>
                    <a:pt x="41943" y="6541"/>
                  </a:lnTo>
                  <a:lnTo>
                    <a:pt x="41868" y="6155"/>
                  </a:lnTo>
                  <a:lnTo>
                    <a:pt x="41781" y="5782"/>
                  </a:lnTo>
                  <a:lnTo>
                    <a:pt x="41682" y="5422"/>
                  </a:lnTo>
                  <a:lnTo>
                    <a:pt x="41557" y="5061"/>
                  </a:lnTo>
                  <a:lnTo>
                    <a:pt x="41421" y="4713"/>
                  </a:lnTo>
                  <a:lnTo>
                    <a:pt x="41271" y="4365"/>
                  </a:lnTo>
                  <a:lnTo>
                    <a:pt x="41097" y="4029"/>
                  </a:lnTo>
                  <a:lnTo>
                    <a:pt x="40911" y="3706"/>
                  </a:lnTo>
                  <a:lnTo>
                    <a:pt x="40712" y="3395"/>
                  </a:lnTo>
                  <a:lnTo>
                    <a:pt x="40501" y="3096"/>
                  </a:lnTo>
                  <a:lnTo>
                    <a:pt x="40264" y="2798"/>
                  </a:lnTo>
                  <a:lnTo>
                    <a:pt x="40028" y="2524"/>
                  </a:lnTo>
                  <a:lnTo>
                    <a:pt x="39767" y="2251"/>
                  </a:lnTo>
                  <a:lnTo>
                    <a:pt x="39506" y="2002"/>
                  </a:lnTo>
                  <a:lnTo>
                    <a:pt x="39220" y="1753"/>
                  </a:lnTo>
                  <a:lnTo>
                    <a:pt x="38934" y="1530"/>
                  </a:lnTo>
                  <a:lnTo>
                    <a:pt x="38635" y="1318"/>
                  </a:lnTo>
                  <a:lnTo>
                    <a:pt x="38312" y="1119"/>
                  </a:lnTo>
                  <a:lnTo>
                    <a:pt x="37989" y="933"/>
                  </a:lnTo>
                  <a:lnTo>
                    <a:pt x="37665" y="759"/>
                  </a:lnTo>
                  <a:lnTo>
                    <a:pt x="37317" y="597"/>
                  </a:lnTo>
                  <a:lnTo>
                    <a:pt x="36969" y="460"/>
                  </a:lnTo>
                  <a:lnTo>
                    <a:pt x="36608" y="348"/>
                  </a:lnTo>
                  <a:lnTo>
                    <a:pt x="36248" y="236"/>
                  </a:lnTo>
                  <a:lnTo>
                    <a:pt x="35875" y="149"/>
                  </a:lnTo>
                  <a:lnTo>
                    <a:pt x="35489" y="87"/>
                  </a:lnTo>
                  <a:lnTo>
                    <a:pt x="35104" y="37"/>
                  </a:lnTo>
                  <a:lnTo>
                    <a:pt x="34718" y="13"/>
                  </a:lnTo>
                  <a:lnTo>
                    <a:pt x="343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7102601" y="1283546"/>
              <a:ext cx="84306" cy="115941"/>
            </a:xfrm>
            <a:custGeom>
              <a:rect b="b" l="l" r="r" t="t"/>
              <a:pathLst>
                <a:path extrusionOk="0" h="8979" w="6529">
                  <a:moveTo>
                    <a:pt x="3271" y="1318"/>
                  </a:moveTo>
                  <a:lnTo>
                    <a:pt x="3470" y="1331"/>
                  </a:lnTo>
                  <a:lnTo>
                    <a:pt x="3644" y="1343"/>
                  </a:lnTo>
                  <a:lnTo>
                    <a:pt x="3805" y="1393"/>
                  </a:lnTo>
                  <a:lnTo>
                    <a:pt x="3942" y="1443"/>
                  </a:lnTo>
                  <a:lnTo>
                    <a:pt x="4054" y="1505"/>
                  </a:lnTo>
                  <a:lnTo>
                    <a:pt x="4166" y="1579"/>
                  </a:lnTo>
                  <a:lnTo>
                    <a:pt x="4253" y="1666"/>
                  </a:lnTo>
                  <a:lnTo>
                    <a:pt x="4328" y="1753"/>
                  </a:lnTo>
                  <a:lnTo>
                    <a:pt x="4402" y="1841"/>
                  </a:lnTo>
                  <a:lnTo>
                    <a:pt x="4452" y="1940"/>
                  </a:lnTo>
                  <a:lnTo>
                    <a:pt x="4489" y="2039"/>
                  </a:lnTo>
                  <a:lnTo>
                    <a:pt x="4527" y="2139"/>
                  </a:lnTo>
                  <a:lnTo>
                    <a:pt x="4564" y="2338"/>
                  </a:lnTo>
                  <a:lnTo>
                    <a:pt x="4576" y="2512"/>
                  </a:lnTo>
                  <a:lnTo>
                    <a:pt x="4564" y="2649"/>
                  </a:lnTo>
                  <a:lnTo>
                    <a:pt x="4552" y="2773"/>
                  </a:lnTo>
                  <a:lnTo>
                    <a:pt x="4527" y="2897"/>
                  </a:lnTo>
                  <a:lnTo>
                    <a:pt x="4477" y="3009"/>
                  </a:lnTo>
                  <a:lnTo>
                    <a:pt x="4427" y="3109"/>
                  </a:lnTo>
                  <a:lnTo>
                    <a:pt x="4365" y="3196"/>
                  </a:lnTo>
                  <a:lnTo>
                    <a:pt x="4290" y="3283"/>
                  </a:lnTo>
                  <a:lnTo>
                    <a:pt x="4203" y="3358"/>
                  </a:lnTo>
                  <a:lnTo>
                    <a:pt x="4104" y="3432"/>
                  </a:lnTo>
                  <a:lnTo>
                    <a:pt x="4004" y="3494"/>
                  </a:lnTo>
                  <a:lnTo>
                    <a:pt x="3905" y="3544"/>
                  </a:lnTo>
                  <a:lnTo>
                    <a:pt x="3781" y="3581"/>
                  </a:lnTo>
                  <a:lnTo>
                    <a:pt x="3669" y="3619"/>
                  </a:lnTo>
                  <a:lnTo>
                    <a:pt x="3544" y="3631"/>
                  </a:lnTo>
                  <a:lnTo>
                    <a:pt x="3408" y="3644"/>
                  </a:lnTo>
                  <a:lnTo>
                    <a:pt x="3271" y="3656"/>
                  </a:lnTo>
                  <a:lnTo>
                    <a:pt x="3146" y="3644"/>
                  </a:lnTo>
                  <a:lnTo>
                    <a:pt x="3022" y="3631"/>
                  </a:lnTo>
                  <a:lnTo>
                    <a:pt x="2898" y="3619"/>
                  </a:lnTo>
                  <a:lnTo>
                    <a:pt x="2786" y="3581"/>
                  </a:lnTo>
                  <a:lnTo>
                    <a:pt x="2661" y="3544"/>
                  </a:lnTo>
                  <a:lnTo>
                    <a:pt x="2562" y="3494"/>
                  </a:lnTo>
                  <a:lnTo>
                    <a:pt x="2450" y="3432"/>
                  </a:lnTo>
                  <a:lnTo>
                    <a:pt x="2351" y="3358"/>
                  </a:lnTo>
                  <a:lnTo>
                    <a:pt x="2264" y="3283"/>
                  </a:lnTo>
                  <a:lnTo>
                    <a:pt x="2176" y="3196"/>
                  </a:lnTo>
                  <a:lnTo>
                    <a:pt x="2114" y="3109"/>
                  </a:lnTo>
                  <a:lnTo>
                    <a:pt x="2052" y="3009"/>
                  </a:lnTo>
                  <a:lnTo>
                    <a:pt x="2015" y="2897"/>
                  </a:lnTo>
                  <a:lnTo>
                    <a:pt x="1978" y="2773"/>
                  </a:lnTo>
                  <a:lnTo>
                    <a:pt x="1965" y="2649"/>
                  </a:lnTo>
                  <a:lnTo>
                    <a:pt x="1953" y="2512"/>
                  </a:lnTo>
                  <a:lnTo>
                    <a:pt x="1965" y="2375"/>
                  </a:lnTo>
                  <a:lnTo>
                    <a:pt x="1978" y="2238"/>
                  </a:lnTo>
                  <a:lnTo>
                    <a:pt x="2015" y="2114"/>
                  </a:lnTo>
                  <a:lnTo>
                    <a:pt x="2065" y="2002"/>
                  </a:lnTo>
                  <a:lnTo>
                    <a:pt x="2114" y="1890"/>
                  </a:lnTo>
                  <a:lnTo>
                    <a:pt x="2189" y="1791"/>
                  </a:lnTo>
                  <a:lnTo>
                    <a:pt x="2264" y="1704"/>
                  </a:lnTo>
                  <a:lnTo>
                    <a:pt x="2351" y="1629"/>
                  </a:lnTo>
                  <a:lnTo>
                    <a:pt x="2450" y="1555"/>
                  </a:lnTo>
                  <a:lnTo>
                    <a:pt x="2550" y="1492"/>
                  </a:lnTo>
                  <a:lnTo>
                    <a:pt x="2661" y="1443"/>
                  </a:lnTo>
                  <a:lnTo>
                    <a:pt x="2773" y="1393"/>
                  </a:lnTo>
                  <a:lnTo>
                    <a:pt x="2898" y="1368"/>
                  </a:lnTo>
                  <a:lnTo>
                    <a:pt x="3022" y="1343"/>
                  </a:lnTo>
                  <a:lnTo>
                    <a:pt x="3146" y="1318"/>
                  </a:lnTo>
                  <a:close/>
                  <a:moveTo>
                    <a:pt x="3283" y="4825"/>
                  </a:moveTo>
                  <a:lnTo>
                    <a:pt x="3445" y="4837"/>
                  </a:lnTo>
                  <a:lnTo>
                    <a:pt x="3582" y="4850"/>
                  </a:lnTo>
                  <a:lnTo>
                    <a:pt x="3731" y="4887"/>
                  </a:lnTo>
                  <a:lnTo>
                    <a:pt x="3868" y="4924"/>
                  </a:lnTo>
                  <a:lnTo>
                    <a:pt x="3992" y="4987"/>
                  </a:lnTo>
                  <a:lnTo>
                    <a:pt x="4116" y="5049"/>
                  </a:lnTo>
                  <a:lnTo>
                    <a:pt x="4228" y="5123"/>
                  </a:lnTo>
                  <a:lnTo>
                    <a:pt x="4328" y="5210"/>
                  </a:lnTo>
                  <a:lnTo>
                    <a:pt x="4427" y="5310"/>
                  </a:lnTo>
                  <a:lnTo>
                    <a:pt x="4514" y="5409"/>
                  </a:lnTo>
                  <a:lnTo>
                    <a:pt x="4589" y="5521"/>
                  </a:lnTo>
                  <a:lnTo>
                    <a:pt x="4651" y="5646"/>
                  </a:lnTo>
                  <a:lnTo>
                    <a:pt x="4701" y="5782"/>
                  </a:lnTo>
                  <a:lnTo>
                    <a:pt x="4738" y="5919"/>
                  </a:lnTo>
                  <a:lnTo>
                    <a:pt x="4763" y="6056"/>
                  </a:lnTo>
                  <a:lnTo>
                    <a:pt x="4775" y="6218"/>
                  </a:lnTo>
                  <a:lnTo>
                    <a:pt x="4763" y="6367"/>
                  </a:lnTo>
                  <a:lnTo>
                    <a:pt x="4750" y="6516"/>
                  </a:lnTo>
                  <a:lnTo>
                    <a:pt x="4713" y="6665"/>
                  </a:lnTo>
                  <a:lnTo>
                    <a:pt x="4663" y="6802"/>
                  </a:lnTo>
                  <a:lnTo>
                    <a:pt x="4601" y="6939"/>
                  </a:lnTo>
                  <a:lnTo>
                    <a:pt x="4527" y="7051"/>
                  </a:lnTo>
                  <a:lnTo>
                    <a:pt x="4440" y="7163"/>
                  </a:lnTo>
                  <a:lnTo>
                    <a:pt x="4340" y="7262"/>
                  </a:lnTo>
                  <a:lnTo>
                    <a:pt x="4241" y="7362"/>
                  </a:lnTo>
                  <a:lnTo>
                    <a:pt x="4129" y="7436"/>
                  </a:lnTo>
                  <a:lnTo>
                    <a:pt x="4004" y="7511"/>
                  </a:lnTo>
                  <a:lnTo>
                    <a:pt x="3880" y="7561"/>
                  </a:lnTo>
                  <a:lnTo>
                    <a:pt x="3743" y="7610"/>
                  </a:lnTo>
                  <a:lnTo>
                    <a:pt x="3594" y="7648"/>
                  </a:lnTo>
                  <a:lnTo>
                    <a:pt x="3445" y="7660"/>
                  </a:lnTo>
                  <a:lnTo>
                    <a:pt x="3283" y="7672"/>
                  </a:lnTo>
                  <a:lnTo>
                    <a:pt x="3134" y="7660"/>
                  </a:lnTo>
                  <a:lnTo>
                    <a:pt x="2985" y="7648"/>
                  </a:lnTo>
                  <a:lnTo>
                    <a:pt x="2836" y="7610"/>
                  </a:lnTo>
                  <a:lnTo>
                    <a:pt x="2699" y="7561"/>
                  </a:lnTo>
                  <a:lnTo>
                    <a:pt x="2562" y="7511"/>
                  </a:lnTo>
                  <a:lnTo>
                    <a:pt x="2438" y="7436"/>
                  </a:lnTo>
                  <a:lnTo>
                    <a:pt x="2313" y="7362"/>
                  </a:lnTo>
                  <a:lnTo>
                    <a:pt x="2214" y="7262"/>
                  </a:lnTo>
                  <a:lnTo>
                    <a:pt x="2114" y="7163"/>
                  </a:lnTo>
                  <a:lnTo>
                    <a:pt x="2027" y="7051"/>
                  </a:lnTo>
                  <a:lnTo>
                    <a:pt x="1953" y="6939"/>
                  </a:lnTo>
                  <a:lnTo>
                    <a:pt x="1878" y="6802"/>
                  </a:lnTo>
                  <a:lnTo>
                    <a:pt x="1828" y="6665"/>
                  </a:lnTo>
                  <a:lnTo>
                    <a:pt x="1791" y="6516"/>
                  </a:lnTo>
                  <a:lnTo>
                    <a:pt x="1766" y="6367"/>
                  </a:lnTo>
                  <a:lnTo>
                    <a:pt x="1754" y="6205"/>
                  </a:lnTo>
                  <a:lnTo>
                    <a:pt x="1766" y="6031"/>
                  </a:lnTo>
                  <a:lnTo>
                    <a:pt x="1791" y="5882"/>
                  </a:lnTo>
                  <a:lnTo>
                    <a:pt x="1816" y="5745"/>
                  </a:lnTo>
                  <a:lnTo>
                    <a:pt x="1866" y="5608"/>
                  </a:lnTo>
                  <a:lnTo>
                    <a:pt x="1928" y="5484"/>
                  </a:lnTo>
                  <a:lnTo>
                    <a:pt x="2002" y="5372"/>
                  </a:lnTo>
                  <a:lnTo>
                    <a:pt x="2102" y="5273"/>
                  </a:lnTo>
                  <a:lnTo>
                    <a:pt x="2201" y="5185"/>
                  </a:lnTo>
                  <a:lnTo>
                    <a:pt x="2313" y="5098"/>
                  </a:lnTo>
                  <a:lnTo>
                    <a:pt x="2438" y="5024"/>
                  </a:lnTo>
                  <a:lnTo>
                    <a:pt x="2562" y="4962"/>
                  </a:lnTo>
                  <a:lnTo>
                    <a:pt x="2699" y="4912"/>
                  </a:lnTo>
                  <a:lnTo>
                    <a:pt x="2836" y="4875"/>
                  </a:lnTo>
                  <a:lnTo>
                    <a:pt x="2985" y="4850"/>
                  </a:lnTo>
                  <a:lnTo>
                    <a:pt x="3134" y="4837"/>
                  </a:lnTo>
                  <a:lnTo>
                    <a:pt x="3283" y="4825"/>
                  </a:lnTo>
                  <a:close/>
                  <a:moveTo>
                    <a:pt x="3010" y="0"/>
                  </a:moveTo>
                  <a:lnTo>
                    <a:pt x="2748" y="37"/>
                  </a:lnTo>
                  <a:lnTo>
                    <a:pt x="2487" y="75"/>
                  </a:lnTo>
                  <a:lnTo>
                    <a:pt x="2226" y="149"/>
                  </a:lnTo>
                  <a:lnTo>
                    <a:pt x="1978" y="224"/>
                  </a:lnTo>
                  <a:lnTo>
                    <a:pt x="1729" y="323"/>
                  </a:lnTo>
                  <a:lnTo>
                    <a:pt x="1505" y="448"/>
                  </a:lnTo>
                  <a:lnTo>
                    <a:pt x="1294" y="585"/>
                  </a:lnTo>
                  <a:lnTo>
                    <a:pt x="1095" y="746"/>
                  </a:lnTo>
                  <a:lnTo>
                    <a:pt x="921" y="920"/>
                  </a:lnTo>
                  <a:lnTo>
                    <a:pt x="759" y="1119"/>
                  </a:lnTo>
                  <a:lnTo>
                    <a:pt x="622" y="1331"/>
                  </a:lnTo>
                  <a:lnTo>
                    <a:pt x="560" y="1443"/>
                  </a:lnTo>
                  <a:lnTo>
                    <a:pt x="510" y="1567"/>
                  </a:lnTo>
                  <a:lnTo>
                    <a:pt x="460" y="1679"/>
                  </a:lnTo>
                  <a:lnTo>
                    <a:pt x="423" y="1803"/>
                  </a:lnTo>
                  <a:lnTo>
                    <a:pt x="398" y="1940"/>
                  </a:lnTo>
                  <a:lnTo>
                    <a:pt x="373" y="2077"/>
                  </a:lnTo>
                  <a:lnTo>
                    <a:pt x="361" y="2214"/>
                  </a:lnTo>
                  <a:lnTo>
                    <a:pt x="361" y="2350"/>
                  </a:lnTo>
                  <a:lnTo>
                    <a:pt x="361" y="2512"/>
                  </a:lnTo>
                  <a:lnTo>
                    <a:pt x="386" y="2661"/>
                  </a:lnTo>
                  <a:lnTo>
                    <a:pt x="411" y="2810"/>
                  </a:lnTo>
                  <a:lnTo>
                    <a:pt x="436" y="2960"/>
                  </a:lnTo>
                  <a:lnTo>
                    <a:pt x="485" y="3096"/>
                  </a:lnTo>
                  <a:lnTo>
                    <a:pt x="548" y="3233"/>
                  </a:lnTo>
                  <a:lnTo>
                    <a:pt x="610" y="3358"/>
                  </a:lnTo>
                  <a:lnTo>
                    <a:pt x="684" y="3482"/>
                  </a:lnTo>
                  <a:lnTo>
                    <a:pt x="771" y="3594"/>
                  </a:lnTo>
                  <a:lnTo>
                    <a:pt x="858" y="3706"/>
                  </a:lnTo>
                  <a:lnTo>
                    <a:pt x="970" y="3793"/>
                  </a:lnTo>
                  <a:lnTo>
                    <a:pt x="1082" y="3880"/>
                  </a:lnTo>
                  <a:lnTo>
                    <a:pt x="1207" y="3967"/>
                  </a:lnTo>
                  <a:lnTo>
                    <a:pt x="1343" y="4029"/>
                  </a:lnTo>
                  <a:lnTo>
                    <a:pt x="1480" y="4091"/>
                  </a:lnTo>
                  <a:lnTo>
                    <a:pt x="1629" y="4141"/>
                  </a:lnTo>
                  <a:lnTo>
                    <a:pt x="1629" y="4166"/>
                  </a:lnTo>
                  <a:lnTo>
                    <a:pt x="1443" y="4216"/>
                  </a:lnTo>
                  <a:lnTo>
                    <a:pt x="1269" y="4278"/>
                  </a:lnTo>
                  <a:lnTo>
                    <a:pt x="1095" y="4352"/>
                  </a:lnTo>
                  <a:lnTo>
                    <a:pt x="945" y="4439"/>
                  </a:lnTo>
                  <a:lnTo>
                    <a:pt x="796" y="4539"/>
                  </a:lnTo>
                  <a:lnTo>
                    <a:pt x="659" y="4651"/>
                  </a:lnTo>
                  <a:lnTo>
                    <a:pt x="535" y="4763"/>
                  </a:lnTo>
                  <a:lnTo>
                    <a:pt x="423" y="4899"/>
                  </a:lnTo>
                  <a:lnTo>
                    <a:pt x="324" y="5049"/>
                  </a:lnTo>
                  <a:lnTo>
                    <a:pt x="237" y="5198"/>
                  </a:lnTo>
                  <a:lnTo>
                    <a:pt x="174" y="5360"/>
                  </a:lnTo>
                  <a:lnTo>
                    <a:pt x="112" y="5521"/>
                  </a:lnTo>
                  <a:lnTo>
                    <a:pt x="63" y="5708"/>
                  </a:lnTo>
                  <a:lnTo>
                    <a:pt x="25" y="5894"/>
                  </a:lnTo>
                  <a:lnTo>
                    <a:pt x="13" y="6081"/>
                  </a:lnTo>
                  <a:lnTo>
                    <a:pt x="0" y="6280"/>
                  </a:lnTo>
                  <a:lnTo>
                    <a:pt x="13" y="6454"/>
                  </a:lnTo>
                  <a:lnTo>
                    <a:pt x="25" y="6628"/>
                  </a:lnTo>
                  <a:lnTo>
                    <a:pt x="38" y="6790"/>
                  </a:lnTo>
                  <a:lnTo>
                    <a:pt x="75" y="6939"/>
                  </a:lnTo>
                  <a:lnTo>
                    <a:pt x="112" y="7088"/>
                  </a:lnTo>
                  <a:lnTo>
                    <a:pt x="162" y="7225"/>
                  </a:lnTo>
                  <a:lnTo>
                    <a:pt x="212" y="7362"/>
                  </a:lnTo>
                  <a:lnTo>
                    <a:pt x="286" y="7498"/>
                  </a:lnTo>
                  <a:lnTo>
                    <a:pt x="349" y="7623"/>
                  </a:lnTo>
                  <a:lnTo>
                    <a:pt x="436" y="7735"/>
                  </a:lnTo>
                  <a:lnTo>
                    <a:pt x="510" y="7847"/>
                  </a:lnTo>
                  <a:lnTo>
                    <a:pt x="610" y="7958"/>
                  </a:lnTo>
                  <a:lnTo>
                    <a:pt x="697" y="8058"/>
                  </a:lnTo>
                  <a:lnTo>
                    <a:pt x="796" y="8157"/>
                  </a:lnTo>
                  <a:lnTo>
                    <a:pt x="908" y="8257"/>
                  </a:lnTo>
                  <a:lnTo>
                    <a:pt x="1020" y="8331"/>
                  </a:lnTo>
                  <a:lnTo>
                    <a:pt x="1256" y="8493"/>
                  </a:lnTo>
                  <a:lnTo>
                    <a:pt x="1517" y="8630"/>
                  </a:lnTo>
                  <a:lnTo>
                    <a:pt x="1791" y="8742"/>
                  </a:lnTo>
                  <a:lnTo>
                    <a:pt x="2077" y="8829"/>
                  </a:lnTo>
                  <a:lnTo>
                    <a:pt x="2363" y="8891"/>
                  </a:lnTo>
                  <a:lnTo>
                    <a:pt x="2674" y="8941"/>
                  </a:lnTo>
                  <a:lnTo>
                    <a:pt x="2972" y="8966"/>
                  </a:lnTo>
                  <a:lnTo>
                    <a:pt x="3283" y="8978"/>
                  </a:lnTo>
                  <a:lnTo>
                    <a:pt x="3594" y="8966"/>
                  </a:lnTo>
                  <a:lnTo>
                    <a:pt x="3892" y="8941"/>
                  </a:lnTo>
                  <a:lnTo>
                    <a:pt x="4178" y="8891"/>
                  </a:lnTo>
                  <a:lnTo>
                    <a:pt x="4477" y="8816"/>
                  </a:lnTo>
                  <a:lnTo>
                    <a:pt x="4763" y="8717"/>
                  </a:lnTo>
                  <a:lnTo>
                    <a:pt x="5024" y="8605"/>
                  </a:lnTo>
                  <a:lnTo>
                    <a:pt x="5273" y="8468"/>
                  </a:lnTo>
                  <a:lnTo>
                    <a:pt x="5509" y="8307"/>
                  </a:lnTo>
                  <a:lnTo>
                    <a:pt x="5621" y="8232"/>
                  </a:lnTo>
                  <a:lnTo>
                    <a:pt x="5733" y="8133"/>
                  </a:lnTo>
                  <a:lnTo>
                    <a:pt x="5832" y="8033"/>
                  </a:lnTo>
                  <a:lnTo>
                    <a:pt x="5932" y="7934"/>
                  </a:lnTo>
                  <a:lnTo>
                    <a:pt x="6019" y="7822"/>
                  </a:lnTo>
                  <a:lnTo>
                    <a:pt x="6093" y="7710"/>
                  </a:lnTo>
                  <a:lnTo>
                    <a:pt x="6180" y="7598"/>
                  </a:lnTo>
                  <a:lnTo>
                    <a:pt x="6255" y="7473"/>
                  </a:lnTo>
                  <a:lnTo>
                    <a:pt x="6317" y="7337"/>
                  </a:lnTo>
                  <a:lnTo>
                    <a:pt x="6367" y="7212"/>
                  </a:lnTo>
                  <a:lnTo>
                    <a:pt x="6417" y="7063"/>
                  </a:lnTo>
                  <a:lnTo>
                    <a:pt x="6454" y="6914"/>
                  </a:lnTo>
                  <a:lnTo>
                    <a:pt x="6491" y="6765"/>
                  </a:lnTo>
                  <a:lnTo>
                    <a:pt x="6504" y="6603"/>
                  </a:lnTo>
                  <a:lnTo>
                    <a:pt x="6529" y="6441"/>
                  </a:lnTo>
                  <a:lnTo>
                    <a:pt x="6529" y="6267"/>
                  </a:lnTo>
                  <a:lnTo>
                    <a:pt x="6516" y="6068"/>
                  </a:lnTo>
                  <a:lnTo>
                    <a:pt x="6504" y="5882"/>
                  </a:lnTo>
                  <a:lnTo>
                    <a:pt x="6466" y="5695"/>
                  </a:lnTo>
                  <a:lnTo>
                    <a:pt x="6417" y="5521"/>
                  </a:lnTo>
                  <a:lnTo>
                    <a:pt x="6367" y="5347"/>
                  </a:lnTo>
                  <a:lnTo>
                    <a:pt x="6292" y="5198"/>
                  </a:lnTo>
                  <a:lnTo>
                    <a:pt x="6205" y="5036"/>
                  </a:lnTo>
                  <a:lnTo>
                    <a:pt x="6106" y="4899"/>
                  </a:lnTo>
                  <a:lnTo>
                    <a:pt x="5994" y="4763"/>
                  </a:lnTo>
                  <a:lnTo>
                    <a:pt x="5870" y="4638"/>
                  </a:lnTo>
                  <a:lnTo>
                    <a:pt x="5745" y="4526"/>
                  </a:lnTo>
                  <a:lnTo>
                    <a:pt x="5596" y="4427"/>
                  </a:lnTo>
                  <a:lnTo>
                    <a:pt x="5447" y="4340"/>
                  </a:lnTo>
                  <a:lnTo>
                    <a:pt x="5273" y="4265"/>
                  </a:lnTo>
                  <a:lnTo>
                    <a:pt x="5099" y="4216"/>
                  </a:lnTo>
                  <a:lnTo>
                    <a:pt x="4912" y="4166"/>
                  </a:lnTo>
                  <a:lnTo>
                    <a:pt x="4912" y="4141"/>
                  </a:lnTo>
                  <a:lnTo>
                    <a:pt x="5061" y="4079"/>
                  </a:lnTo>
                  <a:lnTo>
                    <a:pt x="5198" y="4017"/>
                  </a:lnTo>
                  <a:lnTo>
                    <a:pt x="5335" y="3942"/>
                  </a:lnTo>
                  <a:lnTo>
                    <a:pt x="5459" y="3855"/>
                  </a:lnTo>
                  <a:lnTo>
                    <a:pt x="5571" y="3768"/>
                  </a:lnTo>
                  <a:lnTo>
                    <a:pt x="5671" y="3668"/>
                  </a:lnTo>
                  <a:lnTo>
                    <a:pt x="5770" y="3557"/>
                  </a:lnTo>
                  <a:lnTo>
                    <a:pt x="5857" y="3445"/>
                  </a:lnTo>
                  <a:lnTo>
                    <a:pt x="5932" y="3320"/>
                  </a:lnTo>
                  <a:lnTo>
                    <a:pt x="5994" y="3196"/>
                  </a:lnTo>
                  <a:lnTo>
                    <a:pt x="6044" y="3059"/>
                  </a:lnTo>
                  <a:lnTo>
                    <a:pt x="6093" y="2922"/>
                  </a:lnTo>
                  <a:lnTo>
                    <a:pt x="6118" y="2773"/>
                  </a:lnTo>
                  <a:lnTo>
                    <a:pt x="6143" y="2624"/>
                  </a:lnTo>
                  <a:lnTo>
                    <a:pt x="6168" y="2475"/>
                  </a:lnTo>
                  <a:lnTo>
                    <a:pt x="6168" y="2313"/>
                  </a:lnTo>
                  <a:lnTo>
                    <a:pt x="6156" y="2151"/>
                  </a:lnTo>
                  <a:lnTo>
                    <a:pt x="6131" y="1977"/>
                  </a:lnTo>
                  <a:lnTo>
                    <a:pt x="6081" y="1791"/>
                  </a:lnTo>
                  <a:lnTo>
                    <a:pt x="6019" y="1592"/>
                  </a:lnTo>
                  <a:lnTo>
                    <a:pt x="5932" y="1393"/>
                  </a:lnTo>
                  <a:lnTo>
                    <a:pt x="5820" y="1206"/>
                  </a:lnTo>
                  <a:lnTo>
                    <a:pt x="5695" y="1020"/>
                  </a:lnTo>
                  <a:lnTo>
                    <a:pt x="5534" y="846"/>
                  </a:lnTo>
                  <a:lnTo>
                    <a:pt x="5347" y="672"/>
                  </a:lnTo>
                  <a:lnTo>
                    <a:pt x="5136" y="522"/>
                  </a:lnTo>
                  <a:lnTo>
                    <a:pt x="4900" y="373"/>
                  </a:lnTo>
                  <a:lnTo>
                    <a:pt x="4639" y="249"/>
                  </a:lnTo>
                  <a:lnTo>
                    <a:pt x="4489" y="187"/>
                  </a:lnTo>
                  <a:lnTo>
                    <a:pt x="4340" y="137"/>
                  </a:lnTo>
                  <a:lnTo>
                    <a:pt x="4178" y="87"/>
                  </a:lnTo>
                  <a:lnTo>
                    <a:pt x="4017" y="62"/>
                  </a:lnTo>
                  <a:lnTo>
                    <a:pt x="3843" y="25"/>
                  </a:lnTo>
                  <a:lnTo>
                    <a:pt x="3669" y="13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7205036" y="1372810"/>
              <a:ext cx="25063" cy="24585"/>
            </a:xfrm>
            <a:custGeom>
              <a:rect b="b" l="l" r="r" t="t"/>
              <a:pathLst>
                <a:path extrusionOk="0" h="1904" w="1941">
                  <a:moveTo>
                    <a:pt x="1" y="1"/>
                  </a:moveTo>
                  <a:lnTo>
                    <a:pt x="1" y="1903"/>
                  </a:lnTo>
                  <a:lnTo>
                    <a:pt x="1941" y="190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7249029" y="1283546"/>
              <a:ext cx="83027" cy="115941"/>
            </a:xfrm>
            <a:custGeom>
              <a:rect b="b" l="l" r="r" t="t"/>
              <a:pathLst>
                <a:path extrusionOk="0" h="8979" w="6430">
                  <a:moveTo>
                    <a:pt x="3209" y="0"/>
                  </a:moveTo>
                  <a:lnTo>
                    <a:pt x="2886" y="13"/>
                  </a:lnTo>
                  <a:lnTo>
                    <a:pt x="2575" y="50"/>
                  </a:lnTo>
                  <a:lnTo>
                    <a:pt x="2276" y="112"/>
                  </a:lnTo>
                  <a:lnTo>
                    <a:pt x="2140" y="162"/>
                  </a:lnTo>
                  <a:lnTo>
                    <a:pt x="1990" y="212"/>
                  </a:lnTo>
                  <a:lnTo>
                    <a:pt x="1729" y="336"/>
                  </a:lnTo>
                  <a:lnTo>
                    <a:pt x="1493" y="473"/>
                  </a:lnTo>
                  <a:lnTo>
                    <a:pt x="1269" y="634"/>
                  </a:lnTo>
                  <a:lnTo>
                    <a:pt x="1058" y="821"/>
                  </a:lnTo>
                  <a:lnTo>
                    <a:pt x="884" y="1032"/>
                  </a:lnTo>
                  <a:lnTo>
                    <a:pt x="722" y="1256"/>
                  </a:lnTo>
                  <a:lnTo>
                    <a:pt x="573" y="1505"/>
                  </a:lnTo>
                  <a:lnTo>
                    <a:pt x="461" y="1766"/>
                  </a:lnTo>
                  <a:lnTo>
                    <a:pt x="361" y="2052"/>
                  </a:lnTo>
                  <a:lnTo>
                    <a:pt x="287" y="2350"/>
                  </a:lnTo>
                  <a:lnTo>
                    <a:pt x="237" y="2661"/>
                  </a:lnTo>
                  <a:lnTo>
                    <a:pt x="212" y="2985"/>
                  </a:lnTo>
                  <a:lnTo>
                    <a:pt x="1879" y="2985"/>
                  </a:lnTo>
                  <a:lnTo>
                    <a:pt x="1891" y="2823"/>
                  </a:lnTo>
                  <a:lnTo>
                    <a:pt x="1903" y="2661"/>
                  </a:lnTo>
                  <a:lnTo>
                    <a:pt x="1928" y="2512"/>
                  </a:lnTo>
                  <a:lnTo>
                    <a:pt x="1966" y="2375"/>
                  </a:lnTo>
                  <a:lnTo>
                    <a:pt x="2003" y="2238"/>
                  </a:lnTo>
                  <a:lnTo>
                    <a:pt x="2065" y="2114"/>
                  </a:lnTo>
                  <a:lnTo>
                    <a:pt x="2127" y="1990"/>
                  </a:lnTo>
                  <a:lnTo>
                    <a:pt x="2214" y="1878"/>
                  </a:lnTo>
                  <a:lnTo>
                    <a:pt x="2301" y="1778"/>
                  </a:lnTo>
                  <a:lnTo>
                    <a:pt x="2401" y="1691"/>
                  </a:lnTo>
                  <a:lnTo>
                    <a:pt x="2513" y="1617"/>
                  </a:lnTo>
                  <a:lnTo>
                    <a:pt x="2637" y="1555"/>
                  </a:lnTo>
                  <a:lnTo>
                    <a:pt x="2761" y="1505"/>
                  </a:lnTo>
                  <a:lnTo>
                    <a:pt x="2911" y="1467"/>
                  </a:lnTo>
                  <a:lnTo>
                    <a:pt x="3060" y="1443"/>
                  </a:lnTo>
                  <a:lnTo>
                    <a:pt x="3333" y="1443"/>
                  </a:lnTo>
                  <a:lnTo>
                    <a:pt x="3458" y="1455"/>
                  </a:lnTo>
                  <a:lnTo>
                    <a:pt x="3570" y="1480"/>
                  </a:lnTo>
                  <a:lnTo>
                    <a:pt x="3669" y="1517"/>
                  </a:lnTo>
                  <a:lnTo>
                    <a:pt x="3781" y="1555"/>
                  </a:lnTo>
                  <a:lnTo>
                    <a:pt x="3880" y="1604"/>
                  </a:lnTo>
                  <a:lnTo>
                    <a:pt x="3980" y="1666"/>
                  </a:lnTo>
                  <a:lnTo>
                    <a:pt x="4067" y="1741"/>
                  </a:lnTo>
                  <a:lnTo>
                    <a:pt x="4154" y="1816"/>
                  </a:lnTo>
                  <a:lnTo>
                    <a:pt x="4229" y="1903"/>
                  </a:lnTo>
                  <a:lnTo>
                    <a:pt x="4303" y="2002"/>
                  </a:lnTo>
                  <a:lnTo>
                    <a:pt x="4353" y="2102"/>
                  </a:lnTo>
                  <a:lnTo>
                    <a:pt x="4390" y="2214"/>
                  </a:lnTo>
                  <a:lnTo>
                    <a:pt x="4415" y="2325"/>
                  </a:lnTo>
                  <a:lnTo>
                    <a:pt x="4440" y="2450"/>
                  </a:lnTo>
                  <a:lnTo>
                    <a:pt x="4440" y="2587"/>
                  </a:lnTo>
                  <a:lnTo>
                    <a:pt x="4428" y="2761"/>
                  </a:lnTo>
                  <a:lnTo>
                    <a:pt x="4403" y="2922"/>
                  </a:lnTo>
                  <a:lnTo>
                    <a:pt x="4341" y="3059"/>
                  </a:lnTo>
                  <a:lnTo>
                    <a:pt x="4266" y="3183"/>
                  </a:lnTo>
                  <a:lnTo>
                    <a:pt x="4166" y="3283"/>
                  </a:lnTo>
                  <a:lnTo>
                    <a:pt x="4055" y="3382"/>
                  </a:lnTo>
                  <a:lnTo>
                    <a:pt x="3943" y="3457"/>
                  </a:lnTo>
                  <a:lnTo>
                    <a:pt x="3806" y="3519"/>
                  </a:lnTo>
                  <a:lnTo>
                    <a:pt x="3669" y="3581"/>
                  </a:lnTo>
                  <a:lnTo>
                    <a:pt x="3520" y="3619"/>
                  </a:lnTo>
                  <a:lnTo>
                    <a:pt x="3371" y="3644"/>
                  </a:lnTo>
                  <a:lnTo>
                    <a:pt x="3209" y="3668"/>
                  </a:lnTo>
                  <a:lnTo>
                    <a:pt x="2898" y="3681"/>
                  </a:lnTo>
                  <a:lnTo>
                    <a:pt x="2600" y="3668"/>
                  </a:lnTo>
                  <a:lnTo>
                    <a:pt x="2600" y="4899"/>
                  </a:lnTo>
                  <a:lnTo>
                    <a:pt x="2935" y="4912"/>
                  </a:lnTo>
                  <a:lnTo>
                    <a:pt x="3271" y="4924"/>
                  </a:lnTo>
                  <a:lnTo>
                    <a:pt x="3445" y="4937"/>
                  </a:lnTo>
                  <a:lnTo>
                    <a:pt x="3607" y="4962"/>
                  </a:lnTo>
                  <a:lnTo>
                    <a:pt x="3769" y="4999"/>
                  </a:lnTo>
                  <a:lnTo>
                    <a:pt x="3918" y="5061"/>
                  </a:lnTo>
                  <a:lnTo>
                    <a:pt x="4067" y="5123"/>
                  </a:lnTo>
                  <a:lnTo>
                    <a:pt x="4191" y="5210"/>
                  </a:lnTo>
                  <a:lnTo>
                    <a:pt x="4303" y="5310"/>
                  </a:lnTo>
                  <a:lnTo>
                    <a:pt x="4415" y="5434"/>
                  </a:lnTo>
                  <a:lnTo>
                    <a:pt x="4452" y="5496"/>
                  </a:lnTo>
                  <a:lnTo>
                    <a:pt x="4490" y="5583"/>
                  </a:lnTo>
                  <a:lnTo>
                    <a:pt x="4527" y="5658"/>
                  </a:lnTo>
                  <a:lnTo>
                    <a:pt x="4552" y="5745"/>
                  </a:lnTo>
                  <a:lnTo>
                    <a:pt x="4589" y="5956"/>
                  </a:lnTo>
                  <a:lnTo>
                    <a:pt x="4602" y="6193"/>
                  </a:lnTo>
                  <a:lnTo>
                    <a:pt x="4602" y="6342"/>
                  </a:lnTo>
                  <a:lnTo>
                    <a:pt x="4577" y="6491"/>
                  </a:lnTo>
                  <a:lnTo>
                    <a:pt x="4552" y="6628"/>
                  </a:lnTo>
                  <a:lnTo>
                    <a:pt x="4502" y="6752"/>
                  </a:lnTo>
                  <a:lnTo>
                    <a:pt x="4440" y="6877"/>
                  </a:lnTo>
                  <a:lnTo>
                    <a:pt x="4378" y="6989"/>
                  </a:lnTo>
                  <a:lnTo>
                    <a:pt x="4291" y="7088"/>
                  </a:lnTo>
                  <a:lnTo>
                    <a:pt x="4191" y="7187"/>
                  </a:lnTo>
                  <a:lnTo>
                    <a:pt x="4092" y="7262"/>
                  </a:lnTo>
                  <a:lnTo>
                    <a:pt x="3980" y="7337"/>
                  </a:lnTo>
                  <a:lnTo>
                    <a:pt x="3868" y="7399"/>
                  </a:lnTo>
                  <a:lnTo>
                    <a:pt x="3744" y="7461"/>
                  </a:lnTo>
                  <a:lnTo>
                    <a:pt x="3619" y="7498"/>
                  </a:lnTo>
                  <a:lnTo>
                    <a:pt x="3483" y="7523"/>
                  </a:lnTo>
                  <a:lnTo>
                    <a:pt x="3346" y="7536"/>
                  </a:lnTo>
                  <a:lnTo>
                    <a:pt x="3197" y="7548"/>
                  </a:lnTo>
                  <a:lnTo>
                    <a:pt x="3010" y="7536"/>
                  </a:lnTo>
                  <a:lnTo>
                    <a:pt x="2836" y="7511"/>
                  </a:lnTo>
                  <a:lnTo>
                    <a:pt x="2674" y="7473"/>
                  </a:lnTo>
                  <a:lnTo>
                    <a:pt x="2538" y="7411"/>
                  </a:lnTo>
                  <a:lnTo>
                    <a:pt x="2401" y="7337"/>
                  </a:lnTo>
                  <a:lnTo>
                    <a:pt x="2276" y="7250"/>
                  </a:lnTo>
                  <a:lnTo>
                    <a:pt x="2165" y="7150"/>
                  </a:lnTo>
                  <a:lnTo>
                    <a:pt x="2065" y="7051"/>
                  </a:lnTo>
                  <a:lnTo>
                    <a:pt x="1978" y="6926"/>
                  </a:lnTo>
                  <a:lnTo>
                    <a:pt x="1903" y="6790"/>
                  </a:lnTo>
                  <a:lnTo>
                    <a:pt x="1841" y="6653"/>
                  </a:lnTo>
                  <a:lnTo>
                    <a:pt x="1791" y="6504"/>
                  </a:lnTo>
                  <a:lnTo>
                    <a:pt x="1742" y="6342"/>
                  </a:lnTo>
                  <a:lnTo>
                    <a:pt x="1704" y="6180"/>
                  </a:lnTo>
                  <a:lnTo>
                    <a:pt x="1692" y="6006"/>
                  </a:lnTo>
                  <a:lnTo>
                    <a:pt x="1680" y="5845"/>
                  </a:lnTo>
                  <a:lnTo>
                    <a:pt x="1" y="5845"/>
                  </a:lnTo>
                  <a:lnTo>
                    <a:pt x="1" y="6031"/>
                  </a:lnTo>
                  <a:lnTo>
                    <a:pt x="13" y="6205"/>
                  </a:lnTo>
                  <a:lnTo>
                    <a:pt x="26" y="6379"/>
                  </a:lnTo>
                  <a:lnTo>
                    <a:pt x="51" y="6553"/>
                  </a:lnTo>
                  <a:lnTo>
                    <a:pt x="88" y="6715"/>
                  </a:lnTo>
                  <a:lnTo>
                    <a:pt x="125" y="6877"/>
                  </a:lnTo>
                  <a:lnTo>
                    <a:pt x="175" y="7026"/>
                  </a:lnTo>
                  <a:lnTo>
                    <a:pt x="225" y="7175"/>
                  </a:lnTo>
                  <a:lnTo>
                    <a:pt x="287" y="7312"/>
                  </a:lnTo>
                  <a:lnTo>
                    <a:pt x="349" y="7449"/>
                  </a:lnTo>
                  <a:lnTo>
                    <a:pt x="424" y="7585"/>
                  </a:lnTo>
                  <a:lnTo>
                    <a:pt x="498" y="7710"/>
                  </a:lnTo>
                  <a:lnTo>
                    <a:pt x="585" y="7834"/>
                  </a:lnTo>
                  <a:lnTo>
                    <a:pt x="672" y="7946"/>
                  </a:lnTo>
                  <a:lnTo>
                    <a:pt x="772" y="8058"/>
                  </a:lnTo>
                  <a:lnTo>
                    <a:pt x="871" y="8157"/>
                  </a:lnTo>
                  <a:lnTo>
                    <a:pt x="983" y="8257"/>
                  </a:lnTo>
                  <a:lnTo>
                    <a:pt x="1095" y="8344"/>
                  </a:lnTo>
                  <a:lnTo>
                    <a:pt x="1207" y="8431"/>
                  </a:lnTo>
                  <a:lnTo>
                    <a:pt x="1331" y="8506"/>
                  </a:lnTo>
                  <a:lnTo>
                    <a:pt x="1468" y="8580"/>
                  </a:lnTo>
                  <a:lnTo>
                    <a:pt x="1605" y="8655"/>
                  </a:lnTo>
                  <a:lnTo>
                    <a:pt x="1742" y="8717"/>
                  </a:lnTo>
                  <a:lnTo>
                    <a:pt x="1891" y="8767"/>
                  </a:lnTo>
                  <a:lnTo>
                    <a:pt x="2202" y="8866"/>
                  </a:lnTo>
                  <a:lnTo>
                    <a:pt x="2525" y="8928"/>
                  </a:lnTo>
                  <a:lnTo>
                    <a:pt x="2861" y="8966"/>
                  </a:lnTo>
                  <a:lnTo>
                    <a:pt x="3221" y="8978"/>
                  </a:lnTo>
                  <a:lnTo>
                    <a:pt x="3532" y="8966"/>
                  </a:lnTo>
                  <a:lnTo>
                    <a:pt x="3843" y="8928"/>
                  </a:lnTo>
                  <a:lnTo>
                    <a:pt x="4142" y="8879"/>
                  </a:lnTo>
                  <a:lnTo>
                    <a:pt x="4428" y="8792"/>
                  </a:lnTo>
                  <a:lnTo>
                    <a:pt x="4714" y="8692"/>
                  </a:lnTo>
                  <a:lnTo>
                    <a:pt x="4975" y="8568"/>
                  </a:lnTo>
                  <a:lnTo>
                    <a:pt x="5223" y="8419"/>
                  </a:lnTo>
                  <a:lnTo>
                    <a:pt x="5460" y="8244"/>
                  </a:lnTo>
                  <a:lnTo>
                    <a:pt x="5559" y="8157"/>
                  </a:lnTo>
                  <a:lnTo>
                    <a:pt x="5671" y="8058"/>
                  </a:lnTo>
                  <a:lnTo>
                    <a:pt x="5758" y="7958"/>
                  </a:lnTo>
                  <a:lnTo>
                    <a:pt x="5858" y="7847"/>
                  </a:lnTo>
                  <a:lnTo>
                    <a:pt x="5945" y="7735"/>
                  </a:lnTo>
                  <a:lnTo>
                    <a:pt x="6019" y="7610"/>
                  </a:lnTo>
                  <a:lnTo>
                    <a:pt x="6094" y="7486"/>
                  </a:lnTo>
                  <a:lnTo>
                    <a:pt x="6168" y="7362"/>
                  </a:lnTo>
                  <a:lnTo>
                    <a:pt x="6231" y="7225"/>
                  </a:lnTo>
                  <a:lnTo>
                    <a:pt x="6280" y="7088"/>
                  </a:lnTo>
                  <a:lnTo>
                    <a:pt x="6330" y="6939"/>
                  </a:lnTo>
                  <a:lnTo>
                    <a:pt x="6367" y="6790"/>
                  </a:lnTo>
                  <a:lnTo>
                    <a:pt x="6392" y="6640"/>
                  </a:lnTo>
                  <a:lnTo>
                    <a:pt x="6417" y="6479"/>
                  </a:lnTo>
                  <a:lnTo>
                    <a:pt x="6430" y="6317"/>
                  </a:lnTo>
                  <a:lnTo>
                    <a:pt x="6430" y="6155"/>
                  </a:lnTo>
                  <a:lnTo>
                    <a:pt x="6430" y="5969"/>
                  </a:lnTo>
                  <a:lnTo>
                    <a:pt x="6405" y="5795"/>
                  </a:lnTo>
                  <a:lnTo>
                    <a:pt x="6380" y="5621"/>
                  </a:lnTo>
                  <a:lnTo>
                    <a:pt x="6330" y="5459"/>
                  </a:lnTo>
                  <a:lnTo>
                    <a:pt x="6268" y="5310"/>
                  </a:lnTo>
                  <a:lnTo>
                    <a:pt x="6206" y="5161"/>
                  </a:lnTo>
                  <a:lnTo>
                    <a:pt x="6119" y="5011"/>
                  </a:lnTo>
                  <a:lnTo>
                    <a:pt x="6019" y="4875"/>
                  </a:lnTo>
                  <a:lnTo>
                    <a:pt x="5920" y="4750"/>
                  </a:lnTo>
                  <a:lnTo>
                    <a:pt x="5795" y="4638"/>
                  </a:lnTo>
                  <a:lnTo>
                    <a:pt x="5671" y="4526"/>
                  </a:lnTo>
                  <a:lnTo>
                    <a:pt x="5534" y="4439"/>
                  </a:lnTo>
                  <a:lnTo>
                    <a:pt x="5398" y="4352"/>
                  </a:lnTo>
                  <a:lnTo>
                    <a:pt x="5236" y="4290"/>
                  </a:lnTo>
                  <a:lnTo>
                    <a:pt x="5074" y="4228"/>
                  </a:lnTo>
                  <a:lnTo>
                    <a:pt x="4900" y="4191"/>
                  </a:lnTo>
                  <a:lnTo>
                    <a:pt x="4900" y="4166"/>
                  </a:lnTo>
                  <a:lnTo>
                    <a:pt x="5049" y="4116"/>
                  </a:lnTo>
                  <a:lnTo>
                    <a:pt x="5186" y="4054"/>
                  </a:lnTo>
                  <a:lnTo>
                    <a:pt x="5310" y="3992"/>
                  </a:lnTo>
                  <a:lnTo>
                    <a:pt x="5435" y="3905"/>
                  </a:lnTo>
                  <a:lnTo>
                    <a:pt x="5534" y="3818"/>
                  </a:lnTo>
                  <a:lnTo>
                    <a:pt x="5634" y="3731"/>
                  </a:lnTo>
                  <a:lnTo>
                    <a:pt x="5733" y="3619"/>
                  </a:lnTo>
                  <a:lnTo>
                    <a:pt x="5808" y="3507"/>
                  </a:lnTo>
                  <a:lnTo>
                    <a:pt x="5882" y="3382"/>
                  </a:lnTo>
                  <a:lnTo>
                    <a:pt x="5945" y="3258"/>
                  </a:lnTo>
                  <a:lnTo>
                    <a:pt x="5994" y="3121"/>
                  </a:lnTo>
                  <a:lnTo>
                    <a:pt x="6032" y="2985"/>
                  </a:lnTo>
                  <a:lnTo>
                    <a:pt x="6069" y="2848"/>
                  </a:lnTo>
                  <a:lnTo>
                    <a:pt x="6094" y="2699"/>
                  </a:lnTo>
                  <a:lnTo>
                    <a:pt x="6106" y="2549"/>
                  </a:lnTo>
                  <a:lnTo>
                    <a:pt x="6106" y="2388"/>
                  </a:lnTo>
                  <a:lnTo>
                    <a:pt x="6106" y="2251"/>
                  </a:lnTo>
                  <a:lnTo>
                    <a:pt x="6094" y="2114"/>
                  </a:lnTo>
                  <a:lnTo>
                    <a:pt x="6069" y="1977"/>
                  </a:lnTo>
                  <a:lnTo>
                    <a:pt x="6044" y="1841"/>
                  </a:lnTo>
                  <a:lnTo>
                    <a:pt x="6007" y="1716"/>
                  </a:lnTo>
                  <a:lnTo>
                    <a:pt x="5970" y="1604"/>
                  </a:lnTo>
                  <a:lnTo>
                    <a:pt x="5907" y="1480"/>
                  </a:lnTo>
                  <a:lnTo>
                    <a:pt x="5845" y="1368"/>
                  </a:lnTo>
                  <a:lnTo>
                    <a:pt x="5708" y="1157"/>
                  </a:lnTo>
                  <a:lnTo>
                    <a:pt x="5559" y="958"/>
                  </a:lnTo>
                  <a:lnTo>
                    <a:pt x="5373" y="771"/>
                  </a:lnTo>
                  <a:lnTo>
                    <a:pt x="5174" y="609"/>
                  </a:lnTo>
                  <a:lnTo>
                    <a:pt x="4962" y="473"/>
                  </a:lnTo>
                  <a:lnTo>
                    <a:pt x="4738" y="348"/>
                  </a:lnTo>
                  <a:lnTo>
                    <a:pt x="4502" y="236"/>
                  </a:lnTo>
                  <a:lnTo>
                    <a:pt x="4241" y="149"/>
                  </a:lnTo>
                  <a:lnTo>
                    <a:pt x="3980" y="87"/>
                  </a:lnTo>
                  <a:lnTo>
                    <a:pt x="3731" y="37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7344724" y="1283546"/>
              <a:ext cx="82072" cy="115941"/>
            </a:xfrm>
            <a:custGeom>
              <a:rect b="b" l="l" r="r" t="t"/>
              <a:pathLst>
                <a:path extrusionOk="0" h="8979" w="6356">
                  <a:moveTo>
                    <a:pt x="3159" y="1443"/>
                  </a:moveTo>
                  <a:lnTo>
                    <a:pt x="3333" y="1455"/>
                  </a:lnTo>
                  <a:lnTo>
                    <a:pt x="3495" y="1480"/>
                  </a:lnTo>
                  <a:lnTo>
                    <a:pt x="3632" y="1530"/>
                  </a:lnTo>
                  <a:lnTo>
                    <a:pt x="3769" y="1604"/>
                  </a:lnTo>
                  <a:lnTo>
                    <a:pt x="3881" y="1691"/>
                  </a:lnTo>
                  <a:lnTo>
                    <a:pt x="3993" y="1791"/>
                  </a:lnTo>
                  <a:lnTo>
                    <a:pt x="4092" y="1903"/>
                  </a:lnTo>
                  <a:lnTo>
                    <a:pt x="4179" y="2027"/>
                  </a:lnTo>
                  <a:lnTo>
                    <a:pt x="4254" y="2151"/>
                  </a:lnTo>
                  <a:lnTo>
                    <a:pt x="4316" y="2301"/>
                  </a:lnTo>
                  <a:lnTo>
                    <a:pt x="4366" y="2450"/>
                  </a:lnTo>
                  <a:lnTo>
                    <a:pt x="4415" y="2611"/>
                  </a:lnTo>
                  <a:lnTo>
                    <a:pt x="4490" y="2935"/>
                  </a:lnTo>
                  <a:lnTo>
                    <a:pt x="4540" y="3271"/>
                  </a:lnTo>
                  <a:lnTo>
                    <a:pt x="4577" y="3594"/>
                  </a:lnTo>
                  <a:lnTo>
                    <a:pt x="4589" y="3917"/>
                  </a:lnTo>
                  <a:lnTo>
                    <a:pt x="4589" y="4452"/>
                  </a:lnTo>
                  <a:lnTo>
                    <a:pt x="4589" y="4862"/>
                  </a:lnTo>
                  <a:lnTo>
                    <a:pt x="4564" y="5347"/>
                  </a:lnTo>
                  <a:lnTo>
                    <a:pt x="4552" y="5608"/>
                  </a:lnTo>
                  <a:lnTo>
                    <a:pt x="4515" y="5869"/>
                  </a:lnTo>
                  <a:lnTo>
                    <a:pt x="4477" y="6118"/>
                  </a:lnTo>
                  <a:lnTo>
                    <a:pt x="4415" y="6367"/>
                  </a:lnTo>
                  <a:lnTo>
                    <a:pt x="4341" y="6603"/>
                  </a:lnTo>
                  <a:lnTo>
                    <a:pt x="4241" y="6814"/>
                  </a:lnTo>
                  <a:lnTo>
                    <a:pt x="4129" y="7013"/>
                  </a:lnTo>
                  <a:lnTo>
                    <a:pt x="3993" y="7200"/>
                  </a:lnTo>
                  <a:lnTo>
                    <a:pt x="3918" y="7287"/>
                  </a:lnTo>
                  <a:lnTo>
                    <a:pt x="3831" y="7349"/>
                  </a:lnTo>
                  <a:lnTo>
                    <a:pt x="3744" y="7411"/>
                  </a:lnTo>
                  <a:lnTo>
                    <a:pt x="3644" y="7461"/>
                  </a:lnTo>
                  <a:lnTo>
                    <a:pt x="3532" y="7498"/>
                  </a:lnTo>
                  <a:lnTo>
                    <a:pt x="3421" y="7523"/>
                  </a:lnTo>
                  <a:lnTo>
                    <a:pt x="3296" y="7536"/>
                  </a:lnTo>
                  <a:lnTo>
                    <a:pt x="3159" y="7548"/>
                  </a:lnTo>
                  <a:lnTo>
                    <a:pt x="3035" y="7536"/>
                  </a:lnTo>
                  <a:lnTo>
                    <a:pt x="2911" y="7523"/>
                  </a:lnTo>
                  <a:lnTo>
                    <a:pt x="2799" y="7498"/>
                  </a:lnTo>
                  <a:lnTo>
                    <a:pt x="2687" y="7461"/>
                  </a:lnTo>
                  <a:lnTo>
                    <a:pt x="2587" y="7411"/>
                  </a:lnTo>
                  <a:lnTo>
                    <a:pt x="2500" y="7349"/>
                  </a:lnTo>
                  <a:lnTo>
                    <a:pt x="2426" y="7287"/>
                  </a:lnTo>
                  <a:lnTo>
                    <a:pt x="2351" y="7200"/>
                  </a:lnTo>
                  <a:lnTo>
                    <a:pt x="2214" y="7013"/>
                  </a:lnTo>
                  <a:lnTo>
                    <a:pt x="2102" y="6814"/>
                  </a:lnTo>
                  <a:lnTo>
                    <a:pt x="2003" y="6603"/>
                  </a:lnTo>
                  <a:lnTo>
                    <a:pt x="1928" y="6367"/>
                  </a:lnTo>
                  <a:lnTo>
                    <a:pt x="1879" y="6118"/>
                  </a:lnTo>
                  <a:lnTo>
                    <a:pt x="1829" y="5869"/>
                  </a:lnTo>
                  <a:lnTo>
                    <a:pt x="1792" y="5608"/>
                  </a:lnTo>
                  <a:lnTo>
                    <a:pt x="1779" y="5347"/>
                  </a:lnTo>
                  <a:lnTo>
                    <a:pt x="1754" y="4862"/>
                  </a:lnTo>
                  <a:lnTo>
                    <a:pt x="1754" y="4452"/>
                  </a:lnTo>
                  <a:lnTo>
                    <a:pt x="1754" y="3917"/>
                  </a:lnTo>
                  <a:lnTo>
                    <a:pt x="1767" y="3594"/>
                  </a:lnTo>
                  <a:lnTo>
                    <a:pt x="1804" y="3271"/>
                  </a:lnTo>
                  <a:lnTo>
                    <a:pt x="1854" y="2935"/>
                  </a:lnTo>
                  <a:lnTo>
                    <a:pt x="1928" y="2611"/>
                  </a:lnTo>
                  <a:lnTo>
                    <a:pt x="1978" y="2450"/>
                  </a:lnTo>
                  <a:lnTo>
                    <a:pt x="2028" y="2301"/>
                  </a:lnTo>
                  <a:lnTo>
                    <a:pt x="2090" y="2151"/>
                  </a:lnTo>
                  <a:lnTo>
                    <a:pt x="2165" y="2027"/>
                  </a:lnTo>
                  <a:lnTo>
                    <a:pt x="2252" y="1903"/>
                  </a:lnTo>
                  <a:lnTo>
                    <a:pt x="2339" y="1791"/>
                  </a:lnTo>
                  <a:lnTo>
                    <a:pt x="2451" y="1691"/>
                  </a:lnTo>
                  <a:lnTo>
                    <a:pt x="2563" y="1604"/>
                  </a:lnTo>
                  <a:lnTo>
                    <a:pt x="2687" y="1530"/>
                  </a:lnTo>
                  <a:lnTo>
                    <a:pt x="2836" y="1480"/>
                  </a:lnTo>
                  <a:lnTo>
                    <a:pt x="2985" y="1455"/>
                  </a:lnTo>
                  <a:lnTo>
                    <a:pt x="3159" y="1443"/>
                  </a:lnTo>
                  <a:close/>
                  <a:moveTo>
                    <a:pt x="3159" y="0"/>
                  </a:moveTo>
                  <a:lnTo>
                    <a:pt x="2849" y="13"/>
                  </a:lnTo>
                  <a:lnTo>
                    <a:pt x="2538" y="50"/>
                  </a:lnTo>
                  <a:lnTo>
                    <a:pt x="2239" y="125"/>
                  </a:lnTo>
                  <a:lnTo>
                    <a:pt x="1941" y="224"/>
                  </a:lnTo>
                  <a:lnTo>
                    <a:pt x="1804" y="274"/>
                  </a:lnTo>
                  <a:lnTo>
                    <a:pt x="1667" y="348"/>
                  </a:lnTo>
                  <a:lnTo>
                    <a:pt x="1530" y="423"/>
                  </a:lnTo>
                  <a:lnTo>
                    <a:pt x="1406" y="510"/>
                  </a:lnTo>
                  <a:lnTo>
                    <a:pt x="1282" y="609"/>
                  </a:lnTo>
                  <a:lnTo>
                    <a:pt x="1157" y="721"/>
                  </a:lnTo>
                  <a:lnTo>
                    <a:pt x="1045" y="833"/>
                  </a:lnTo>
                  <a:lnTo>
                    <a:pt x="934" y="958"/>
                  </a:lnTo>
                  <a:lnTo>
                    <a:pt x="834" y="1094"/>
                  </a:lnTo>
                  <a:lnTo>
                    <a:pt x="735" y="1244"/>
                  </a:lnTo>
                  <a:lnTo>
                    <a:pt x="635" y="1393"/>
                  </a:lnTo>
                  <a:lnTo>
                    <a:pt x="548" y="1567"/>
                  </a:lnTo>
                  <a:lnTo>
                    <a:pt x="461" y="1741"/>
                  </a:lnTo>
                  <a:lnTo>
                    <a:pt x="386" y="1928"/>
                  </a:lnTo>
                  <a:lnTo>
                    <a:pt x="312" y="2127"/>
                  </a:lnTo>
                  <a:lnTo>
                    <a:pt x="250" y="2338"/>
                  </a:lnTo>
                  <a:lnTo>
                    <a:pt x="187" y="2562"/>
                  </a:lnTo>
                  <a:lnTo>
                    <a:pt x="138" y="2798"/>
                  </a:lnTo>
                  <a:lnTo>
                    <a:pt x="100" y="3034"/>
                  </a:lnTo>
                  <a:lnTo>
                    <a:pt x="63" y="3295"/>
                  </a:lnTo>
                  <a:lnTo>
                    <a:pt x="38" y="3569"/>
                  </a:lnTo>
                  <a:lnTo>
                    <a:pt x="13" y="3855"/>
                  </a:lnTo>
                  <a:lnTo>
                    <a:pt x="1" y="4153"/>
                  </a:lnTo>
                  <a:lnTo>
                    <a:pt x="1" y="4452"/>
                  </a:lnTo>
                  <a:lnTo>
                    <a:pt x="1" y="4775"/>
                  </a:lnTo>
                  <a:lnTo>
                    <a:pt x="13" y="5074"/>
                  </a:lnTo>
                  <a:lnTo>
                    <a:pt x="38" y="5372"/>
                  </a:lnTo>
                  <a:lnTo>
                    <a:pt x="63" y="5646"/>
                  </a:lnTo>
                  <a:lnTo>
                    <a:pt x="100" y="5907"/>
                  </a:lnTo>
                  <a:lnTo>
                    <a:pt x="138" y="6168"/>
                  </a:lnTo>
                  <a:lnTo>
                    <a:pt x="187" y="6404"/>
                  </a:lnTo>
                  <a:lnTo>
                    <a:pt x="250" y="6628"/>
                  </a:lnTo>
                  <a:lnTo>
                    <a:pt x="312" y="6839"/>
                  </a:lnTo>
                  <a:lnTo>
                    <a:pt x="386" y="7038"/>
                  </a:lnTo>
                  <a:lnTo>
                    <a:pt x="461" y="7225"/>
                  </a:lnTo>
                  <a:lnTo>
                    <a:pt x="548" y="7411"/>
                  </a:lnTo>
                  <a:lnTo>
                    <a:pt x="635" y="7573"/>
                  </a:lnTo>
                  <a:lnTo>
                    <a:pt x="735" y="7735"/>
                  </a:lnTo>
                  <a:lnTo>
                    <a:pt x="834" y="7884"/>
                  </a:lnTo>
                  <a:lnTo>
                    <a:pt x="934" y="8021"/>
                  </a:lnTo>
                  <a:lnTo>
                    <a:pt x="1045" y="8145"/>
                  </a:lnTo>
                  <a:lnTo>
                    <a:pt x="1157" y="8257"/>
                  </a:lnTo>
                  <a:lnTo>
                    <a:pt x="1282" y="8369"/>
                  </a:lnTo>
                  <a:lnTo>
                    <a:pt x="1406" y="8456"/>
                  </a:lnTo>
                  <a:lnTo>
                    <a:pt x="1530" y="8543"/>
                  </a:lnTo>
                  <a:lnTo>
                    <a:pt x="1667" y="8630"/>
                  </a:lnTo>
                  <a:lnTo>
                    <a:pt x="1804" y="8692"/>
                  </a:lnTo>
                  <a:lnTo>
                    <a:pt x="1941" y="8754"/>
                  </a:lnTo>
                  <a:lnTo>
                    <a:pt x="2239" y="8854"/>
                  </a:lnTo>
                  <a:lnTo>
                    <a:pt x="2538" y="8928"/>
                  </a:lnTo>
                  <a:lnTo>
                    <a:pt x="2849" y="8966"/>
                  </a:lnTo>
                  <a:lnTo>
                    <a:pt x="3159" y="8978"/>
                  </a:lnTo>
                  <a:lnTo>
                    <a:pt x="3483" y="8966"/>
                  </a:lnTo>
                  <a:lnTo>
                    <a:pt x="3794" y="8928"/>
                  </a:lnTo>
                  <a:lnTo>
                    <a:pt x="4092" y="8854"/>
                  </a:lnTo>
                  <a:lnTo>
                    <a:pt x="4390" y="8754"/>
                  </a:lnTo>
                  <a:lnTo>
                    <a:pt x="4527" y="8692"/>
                  </a:lnTo>
                  <a:lnTo>
                    <a:pt x="4664" y="8630"/>
                  </a:lnTo>
                  <a:lnTo>
                    <a:pt x="4801" y="8543"/>
                  </a:lnTo>
                  <a:lnTo>
                    <a:pt x="4925" y="8456"/>
                  </a:lnTo>
                  <a:lnTo>
                    <a:pt x="5049" y="8369"/>
                  </a:lnTo>
                  <a:lnTo>
                    <a:pt x="5174" y="8257"/>
                  </a:lnTo>
                  <a:lnTo>
                    <a:pt x="5286" y="8145"/>
                  </a:lnTo>
                  <a:lnTo>
                    <a:pt x="5398" y="8021"/>
                  </a:lnTo>
                  <a:lnTo>
                    <a:pt x="5510" y="7884"/>
                  </a:lnTo>
                  <a:lnTo>
                    <a:pt x="5609" y="7735"/>
                  </a:lnTo>
                  <a:lnTo>
                    <a:pt x="5708" y="7573"/>
                  </a:lnTo>
                  <a:lnTo>
                    <a:pt x="5796" y="7411"/>
                  </a:lnTo>
                  <a:lnTo>
                    <a:pt x="5883" y="7225"/>
                  </a:lnTo>
                  <a:lnTo>
                    <a:pt x="5957" y="7038"/>
                  </a:lnTo>
                  <a:lnTo>
                    <a:pt x="6032" y="6839"/>
                  </a:lnTo>
                  <a:lnTo>
                    <a:pt x="6094" y="6628"/>
                  </a:lnTo>
                  <a:lnTo>
                    <a:pt x="6156" y="6404"/>
                  </a:lnTo>
                  <a:lnTo>
                    <a:pt x="6206" y="6168"/>
                  </a:lnTo>
                  <a:lnTo>
                    <a:pt x="6256" y="5907"/>
                  </a:lnTo>
                  <a:lnTo>
                    <a:pt x="6280" y="5646"/>
                  </a:lnTo>
                  <a:lnTo>
                    <a:pt x="6318" y="5372"/>
                  </a:lnTo>
                  <a:lnTo>
                    <a:pt x="6330" y="5074"/>
                  </a:lnTo>
                  <a:lnTo>
                    <a:pt x="6343" y="4775"/>
                  </a:lnTo>
                  <a:lnTo>
                    <a:pt x="6355" y="4452"/>
                  </a:lnTo>
                  <a:lnTo>
                    <a:pt x="6343" y="4153"/>
                  </a:lnTo>
                  <a:lnTo>
                    <a:pt x="6330" y="3855"/>
                  </a:lnTo>
                  <a:lnTo>
                    <a:pt x="6318" y="3569"/>
                  </a:lnTo>
                  <a:lnTo>
                    <a:pt x="6280" y="3295"/>
                  </a:lnTo>
                  <a:lnTo>
                    <a:pt x="6256" y="3034"/>
                  </a:lnTo>
                  <a:lnTo>
                    <a:pt x="6206" y="2798"/>
                  </a:lnTo>
                  <a:lnTo>
                    <a:pt x="6156" y="2562"/>
                  </a:lnTo>
                  <a:lnTo>
                    <a:pt x="6094" y="2338"/>
                  </a:lnTo>
                  <a:lnTo>
                    <a:pt x="6032" y="2127"/>
                  </a:lnTo>
                  <a:lnTo>
                    <a:pt x="5957" y="1928"/>
                  </a:lnTo>
                  <a:lnTo>
                    <a:pt x="5883" y="1741"/>
                  </a:lnTo>
                  <a:lnTo>
                    <a:pt x="5796" y="1567"/>
                  </a:lnTo>
                  <a:lnTo>
                    <a:pt x="5708" y="1393"/>
                  </a:lnTo>
                  <a:lnTo>
                    <a:pt x="5609" y="1244"/>
                  </a:lnTo>
                  <a:lnTo>
                    <a:pt x="5510" y="1094"/>
                  </a:lnTo>
                  <a:lnTo>
                    <a:pt x="5398" y="958"/>
                  </a:lnTo>
                  <a:lnTo>
                    <a:pt x="5286" y="833"/>
                  </a:lnTo>
                  <a:lnTo>
                    <a:pt x="5174" y="721"/>
                  </a:lnTo>
                  <a:lnTo>
                    <a:pt x="5049" y="609"/>
                  </a:lnTo>
                  <a:lnTo>
                    <a:pt x="4925" y="510"/>
                  </a:lnTo>
                  <a:lnTo>
                    <a:pt x="4801" y="423"/>
                  </a:lnTo>
                  <a:lnTo>
                    <a:pt x="4664" y="348"/>
                  </a:lnTo>
                  <a:lnTo>
                    <a:pt x="4527" y="274"/>
                  </a:lnTo>
                  <a:lnTo>
                    <a:pt x="4390" y="224"/>
                  </a:lnTo>
                  <a:lnTo>
                    <a:pt x="4092" y="125"/>
                  </a:lnTo>
                  <a:lnTo>
                    <a:pt x="3794" y="50"/>
                  </a:lnTo>
                  <a:lnTo>
                    <a:pt x="3483" y="13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7100355" y="1463856"/>
              <a:ext cx="660242" cy="55240"/>
            </a:xfrm>
            <a:custGeom>
              <a:rect b="b" l="l" r="r" t="t"/>
              <a:pathLst>
                <a:path extrusionOk="0" h="4278" w="51132">
                  <a:moveTo>
                    <a:pt x="2139" y="0"/>
                  </a:moveTo>
                  <a:lnTo>
                    <a:pt x="1928" y="13"/>
                  </a:lnTo>
                  <a:lnTo>
                    <a:pt x="1716" y="38"/>
                  </a:lnTo>
                  <a:lnTo>
                    <a:pt x="1505" y="100"/>
                  </a:lnTo>
                  <a:lnTo>
                    <a:pt x="1306" y="162"/>
                  </a:lnTo>
                  <a:lnTo>
                    <a:pt x="1119" y="262"/>
                  </a:lnTo>
                  <a:lnTo>
                    <a:pt x="945" y="361"/>
                  </a:lnTo>
                  <a:lnTo>
                    <a:pt x="784" y="485"/>
                  </a:lnTo>
                  <a:lnTo>
                    <a:pt x="634" y="622"/>
                  </a:lnTo>
                  <a:lnTo>
                    <a:pt x="485" y="784"/>
                  </a:lnTo>
                  <a:lnTo>
                    <a:pt x="373" y="945"/>
                  </a:lnTo>
                  <a:lnTo>
                    <a:pt x="261" y="1120"/>
                  </a:lnTo>
                  <a:lnTo>
                    <a:pt x="174" y="1306"/>
                  </a:lnTo>
                  <a:lnTo>
                    <a:pt x="100" y="1505"/>
                  </a:lnTo>
                  <a:lnTo>
                    <a:pt x="50" y="1704"/>
                  </a:lnTo>
                  <a:lnTo>
                    <a:pt x="13" y="1915"/>
                  </a:lnTo>
                  <a:lnTo>
                    <a:pt x="0" y="2139"/>
                  </a:lnTo>
                  <a:lnTo>
                    <a:pt x="13" y="2363"/>
                  </a:lnTo>
                  <a:lnTo>
                    <a:pt x="50" y="2574"/>
                  </a:lnTo>
                  <a:lnTo>
                    <a:pt x="100" y="2773"/>
                  </a:lnTo>
                  <a:lnTo>
                    <a:pt x="174" y="2972"/>
                  </a:lnTo>
                  <a:lnTo>
                    <a:pt x="261" y="3159"/>
                  </a:lnTo>
                  <a:lnTo>
                    <a:pt x="373" y="3333"/>
                  </a:lnTo>
                  <a:lnTo>
                    <a:pt x="485" y="3495"/>
                  </a:lnTo>
                  <a:lnTo>
                    <a:pt x="634" y="3656"/>
                  </a:lnTo>
                  <a:lnTo>
                    <a:pt x="784" y="3793"/>
                  </a:lnTo>
                  <a:lnTo>
                    <a:pt x="945" y="3917"/>
                  </a:lnTo>
                  <a:lnTo>
                    <a:pt x="1119" y="4017"/>
                  </a:lnTo>
                  <a:lnTo>
                    <a:pt x="1306" y="4116"/>
                  </a:lnTo>
                  <a:lnTo>
                    <a:pt x="1505" y="4178"/>
                  </a:lnTo>
                  <a:lnTo>
                    <a:pt x="1716" y="4241"/>
                  </a:lnTo>
                  <a:lnTo>
                    <a:pt x="1928" y="4266"/>
                  </a:lnTo>
                  <a:lnTo>
                    <a:pt x="2139" y="4278"/>
                  </a:lnTo>
                  <a:lnTo>
                    <a:pt x="48993" y="4278"/>
                  </a:lnTo>
                  <a:lnTo>
                    <a:pt x="49205" y="4266"/>
                  </a:lnTo>
                  <a:lnTo>
                    <a:pt x="49416" y="4241"/>
                  </a:lnTo>
                  <a:lnTo>
                    <a:pt x="49627" y="4178"/>
                  </a:lnTo>
                  <a:lnTo>
                    <a:pt x="49826" y="4116"/>
                  </a:lnTo>
                  <a:lnTo>
                    <a:pt x="50013" y="4017"/>
                  </a:lnTo>
                  <a:lnTo>
                    <a:pt x="50187" y="3917"/>
                  </a:lnTo>
                  <a:lnTo>
                    <a:pt x="50349" y="3793"/>
                  </a:lnTo>
                  <a:lnTo>
                    <a:pt x="50498" y="3656"/>
                  </a:lnTo>
                  <a:lnTo>
                    <a:pt x="50635" y="3495"/>
                  </a:lnTo>
                  <a:lnTo>
                    <a:pt x="50759" y="3333"/>
                  </a:lnTo>
                  <a:lnTo>
                    <a:pt x="50871" y="3159"/>
                  </a:lnTo>
                  <a:lnTo>
                    <a:pt x="50958" y="2972"/>
                  </a:lnTo>
                  <a:lnTo>
                    <a:pt x="51032" y="2773"/>
                  </a:lnTo>
                  <a:lnTo>
                    <a:pt x="51082" y="2574"/>
                  </a:lnTo>
                  <a:lnTo>
                    <a:pt x="51119" y="2363"/>
                  </a:lnTo>
                  <a:lnTo>
                    <a:pt x="51132" y="2139"/>
                  </a:lnTo>
                  <a:lnTo>
                    <a:pt x="51119" y="1915"/>
                  </a:lnTo>
                  <a:lnTo>
                    <a:pt x="51082" y="1704"/>
                  </a:lnTo>
                  <a:lnTo>
                    <a:pt x="51032" y="1505"/>
                  </a:lnTo>
                  <a:lnTo>
                    <a:pt x="50958" y="1306"/>
                  </a:lnTo>
                  <a:lnTo>
                    <a:pt x="50871" y="1120"/>
                  </a:lnTo>
                  <a:lnTo>
                    <a:pt x="50759" y="945"/>
                  </a:lnTo>
                  <a:lnTo>
                    <a:pt x="50635" y="784"/>
                  </a:lnTo>
                  <a:lnTo>
                    <a:pt x="50498" y="622"/>
                  </a:lnTo>
                  <a:lnTo>
                    <a:pt x="50349" y="485"/>
                  </a:lnTo>
                  <a:lnTo>
                    <a:pt x="50187" y="361"/>
                  </a:lnTo>
                  <a:lnTo>
                    <a:pt x="50013" y="262"/>
                  </a:lnTo>
                  <a:lnTo>
                    <a:pt x="49826" y="162"/>
                  </a:lnTo>
                  <a:lnTo>
                    <a:pt x="49627" y="100"/>
                  </a:lnTo>
                  <a:lnTo>
                    <a:pt x="49416" y="38"/>
                  </a:lnTo>
                  <a:lnTo>
                    <a:pt x="49205" y="13"/>
                  </a:lnTo>
                  <a:lnTo>
                    <a:pt x="48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7100355" y="1569506"/>
              <a:ext cx="544959" cy="55240"/>
            </a:xfrm>
            <a:custGeom>
              <a:rect b="b" l="l" r="r" t="t"/>
              <a:pathLst>
                <a:path extrusionOk="0" h="4278" w="42204">
                  <a:moveTo>
                    <a:pt x="2139" y="0"/>
                  </a:moveTo>
                  <a:lnTo>
                    <a:pt x="1928" y="13"/>
                  </a:lnTo>
                  <a:lnTo>
                    <a:pt x="1716" y="50"/>
                  </a:lnTo>
                  <a:lnTo>
                    <a:pt x="1505" y="100"/>
                  </a:lnTo>
                  <a:lnTo>
                    <a:pt x="1306" y="175"/>
                  </a:lnTo>
                  <a:lnTo>
                    <a:pt x="1119" y="262"/>
                  </a:lnTo>
                  <a:lnTo>
                    <a:pt x="945" y="373"/>
                  </a:lnTo>
                  <a:lnTo>
                    <a:pt x="784" y="498"/>
                  </a:lnTo>
                  <a:lnTo>
                    <a:pt x="634" y="635"/>
                  </a:lnTo>
                  <a:lnTo>
                    <a:pt x="485" y="784"/>
                  </a:lnTo>
                  <a:lnTo>
                    <a:pt x="373" y="945"/>
                  </a:lnTo>
                  <a:lnTo>
                    <a:pt x="261" y="1120"/>
                  </a:lnTo>
                  <a:lnTo>
                    <a:pt x="174" y="1306"/>
                  </a:lnTo>
                  <a:lnTo>
                    <a:pt x="100" y="1505"/>
                  </a:lnTo>
                  <a:lnTo>
                    <a:pt x="50" y="1716"/>
                  </a:lnTo>
                  <a:lnTo>
                    <a:pt x="13" y="1928"/>
                  </a:lnTo>
                  <a:lnTo>
                    <a:pt x="0" y="2139"/>
                  </a:lnTo>
                  <a:lnTo>
                    <a:pt x="13" y="2363"/>
                  </a:lnTo>
                  <a:lnTo>
                    <a:pt x="50" y="2574"/>
                  </a:lnTo>
                  <a:lnTo>
                    <a:pt x="100" y="2773"/>
                  </a:lnTo>
                  <a:lnTo>
                    <a:pt x="174" y="2972"/>
                  </a:lnTo>
                  <a:lnTo>
                    <a:pt x="261" y="3159"/>
                  </a:lnTo>
                  <a:lnTo>
                    <a:pt x="373" y="3345"/>
                  </a:lnTo>
                  <a:lnTo>
                    <a:pt x="485" y="3507"/>
                  </a:lnTo>
                  <a:lnTo>
                    <a:pt x="634" y="3656"/>
                  </a:lnTo>
                  <a:lnTo>
                    <a:pt x="784" y="3793"/>
                  </a:lnTo>
                  <a:lnTo>
                    <a:pt x="945" y="3917"/>
                  </a:lnTo>
                  <a:lnTo>
                    <a:pt x="1119" y="4029"/>
                  </a:lnTo>
                  <a:lnTo>
                    <a:pt x="1306" y="4116"/>
                  </a:lnTo>
                  <a:lnTo>
                    <a:pt x="1505" y="4191"/>
                  </a:lnTo>
                  <a:lnTo>
                    <a:pt x="1716" y="4241"/>
                  </a:lnTo>
                  <a:lnTo>
                    <a:pt x="1928" y="4266"/>
                  </a:lnTo>
                  <a:lnTo>
                    <a:pt x="2139" y="4278"/>
                  </a:lnTo>
                  <a:lnTo>
                    <a:pt x="40065" y="4278"/>
                  </a:lnTo>
                  <a:lnTo>
                    <a:pt x="40276" y="4266"/>
                  </a:lnTo>
                  <a:lnTo>
                    <a:pt x="40488" y="4241"/>
                  </a:lnTo>
                  <a:lnTo>
                    <a:pt x="40699" y="4191"/>
                  </a:lnTo>
                  <a:lnTo>
                    <a:pt x="40886" y="4116"/>
                  </a:lnTo>
                  <a:lnTo>
                    <a:pt x="41085" y="4029"/>
                  </a:lnTo>
                  <a:lnTo>
                    <a:pt x="41259" y="3917"/>
                  </a:lnTo>
                  <a:lnTo>
                    <a:pt x="41420" y="3793"/>
                  </a:lnTo>
                  <a:lnTo>
                    <a:pt x="41570" y="3656"/>
                  </a:lnTo>
                  <a:lnTo>
                    <a:pt x="41706" y="3507"/>
                  </a:lnTo>
                  <a:lnTo>
                    <a:pt x="41831" y="3345"/>
                  </a:lnTo>
                  <a:lnTo>
                    <a:pt x="41943" y="3159"/>
                  </a:lnTo>
                  <a:lnTo>
                    <a:pt x="42030" y="2972"/>
                  </a:lnTo>
                  <a:lnTo>
                    <a:pt x="42104" y="2773"/>
                  </a:lnTo>
                  <a:lnTo>
                    <a:pt x="42154" y="2574"/>
                  </a:lnTo>
                  <a:lnTo>
                    <a:pt x="42191" y="2363"/>
                  </a:lnTo>
                  <a:lnTo>
                    <a:pt x="42204" y="2139"/>
                  </a:lnTo>
                  <a:lnTo>
                    <a:pt x="42191" y="1928"/>
                  </a:lnTo>
                  <a:lnTo>
                    <a:pt x="42154" y="1716"/>
                  </a:lnTo>
                  <a:lnTo>
                    <a:pt x="42104" y="1505"/>
                  </a:lnTo>
                  <a:lnTo>
                    <a:pt x="42030" y="1306"/>
                  </a:lnTo>
                  <a:lnTo>
                    <a:pt x="41943" y="1120"/>
                  </a:lnTo>
                  <a:lnTo>
                    <a:pt x="41831" y="945"/>
                  </a:lnTo>
                  <a:lnTo>
                    <a:pt x="41706" y="784"/>
                  </a:lnTo>
                  <a:lnTo>
                    <a:pt x="41570" y="635"/>
                  </a:lnTo>
                  <a:lnTo>
                    <a:pt x="41420" y="498"/>
                  </a:lnTo>
                  <a:lnTo>
                    <a:pt x="41259" y="373"/>
                  </a:lnTo>
                  <a:lnTo>
                    <a:pt x="41085" y="262"/>
                  </a:lnTo>
                  <a:lnTo>
                    <a:pt x="40886" y="175"/>
                  </a:lnTo>
                  <a:lnTo>
                    <a:pt x="40699" y="100"/>
                  </a:lnTo>
                  <a:lnTo>
                    <a:pt x="40488" y="50"/>
                  </a:lnTo>
                  <a:lnTo>
                    <a:pt x="40276" y="13"/>
                  </a:lnTo>
                  <a:lnTo>
                    <a:pt x="40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7100355" y="1682220"/>
              <a:ext cx="595705" cy="55253"/>
            </a:xfrm>
            <a:custGeom>
              <a:rect b="b" l="l" r="r" t="t"/>
              <a:pathLst>
                <a:path extrusionOk="0" h="4279" w="46134">
                  <a:moveTo>
                    <a:pt x="2139" y="1"/>
                  </a:moveTo>
                  <a:lnTo>
                    <a:pt x="1928" y="13"/>
                  </a:lnTo>
                  <a:lnTo>
                    <a:pt x="1716" y="38"/>
                  </a:lnTo>
                  <a:lnTo>
                    <a:pt x="1505" y="100"/>
                  </a:lnTo>
                  <a:lnTo>
                    <a:pt x="1306" y="162"/>
                  </a:lnTo>
                  <a:lnTo>
                    <a:pt x="1119" y="262"/>
                  </a:lnTo>
                  <a:lnTo>
                    <a:pt x="945" y="361"/>
                  </a:lnTo>
                  <a:lnTo>
                    <a:pt x="784" y="486"/>
                  </a:lnTo>
                  <a:lnTo>
                    <a:pt x="634" y="622"/>
                  </a:lnTo>
                  <a:lnTo>
                    <a:pt x="485" y="772"/>
                  </a:lnTo>
                  <a:lnTo>
                    <a:pt x="373" y="946"/>
                  </a:lnTo>
                  <a:lnTo>
                    <a:pt x="261" y="1120"/>
                  </a:lnTo>
                  <a:lnTo>
                    <a:pt x="174" y="1306"/>
                  </a:lnTo>
                  <a:lnTo>
                    <a:pt x="100" y="1505"/>
                  </a:lnTo>
                  <a:lnTo>
                    <a:pt x="50" y="1704"/>
                  </a:lnTo>
                  <a:lnTo>
                    <a:pt x="13" y="1916"/>
                  </a:lnTo>
                  <a:lnTo>
                    <a:pt x="0" y="2139"/>
                  </a:lnTo>
                  <a:lnTo>
                    <a:pt x="13" y="2351"/>
                  </a:lnTo>
                  <a:lnTo>
                    <a:pt x="50" y="2575"/>
                  </a:lnTo>
                  <a:lnTo>
                    <a:pt x="100" y="2774"/>
                  </a:lnTo>
                  <a:lnTo>
                    <a:pt x="174" y="2973"/>
                  </a:lnTo>
                  <a:lnTo>
                    <a:pt x="261" y="3159"/>
                  </a:lnTo>
                  <a:lnTo>
                    <a:pt x="373" y="3333"/>
                  </a:lnTo>
                  <a:lnTo>
                    <a:pt x="485" y="3495"/>
                  </a:lnTo>
                  <a:lnTo>
                    <a:pt x="634" y="3656"/>
                  </a:lnTo>
                  <a:lnTo>
                    <a:pt x="784" y="3793"/>
                  </a:lnTo>
                  <a:lnTo>
                    <a:pt x="945" y="3918"/>
                  </a:lnTo>
                  <a:lnTo>
                    <a:pt x="1119" y="4017"/>
                  </a:lnTo>
                  <a:lnTo>
                    <a:pt x="1306" y="4104"/>
                  </a:lnTo>
                  <a:lnTo>
                    <a:pt x="1505" y="4179"/>
                  </a:lnTo>
                  <a:lnTo>
                    <a:pt x="1716" y="4228"/>
                  </a:lnTo>
                  <a:lnTo>
                    <a:pt x="1928" y="4266"/>
                  </a:lnTo>
                  <a:lnTo>
                    <a:pt x="2139" y="4278"/>
                  </a:lnTo>
                  <a:lnTo>
                    <a:pt x="43994" y="4278"/>
                  </a:lnTo>
                  <a:lnTo>
                    <a:pt x="44218" y="4266"/>
                  </a:lnTo>
                  <a:lnTo>
                    <a:pt x="44430" y="4228"/>
                  </a:lnTo>
                  <a:lnTo>
                    <a:pt x="44629" y="4179"/>
                  </a:lnTo>
                  <a:lnTo>
                    <a:pt x="44827" y="4104"/>
                  </a:lnTo>
                  <a:lnTo>
                    <a:pt x="45014" y="4017"/>
                  </a:lnTo>
                  <a:lnTo>
                    <a:pt x="45188" y="3918"/>
                  </a:lnTo>
                  <a:lnTo>
                    <a:pt x="45362" y="3793"/>
                  </a:lnTo>
                  <a:lnTo>
                    <a:pt x="45511" y="3656"/>
                  </a:lnTo>
                  <a:lnTo>
                    <a:pt x="45648" y="3495"/>
                  </a:lnTo>
                  <a:lnTo>
                    <a:pt x="45773" y="3333"/>
                  </a:lnTo>
                  <a:lnTo>
                    <a:pt x="45872" y="3159"/>
                  </a:lnTo>
                  <a:lnTo>
                    <a:pt x="45971" y="2973"/>
                  </a:lnTo>
                  <a:lnTo>
                    <a:pt x="46046" y="2774"/>
                  </a:lnTo>
                  <a:lnTo>
                    <a:pt x="46096" y="2575"/>
                  </a:lnTo>
                  <a:lnTo>
                    <a:pt x="46121" y="2351"/>
                  </a:lnTo>
                  <a:lnTo>
                    <a:pt x="46133" y="2139"/>
                  </a:lnTo>
                  <a:lnTo>
                    <a:pt x="46121" y="1916"/>
                  </a:lnTo>
                  <a:lnTo>
                    <a:pt x="46096" y="1704"/>
                  </a:lnTo>
                  <a:lnTo>
                    <a:pt x="46046" y="1505"/>
                  </a:lnTo>
                  <a:lnTo>
                    <a:pt x="45971" y="1306"/>
                  </a:lnTo>
                  <a:lnTo>
                    <a:pt x="45872" y="1120"/>
                  </a:lnTo>
                  <a:lnTo>
                    <a:pt x="45773" y="946"/>
                  </a:lnTo>
                  <a:lnTo>
                    <a:pt x="45648" y="772"/>
                  </a:lnTo>
                  <a:lnTo>
                    <a:pt x="45511" y="622"/>
                  </a:lnTo>
                  <a:lnTo>
                    <a:pt x="45362" y="486"/>
                  </a:lnTo>
                  <a:lnTo>
                    <a:pt x="45188" y="361"/>
                  </a:lnTo>
                  <a:lnTo>
                    <a:pt x="45014" y="262"/>
                  </a:lnTo>
                  <a:lnTo>
                    <a:pt x="44827" y="162"/>
                  </a:lnTo>
                  <a:lnTo>
                    <a:pt x="44629" y="100"/>
                  </a:lnTo>
                  <a:lnTo>
                    <a:pt x="44430" y="38"/>
                  </a:lnTo>
                  <a:lnTo>
                    <a:pt x="44218" y="13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5567770" y="1529684"/>
              <a:ext cx="285018" cy="374127"/>
            </a:xfrm>
            <a:custGeom>
              <a:rect b="b" l="l" r="r" t="t"/>
              <a:pathLst>
                <a:path extrusionOk="0" h="28974" w="22073">
                  <a:moveTo>
                    <a:pt x="11279" y="6156"/>
                  </a:moveTo>
                  <a:lnTo>
                    <a:pt x="11528" y="6181"/>
                  </a:lnTo>
                  <a:lnTo>
                    <a:pt x="11777" y="6206"/>
                  </a:lnTo>
                  <a:lnTo>
                    <a:pt x="12013" y="6255"/>
                  </a:lnTo>
                  <a:lnTo>
                    <a:pt x="12249" y="6305"/>
                  </a:lnTo>
                  <a:lnTo>
                    <a:pt x="12485" y="6367"/>
                  </a:lnTo>
                  <a:lnTo>
                    <a:pt x="12709" y="6454"/>
                  </a:lnTo>
                  <a:lnTo>
                    <a:pt x="12933" y="6541"/>
                  </a:lnTo>
                  <a:lnTo>
                    <a:pt x="13144" y="6628"/>
                  </a:lnTo>
                  <a:lnTo>
                    <a:pt x="13356" y="6740"/>
                  </a:lnTo>
                  <a:lnTo>
                    <a:pt x="13555" y="6865"/>
                  </a:lnTo>
                  <a:lnTo>
                    <a:pt x="13754" y="6989"/>
                  </a:lnTo>
                  <a:lnTo>
                    <a:pt x="13953" y="7126"/>
                  </a:lnTo>
                  <a:lnTo>
                    <a:pt x="14139" y="7263"/>
                  </a:lnTo>
                  <a:lnTo>
                    <a:pt x="14313" y="7424"/>
                  </a:lnTo>
                  <a:lnTo>
                    <a:pt x="14475" y="7586"/>
                  </a:lnTo>
                  <a:lnTo>
                    <a:pt x="14637" y="7747"/>
                  </a:lnTo>
                  <a:lnTo>
                    <a:pt x="14798" y="7934"/>
                  </a:lnTo>
                  <a:lnTo>
                    <a:pt x="14935" y="8108"/>
                  </a:lnTo>
                  <a:lnTo>
                    <a:pt x="15072" y="8307"/>
                  </a:lnTo>
                  <a:lnTo>
                    <a:pt x="15209" y="8506"/>
                  </a:lnTo>
                  <a:lnTo>
                    <a:pt x="15320" y="8705"/>
                  </a:lnTo>
                  <a:lnTo>
                    <a:pt x="15432" y="8916"/>
                  </a:lnTo>
                  <a:lnTo>
                    <a:pt x="15532" y="9128"/>
                  </a:lnTo>
                  <a:lnTo>
                    <a:pt x="15619" y="9352"/>
                  </a:lnTo>
                  <a:lnTo>
                    <a:pt x="15693" y="9575"/>
                  </a:lnTo>
                  <a:lnTo>
                    <a:pt x="15756" y="9812"/>
                  </a:lnTo>
                  <a:lnTo>
                    <a:pt x="15805" y="10048"/>
                  </a:lnTo>
                  <a:lnTo>
                    <a:pt x="15855" y="10284"/>
                  </a:lnTo>
                  <a:lnTo>
                    <a:pt x="15880" y="10533"/>
                  </a:lnTo>
                  <a:lnTo>
                    <a:pt x="15905" y="10782"/>
                  </a:lnTo>
                  <a:lnTo>
                    <a:pt x="15905" y="11030"/>
                  </a:lnTo>
                  <a:lnTo>
                    <a:pt x="15905" y="11279"/>
                  </a:lnTo>
                  <a:lnTo>
                    <a:pt x="15880" y="11528"/>
                  </a:lnTo>
                  <a:lnTo>
                    <a:pt x="15855" y="11776"/>
                  </a:lnTo>
                  <a:lnTo>
                    <a:pt x="15805" y="12013"/>
                  </a:lnTo>
                  <a:lnTo>
                    <a:pt x="15756" y="12249"/>
                  </a:lnTo>
                  <a:lnTo>
                    <a:pt x="15693" y="12485"/>
                  </a:lnTo>
                  <a:lnTo>
                    <a:pt x="15619" y="12709"/>
                  </a:lnTo>
                  <a:lnTo>
                    <a:pt x="15532" y="12933"/>
                  </a:lnTo>
                  <a:lnTo>
                    <a:pt x="15432" y="13144"/>
                  </a:lnTo>
                  <a:lnTo>
                    <a:pt x="15320" y="13356"/>
                  </a:lnTo>
                  <a:lnTo>
                    <a:pt x="15209" y="13567"/>
                  </a:lnTo>
                  <a:lnTo>
                    <a:pt x="15072" y="13753"/>
                  </a:lnTo>
                  <a:lnTo>
                    <a:pt x="14935" y="13952"/>
                  </a:lnTo>
                  <a:lnTo>
                    <a:pt x="14798" y="14139"/>
                  </a:lnTo>
                  <a:lnTo>
                    <a:pt x="14637" y="14313"/>
                  </a:lnTo>
                  <a:lnTo>
                    <a:pt x="14475" y="14475"/>
                  </a:lnTo>
                  <a:lnTo>
                    <a:pt x="14313" y="14636"/>
                  </a:lnTo>
                  <a:lnTo>
                    <a:pt x="14139" y="14798"/>
                  </a:lnTo>
                  <a:lnTo>
                    <a:pt x="13953" y="14935"/>
                  </a:lnTo>
                  <a:lnTo>
                    <a:pt x="13754" y="15072"/>
                  </a:lnTo>
                  <a:lnTo>
                    <a:pt x="13555" y="15208"/>
                  </a:lnTo>
                  <a:lnTo>
                    <a:pt x="13356" y="15320"/>
                  </a:lnTo>
                  <a:lnTo>
                    <a:pt x="13144" y="15432"/>
                  </a:lnTo>
                  <a:lnTo>
                    <a:pt x="12933" y="15532"/>
                  </a:lnTo>
                  <a:lnTo>
                    <a:pt x="12709" y="15619"/>
                  </a:lnTo>
                  <a:lnTo>
                    <a:pt x="12485" y="15693"/>
                  </a:lnTo>
                  <a:lnTo>
                    <a:pt x="12249" y="15755"/>
                  </a:lnTo>
                  <a:lnTo>
                    <a:pt x="12013" y="15805"/>
                  </a:lnTo>
                  <a:lnTo>
                    <a:pt x="11777" y="15855"/>
                  </a:lnTo>
                  <a:lnTo>
                    <a:pt x="11528" y="15880"/>
                  </a:lnTo>
                  <a:lnTo>
                    <a:pt x="11279" y="15905"/>
                  </a:lnTo>
                  <a:lnTo>
                    <a:pt x="10782" y="15905"/>
                  </a:lnTo>
                  <a:lnTo>
                    <a:pt x="10533" y="15880"/>
                  </a:lnTo>
                  <a:lnTo>
                    <a:pt x="10284" y="15855"/>
                  </a:lnTo>
                  <a:lnTo>
                    <a:pt x="10048" y="15805"/>
                  </a:lnTo>
                  <a:lnTo>
                    <a:pt x="9812" y="15755"/>
                  </a:lnTo>
                  <a:lnTo>
                    <a:pt x="9576" y="15693"/>
                  </a:lnTo>
                  <a:lnTo>
                    <a:pt x="9352" y="15619"/>
                  </a:lnTo>
                  <a:lnTo>
                    <a:pt x="9128" y="15532"/>
                  </a:lnTo>
                  <a:lnTo>
                    <a:pt x="8917" y="15432"/>
                  </a:lnTo>
                  <a:lnTo>
                    <a:pt x="8705" y="15320"/>
                  </a:lnTo>
                  <a:lnTo>
                    <a:pt x="8506" y="15208"/>
                  </a:lnTo>
                  <a:lnTo>
                    <a:pt x="8307" y="15072"/>
                  </a:lnTo>
                  <a:lnTo>
                    <a:pt x="8108" y="14935"/>
                  </a:lnTo>
                  <a:lnTo>
                    <a:pt x="7922" y="14798"/>
                  </a:lnTo>
                  <a:lnTo>
                    <a:pt x="7748" y="14636"/>
                  </a:lnTo>
                  <a:lnTo>
                    <a:pt x="7586" y="14475"/>
                  </a:lnTo>
                  <a:lnTo>
                    <a:pt x="7424" y="14313"/>
                  </a:lnTo>
                  <a:lnTo>
                    <a:pt x="7263" y="14139"/>
                  </a:lnTo>
                  <a:lnTo>
                    <a:pt x="7126" y="13952"/>
                  </a:lnTo>
                  <a:lnTo>
                    <a:pt x="6989" y="13753"/>
                  </a:lnTo>
                  <a:lnTo>
                    <a:pt x="6865" y="13567"/>
                  </a:lnTo>
                  <a:lnTo>
                    <a:pt x="6740" y="13356"/>
                  </a:lnTo>
                  <a:lnTo>
                    <a:pt x="6629" y="13144"/>
                  </a:lnTo>
                  <a:lnTo>
                    <a:pt x="6542" y="12933"/>
                  </a:lnTo>
                  <a:lnTo>
                    <a:pt x="6454" y="12709"/>
                  </a:lnTo>
                  <a:lnTo>
                    <a:pt x="6367" y="12485"/>
                  </a:lnTo>
                  <a:lnTo>
                    <a:pt x="6305" y="12249"/>
                  </a:lnTo>
                  <a:lnTo>
                    <a:pt x="6256" y="12013"/>
                  </a:lnTo>
                  <a:lnTo>
                    <a:pt x="6206" y="11776"/>
                  </a:lnTo>
                  <a:lnTo>
                    <a:pt x="6181" y="11528"/>
                  </a:lnTo>
                  <a:lnTo>
                    <a:pt x="6156" y="11279"/>
                  </a:lnTo>
                  <a:lnTo>
                    <a:pt x="6156" y="11030"/>
                  </a:lnTo>
                  <a:lnTo>
                    <a:pt x="6156" y="10782"/>
                  </a:lnTo>
                  <a:lnTo>
                    <a:pt x="6181" y="10533"/>
                  </a:lnTo>
                  <a:lnTo>
                    <a:pt x="6206" y="10284"/>
                  </a:lnTo>
                  <a:lnTo>
                    <a:pt x="6256" y="10048"/>
                  </a:lnTo>
                  <a:lnTo>
                    <a:pt x="6305" y="9812"/>
                  </a:lnTo>
                  <a:lnTo>
                    <a:pt x="6367" y="9575"/>
                  </a:lnTo>
                  <a:lnTo>
                    <a:pt x="6454" y="9352"/>
                  </a:lnTo>
                  <a:lnTo>
                    <a:pt x="6542" y="9128"/>
                  </a:lnTo>
                  <a:lnTo>
                    <a:pt x="6629" y="8916"/>
                  </a:lnTo>
                  <a:lnTo>
                    <a:pt x="6740" y="8705"/>
                  </a:lnTo>
                  <a:lnTo>
                    <a:pt x="6865" y="8506"/>
                  </a:lnTo>
                  <a:lnTo>
                    <a:pt x="6989" y="8307"/>
                  </a:lnTo>
                  <a:lnTo>
                    <a:pt x="7126" y="8108"/>
                  </a:lnTo>
                  <a:lnTo>
                    <a:pt x="7263" y="7934"/>
                  </a:lnTo>
                  <a:lnTo>
                    <a:pt x="7424" y="7747"/>
                  </a:lnTo>
                  <a:lnTo>
                    <a:pt x="7586" y="7586"/>
                  </a:lnTo>
                  <a:lnTo>
                    <a:pt x="7748" y="7424"/>
                  </a:lnTo>
                  <a:lnTo>
                    <a:pt x="7922" y="7263"/>
                  </a:lnTo>
                  <a:lnTo>
                    <a:pt x="8108" y="7126"/>
                  </a:lnTo>
                  <a:lnTo>
                    <a:pt x="8307" y="6989"/>
                  </a:lnTo>
                  <a:lnTo>
                    <a:pt x="8506" y="6865"/>
                  </a:lnTo>
                  <a:lnTo>
                    <a:pt x="8705" y="6740"/>
                  </a:lnTo>
                  <a:lnTo>
                    <a:pt x="8917" y="6628"/>
                  </a:lnTo>
                  <a:lnTo>
                    <a:pt x="9128" y="6541"/>
                  </a:lnTo>
                  <a:lnTo>
                    <a:pt x="9352" y="6454"/>
                  </a:lnTo>
                  <a:lnTo>
                    <a:pt x="9576" y="6367"/>
                  </a:lnTo>
                  <a:lnTo>
                    <a:pt x="9812" y="6305"/>
                  </a:lnTo>
                  <a:lnTo>
                    <a:pt x="10048" y="6255"/>
                  </a:lnTo>
                  <a:lnTo>
                    <a:pt x="10284" y="6206"/>
                  </a:lnTo>
                  <a:lnTo>
                    <a:pt x="10533" y="6181"/>
                  </a:lnTo>
                  <a:lnTo>
                    <a:pt x="10782" y="6156"/>
                  </a:lnTo>
                  <a:close/>
                  <a:moveTo>
                    <a:pt x="11030" y="1"/>
                  </a:moveTo>
                  <a:lnTo>
                    <a:pt x="10458" y="13"/>
                  </a:lnTo>
                  <a:lnTo>
                    <a:pt x="9899" y="50"/>
                  </a:lnTo>
                  <a:lnTo>
                    <a:pt x="9352" y="125"/>
                  </a:lnTo>
                  <a:lnTo>
                    <a:pt x="8805" y="224"/>
                  </a:lnTo>
                  <a:lnTo>
                    <a:pt x="8270" y="336"/>
                  </a:lnTo>
                  <a:lnTo>
                    <a:pt x="7748" y="486"/>
                  </a:lnTo>
                  <a:lnTo>
                    <a:pt x="7238" y="660"/>
                  </a:lnTo>
                  <a:lnTo>
                    <a:pt x="6740" y="859"/>
                  </a:lnTo>
                  <a:lnTo>
                    <a:pt x="6243" y="1082"/>
                  </a:lnTo>
                  <a:lnTo>
                    <a:pt x="5771" y="1331"/>
                  </a:lnTo>
                  <a:lnTo>
                    <a:pt x="5311" y="1592"/>
                  </a:lnTo>
                  <a:lnTo>
                    <a:pt x="4863" y="1878"/>
                  </a:lnTo>
                  <a:lnTo>
                    <a:pt x="4428" y="2189"/>
                  </a:lnTo>
                  <a:lnTo>
                    <a:pt x="4005" y="2512"/>
                  </a:lnTo>
                  <a:lnTo>
                    <a:pt x="3607" y="2861"/>
                  </a:lnTo>
                  <a:lnTo>
                    <a:pt x="3221" y="3221"/>
                  </a:lnTo>
                  <a:lnTo>
                    <a:pt x="2861" y="3607"/>
                  </a:lnTo>
                  <a:lnTo>
                    <a:pt x="2513" y="4017"/>
                  </a:lnTo>
                  <a:lnTo>
                    <a:pt x="2189" y="4427"/>
                  </a:lnTo>
                  <a:lnTo>
                    <a:pt x="1879" y="4863"/>
                  </a:lnTo>
                  <a:lnTo>
                    <a:pt x="1593" y="5310"/>
                  </a:lnTo>
                  <a:lnTo>
                    <a:pt x="1331" y="5770"/>
                  </a:lnTo>
                  <a:lnTo>
                    <a:pt x="1083" y="6243"/>
                  </a:lnTo>
                  <a:lnTo>
                    <a:pt x="859" y="6740"/>
                  </a:lnTo>
                  <a:lnTo>
                    <a:pt x="660" y="7238"/>
                  </a:lnTo>
                  <a:lnTo>
                    <a:pt x="486" y="7747"/>
                  </a:lnTo>
                  <a:lnTo>
                    <a:pt x="337" y="8270"/>
                  </a:lnTo>
                  <a:lnTo>
                    <a:pt x="225" y="8804"/>
                  </a:lnTo>
                  <a:lnTo>
                    <a:pt x="125" y="9352"/>
                  </a:lnTo>
                  <a:lnTo>
                    <a:pt x="51" y="9899"/>
                  </a:lnTo>
                  <a:lnTo>
                    <a:pt x="13" y="10458"/>
                  </a:lnTo>
                  <a:lnTo>
                    <a:pt x="1" y="11030"/>
                  </a:lnTo>
                  <a:lnTo>
                    <a:pt x="1" y="11490"/>
                  </a:lnTo>
                  <a:lnTo>
                    <a:pt x="38" y="11950"/>
                  </a:lnTo>
                  <a:lnTo>
                    <a:pt x="75" y="12410"/>
                  </a:lnTo>
                  <a:lnTo>
                    <a:pt x="150" y="12858"/>
                  </a:lnTo>
                  <a:lnTo>
                    <a:pt x="225" y="13293"/>
                  </a:lnTo>
                  <a:lnTo>
                    <a:pt x="337" y="13729"/>
                  </a:lnTo>
                  <a:lnTo>
                    <a:pt x="449" y="14164"/>
                  </a:lnTo>
                  <a:lnTo>
                    <a:pt x="585" y="14574"/>
                  </a:lnTo>
                  <a:lnTo>
                    <a:pt x="735" y="14997"/>
                  </a:lnTo>
                  <a:lnTo>
                    <a:pt x="896" y="15395"/>
                  </a:lnTo>
                  <a:lnTo>
                    <a:pt x="1083" y="15793"/>
                  </a:lnTo>
                  <a:lnTo>
                    <a:pt x="1282" y="16191"/>
                  </a:lnTo>
                  <a:lnTo>
                    <a:pt x="1493" y="16564"/>
                  </a:lnTo>
                  <a:lnTo>
                    <a:pt x="1717" y="16937"/>
                  </a:lnTo>
                  <a:lnTo>
                    <a:pt x="1966" y="17297"/>
                  </a:lnTo>
                  <a:lnTo>
                    <a:pt x="2214" y="17646"/>
                  </a:lnTo>
                  <a:lnTo>
                    <a:pt x="2202" y="17646"/>
                  </a:lnTo>
                  <a:lnTo>
                    <a:pt x="11030" y="28974"/>
                  </a:lnTo>
                  <a:lnTo>
                    <a:pt x="19499" y="18106"/>
                  </a:lnTo>
                  <a:lnTo>
                    <a:pt x="19785" y="17745"/>
                  </a:lnTo>
                  <a:lnTo>
                    <a:pt x="20071" y="17372"/>
                  </a:lnTo>
                  <a:lnTo>
                    <a:pt x="20332" y="16974"/>
                  </a:lnTo>
                  <a:lnTo>
                    <a:pt x="20568" y="16576"/>
                  </a:lnTo>
                  <a:lnTo>
                    <a:pt x="20804" y="16166"/>
                  </a:lnTo>
                  <a:lnTo>
                    <a:pt x="21016" y="15743"/>
                  </a:lnTo>
                  <a:lnTo>
                    <a:pt x="21202" y="15308"/>
                  </a:lnTo>
                  <a:lnTo>
                    <a:pt x="21376" y="14860"/>
                  </a:lnTo>
                  <a:lnTo>
                    <a:pt x="21538" y="14412"/>
                  </a:lnTo>
                  <a:lnTo>
                    <a:pt x="21675" y="13952"/>
                  </a:lnTo>
                  <a:lnTo>
                    <a:pt x="21799" y="13480"/>
                  </a:lnTo>
                  <a:lnTo>
                    <a:pt x="21886" y="13007"/>
                  </a:lnTo>
                  <a:lnTo>
                    <a:pt x="21973" y="12522"/>
                  </a:lnTo>
                  <a:lnTo>
                    <a:pt x="22023" y="12025"/>
                  </a:lnTo>
                  <a:lnTo>
                    <a:pt x="22060" y="11528"/>
                  </a:lnTo>
                  <a:lnTo>
                    <a:pt x="22073" y="11030"/>
                  </a:lnTo>
                  <a:lnTo>
                    <a:pt x="22048" y="10458"/>
                  </a:lnTo>
                  <a:lnTo>
                    <a:pt x="22010" y="9899"/>
                  </a:lnTo>
                  <a:lnTo>
                    <a:pt x="21936" y="9352"/>
                  </a:lnTo>
                  <a:lnTo>
                    <a:pt x="21849" y="8804"/>
                  </a:lnTo>
                  <a:lnTo>
                    <a:pt x="21724" y="8270"/>
                  </a:lnTo>
                  <a:lnTo>
                    <a:pt x="21575" y="7747"/>
                  </a:lnTo>
                  <a:lnTo>
                    <a:pt x="21401" y="7238"/>
                  </a:lnTo>
                  <a:lnTo>
                    <a:pt x="21202" y="6740"/>
                  </a:lnTo>
                  <a:lnTo>
                    <a:pt x="20978" y="6243"/>
                  </a:lnTo>
                  <a:lnTo>
                    <a:pt x="20730" y="5770"/>
                  </a:lnTo>
                  <a:lnTo>
                    <a:pt x="20468" y="5310"/>
                  </a:lnTo>
                  <a:lnTo>
                    <a:pt x="20182" y="4863"/>
                  </a:lnTo>
                  <a:lnTo>
                    <a:pt x="19872" y="4427"/>
                  </a:lnTo>
                  <a:lnTo>
                    <a:pt x="19548" y="4017"/>
                  </a:lnTo>
                  <a:lnTo>
                    <a:pt x="19200" y="3607"/>
                  </a:lnTo>
                  <a:lnTo>
                    <a:pt x="18839" y="3221"/>
                  </a:lnTo>
                  <a:lnTo>
                    <a:pt x="18454" y="2861"/>
                  </a:lnTo>
                  <a:lnTo>
                    <a:pt x="18056" y="2512"/>
                  </a:lnTo>
                  <a:lnTo>
                    <a:pt x="17633" y="2189"/>
                  </a:lnTo>
                  <a:lnTo>
                    <a:pt x="17198" y="1878"/>
                  </a:lnTo>
                  <a:lnTo>
                    <a:pt x="16750" y="1592"/>
                  </a:lnTo>
                  <a:lnTo>
                    <a:pt x="16290" y="1331"/>
                  </a:lnTo>
                  <a:lnTo>
                    <a:pt x="15818" y="1082"/>
                  </a:lnTo>
                  <a:lnTo>
                    <a:pt x="15333" y="859"/>
                  </a:lnTo>
                  <a:lnTo>
                    <a:pt x="14823" y="660"/>
                  </a:lnTo>
                  <a:lnTo>
                    <a:pt x="14313" y="486"/>
                  </a:lnTo>
                  <a:lnTo>
                    <a:pt x="13791" y="336"/>
                  </a:lnTo>
                  <a:lnTo>
                    <a:pt x="13256" y="224"/>
                  </a:lnTo>
                  <a:lnTo>
                    <a:pt x="12709" y="125"/>
                  </a:lnTo>
                  <a:lnTo>
                    <a:pt x="12162" y="50"/>
                  </a:lnTo>
                  <a:lnTo>
                    <a:pt x="11602" y="13"/>
                  </a:lnTo>
                  <a:lnTo>
                    <a:pt x="11030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5647259" y="1609161"/>
              <a:ext cx="125884" cy="125897"/>
            </a:xfrm>
            <a:custGeom>
              <a:rect b="b" l="l" r="r" t="t"/>
              <a:pathLst>
                <a:path extrusionOk="0" fill="none" h="9750" w="9749">
                  <a:moveTo>
                    <a:pt x="4874" y="9750"/>
                  </a:moveTo>
                  <a:lnTo>
                    <a:pt x="4874" y="9750"/>
                  </a:lnTo>
                  <a:lnTo>
                    <a:pt x="4626" y="9750"/>
                  </a:lnTo>
                  <a:lnTo>
                    <a:pt x="4377" y="9725"/>
                  </a:lnTo>
                  <a:lnTo>
                    <a:pt x="4128" y="9700"/>
                  </a:lnTo>
                  <a:lnTo>
                    <a:pt x="3892" y="9650"/>
                  </a:lnTo>
                  <a:lnTo>
                    <a:pt x="3656" y="9600"/>
                  </a:lnTo>
                  <a:lnTo>
                    <a:pt x="3420" y="9538"/>
                  </a:lnTo>
                  <a:lnTo>
                    <a:pt x="3196" y="9464"/>
                  </a:lnTo>
                  <a:lnTo>
                    <a:pt x="2972" y="9377"/>
                  </a:lnTo>
                  <a:lnTo>
                    <a:pt x="2761" y="9277"/>
                  </a:lnTo>
                  <a:lnTo>
                    <a:pt x="2549" y="9165"/>
                  </a:lnTo>
                  <a:lnTo>
                    <a:pt x="2350" y="9053"/>
                  </a:lnTo>
                  <a:lnTo>
                    <a:pt x="2151" y="8917"/>
                  </a:lnTo>
                  <a:lnTo>
                    <a:pt x="1952" y="8780"/>
                  </a:lnTo>
                  <a:lnTo>
                    <a:pt x="1766" y="8643"/>
                  </a:lnTo>
                  <a:lnTo>
                    <a:pt x="1592" y="8481"/>
                  </a:lnTo>
                  <a:lnTo>
                    <a:pt x="1430" y="8320"/>
                  </a:lnTo>
                  <a:lnTo>
                    <a:pt x="1268" y="8158"/>
                  </a:lnTo>
                  <a:lnTo>
                    <a:pt x="1107" y="7984"/>
                  </a:lnTo>
                  <a:lnTo>
                    <a:pt x="970" y="7797"/>
                  </a:lnTo>
                  <a:lnTo>
                    <a:pt x="833" y="7598"/>
                  </a:lnTo>
                  <a:lnTo>
                    <a:pt x="709" y="7412"/>
                  </a:lnTo>
                  <a:lnTo>
                    <a:pt x="584" y="7201"/>
                  </a:lnTo>
                  <a:lnTo>
                    <a:pt x="473" y="6989"/>
                  </a:lnTo>
                  <a:lnTo>
                    <a:pt x="386" y="6778"/>
                  </a:lnTo>
                  <a:lnTo>
                    <a:pt x="298" y="6554"/>
                  </a:lnTo>
                  <a:lnTo>
                    <a:pt x="211" y="6330"/>
                  </a:lnTo>
                  <a:lnTo>
                    <a:pt x="149" y="6094"/>
                  </a:lnTo>
                  <a:lnTo>
                    <a:pt x="100" y="5858"/>
                  </a:lnTo>
                  <a:lnTo>
                    <a:pt x="50" y="5621"/>
                  </a:lnTo>
                  <a:lnTo>
                    <a:pt x="25" y="5373"/>
                  </a:lnTo>
                  <a:lnTo>
                    <a:pt x="0" y="5124"/>
                  </a:lnTo>
                  <a:lnTo>
                    <a:pt x="0" y="4875"/>
                  </a:lnTo>
                  <a:lnTo>
                    <a:pt x="0" y="4875"/>
                  </a:lnTo>
                  <a:lnTo>
                    <a:pt x="0" y="4627"/>
                  </a:lnTo>
                  <a:lnTo>
                    <a:pt x="25" y="4378"/>
                  </a:lnTo>
                  <a:lnTo>
                    <a:pt x="50" y="4129"/>
                  </a:lnTo>
                  <a:lnTo>
                    <a:pt x="100" y="3893"/>
                  </a:lnTo>
                  <a:lnTo>
                    <a:pt x="149" y="3657"/>
                  </a:lnTo>
                  <a:lnTo>
                    <a:pt x="211" y="3420"/>
                  </a:lnTo>
                  <a:lnTo>
                    <a:pt x="298" y="3197"/>
                  </a:lnTo>
                  <a:lnTo>
                    <a:pt x="386" y="2973"/>
                  </a:lnTo>
                  <a:lnTo>
                    <a:pt x="473" y="2761"/>
                  </a:lnTo>
                  <a:lnTo>
                    <a:pt x="584" y="2550"/>
                  </a:lnTo>
                  <a:lnTo>
                    <a:pt x="709" y="2351"/>
                  </a:lnTo>
                  <a:lnTo>
                    <a:pt x="833" y="2152"/>
                  </a:lnTo>
                  <a:lnTo>
                    <a:pt x="970" y="1953"/>
                  </a:lnTo>
                  <a:lnTo>
                    <a:pt x="1107" y="1779"/>
                  </a:lnTo>
                  <a:lnTo>
                    <a:pt x="1268" y="1592"/>
                  </a:lnTo>
                  <a:lnTo>
                    <a:pt x="1430" y="1431"/>
                  </a:lnTo>
                  <a:lnTo>
                    <a:pt x="1592" y="1269"/>
                  </a:lnTo>
                  <a:lnTo>
                    <a:pt x="1766" y="1108"/>
                  </a:lnTo>
                  <a:lnTo>
                    <a:pt x="1952" y="971"/>
                  </a:lnTo>
                  <a:lnTo>
                    <a:pt x="2151" y="834"/>
                  </a:lnTo>
                  <a:lnTo>
                    <a:pt x="2350" y="710"/>
                  </a:lnTo>
                  <a:lnTo>
                    <a:pt x="2549" y="585"/>
                  </a:lnTo>
                  <a:lnTo>
                    <a:pt x="2761" y="473"/>
                  </a:lnTo>
                  <a:lnTo>
                    <a:pt x="2972" y="386"/>
                  </a:lnTo>
                  <a:lnTo>
                    <a:pt x="3196" y="299"/>
                  </a:lnTo>
                  <a:lnTo>
                    <a:pt x="3420" y="212"/>
                  </a:lnTo>
                  <a:lnTo>
                    <a:pt x="3656" y="150"/>
                  </a:lnTo>
                  <a:lnTo>
                    <a:pt x="3892" y="100"/>
                  </a:lnTo>
                  <a:lnTo>
                    <a:pt x="4128" y="51"/>
                  </a:lnTo>
                  <a:lnTo>
                    <a:pt x="4377" y="26"/>
                  </a:lnTo>
                  <a:lnTo>
                    <a:pt x="4626" y="1"/>
                  </a:lnTo>
                  <a:lnTo>
                    <a:pt x="4874" y="1"/>
                  </a:lnTo>
                  <a:lnTo>
                    <a:pt x="4874" y="1"/>
                  </a:lnTo>
                  <a:lnTo>
                    <a:pt x="5123" y="1"/>
                  </a:lnTo>
                  <a:lnTo>
                    <a:pt x="5372" y="26"/>
                  </a:lnTo>
                  <a:lnTo>
                    <a:pt x="5621" y="51"/>
                  </a:lnTo>
                  <a:lnTo>
                    <a:pt x="5857" y="100"/>
                  </a:lnTo>
                  <a:lnTo>
                    <a:pt x="6093" y="150"/>
                  </a:lnTo>
                  <a:lnTo>
                    <a:pt x="6329" y="212"/>
                  </a:lnTo>
                  <a:lnTo>
                    <a:pt x="6553" y="299"/>
                  </a:lnTo>
                  <a:lnTo>
                    <a:pt x="6777" y="386"/>
                  </a:lnTo>
                  <a:lnTo>
                    <a:pt x="6988" y="473"/>
                  </a:lnTo>
                  <a:lnTo>
                    <a:pt x="7200" y="585"/>
                  </a:lnTo>
                  <a:lnTo>
                    <a:pt x="7399" y="710"/>
                  </a:lnTo>
                  <a:lnTo>
                    <a:pt x="7598" y="834"/>
                  </a:lnTo>
                  <a:lnTo>
                    <a:pt x="7797" y="971"/>
                  </a:lnTo>
                  <a:lnTo>
                    <a:pt x="7983" y="1108"/>
                  </a:lnTo>
                  <a:lnTo>
                    <a:pt x="8157" y="1269"/>
                  </a:lnTo>
                  <a:lnTo>
                    <a:pt x="8319" y="1431"/>
                  </a:lnTo>
                  <a:lnTo>
                    <a:pt x="8481" y="1592"/>
                  </a:lnTo>
                  <a:lnTo>
                    <a:pt x="8642" y="1779"/>
                  </a:lnTo>
                  <a:lnTo>
                    <a:pt x="8779" y="1953"/>
                  </a:lnTo>
                  <a:lnTo>
                    <a:pt x="8916" y="2152"/>
                  </a:lnTo>
                  <a:lnTo>
                    <a:pt x="9053" y="2351"/>
                  </a:lnTo>
                  <a:lnTo>
                    <a:pt x="9164" y="2550"/>
                  </a:lnTo>
                  <a:lnTo>
                    <a:pt x="9276" y="2761"/>
                  </a:lnTo>
                  <a:lnTo>
                    <a:pt x="9376" y="2973"/>
                  </a:lnTo>
                  <a:lnTo>
                    <a:pt x="9463" y="3197"/>
                  </a:lnTo>
                  <a:lnTo>
                    <a:pt x="9537" y="3420"/>
                  </a:lnTo>
                  <a:lnTo>
                    <a:pt x="9600" y="3657"/>
                  </a:lnTo>
                  <a:lnTo>
                    <a:pt x="9649" y="3893"/>
                  </a:lnTo>
                  <a:lnTo>
                    <a:pt x="9699" y="4129"/>
                  </a:lnTo>
                  <a:lnTo>
                    <a:pt x="9724" y="4378"/>
                  </a:lnTo>
                  <a:lnTo>
                    <a:pt x="9749" y="4627"/>
                  </a:lnTo>
                  <a:lnTo>
                    <a:pt x="9749" y="4875"/>
                  </a:lnTo>
                  <a:lnTo>
                    <a:pt x="9749" y="4875"/>
                  </a:lnTo>
                  <a:lnTo>
                    <a:pt x="9749" y="5124"/>
                  </a:lnTo>
                  <a:lnTo>
                    <a:pt x="9724" y="5373"/>
                  </a:lnTo>
                  <a:lnTo>
                    <a:pt x="9699" y="5621"/>
                  </a:lnTo>
                  <a:lnTo>
                    <a:pt x="9649" y="5858"/>
                  </a:lnTo>
                  <a:lnTo>
                    <a:pt x="9600" y="6094"/>
                  </a:lnTo>
                  <a:lnTo>
                    <a:pt x="9537" y="6330"/>
                  </a:lnTo>
                  <a:lnTo>
                    <a:pt x="9463" y="6554"/>
                  </a:lnTo>
                  <a:lnTo>
                    <a:pt x="9376" y="6778"/>
                  </a:lnTo>
                  <a:lnTo>
                    <a:pt x="9276" y="6989"/>
                  </a:lnTo>
                  <a:lnTo>
                    <a:pt x="9164" y="7201"/>
                  </a:lnTo>
                  <a:lnTo>
                    <a:pt x="9053" y="7412"/>
                  </a:lnTo>
                  <a:lnTo>
                    <a:pt x="8916" y="7598"/>
                  </a:lnTo>
                  <a:lnTo>
                    <a:pt x="8779" y="7797"/>
                  </a:lnTo>
                  <a:lnTo>
                    <a:pt x="8642" y="7984"/>
                  </a:lnTo>
                  <a:lnTo>
                    <a:pt x="8481" y="8158"/>
                  </a:lnTo>
                  <a:lnTo>
                    <a:pt x="8319" y="8320"/>
                  </a:lnTo>
                  <a:lnTo>
                    <a:pt x="8157" y="8481"/>
                  </a:lnTo>
                  <a:lnTo>
                    <a:pt x="7983" y="8643"/>
                  </a:lnTo>
                  <a:lnTo>
                    <a:pt x="7797" y="8780"/>
                  </a:lnTo>
                  <a:lnTo>
                    <a:pt x="7598" y="8917"/>
                  </a:lnTo>
                  <a:lnTo>
                    <a:pt x="7399" y="9053"/>
                  </a:lnTo>
                  <a:lnTo>
                    <a:pt x="7200" y="9165"/>
                  </a:lnTo>
                  <a:lnTo>
                    <a:pt x="6988" y="9277"/>
                  </a:lnTo>
                  <a:lnTo>
                    <a:pt x="6777" y="9377"/>
                  </a:lnTo>
                  <a:lnTo>
                    <a:pt x="6553" y="9464"/>
                  </a:lnTo>
                  <a:lnTo>
                    <a:pt x="6329" y="9538"/>
                  </a:lnTo>
                  <a:lnTo>
                    <a:pt x="6093" y="9600"/>
                  </a:lnTo>
                  <a:lnTo>
                    <a:pt x="5857" y="9650"/>
                  </a:lnTo>
                  <a:lnTo>
                    <a:pt x="5621" y="9700"/>
                  </a:lnTo>
                  <a:lnTo>
                    <a:pt x="5372" y="9725"/>
                  </a:lnTo>
                  <a:lnTo>
                    <a:pt x="5123" y="9750"/>
                  </a:lnTo>
                  <a:lnTo>
                    <a:pt x="4874" y="97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5567770" y="1491153"/>
              <a:ext cx="285018" cy="374282"/>
            </a:xfrm>
            <a:custGeom>
              <a:rect b="b" l="l" r="r" t="t"/>
              <a:pathLst>
                <a:path extrusionOk="0" h="28986" w="22073">
                  <a:moveTo>
                    <a:pt x="11030" y="6155"/>
                  </a:moveTo>
                  <a:lnTo>
                    <a:pt x="11279" y="6168"/>
                  </a:lnTo>
                  <a:lnTo>
                    <a:pt x="11528" y="6180"/>
                  </a:lnTo>
                  <a:lnTo>
                    <a:pt x="11777" y="6218"/>
                  </a:lnTo>
                  <a:lnTo>
                    <a:pt x="12013" y="6255"/>
                  </a:lnTo>
                  <a:lnTo>
                    <a:pt x="12249" y="6305"/>
                  </a:lnTo>
                  <a:lnTo>
                    <a:pt x="12485" y="6379"/>
                  </a:lnTo>
                  <a:lnTo>
                    <a:pt x="12709" y="6454"/>
                  </a:lnTo>
                  <a:lnTo>
                    <a:pt x="12933" y="6541"/>
                  </a:lnTo>
                  <a:lnTo>
                    <a:pt x="13144" y="6640"/>
                  </a:lnTo>
                  <a:lnTo>
                    <a:pt x="13356" y="6740"/>
                  </a:lnTo>
                  <a:lnTo>
                    <a:pt x="13555" y="6864"/>
                  </a:lnTo>
                  <a:lnTo>
                    <a:pt x="13754" y="6989"/>
                  </a:lnTo>
                  <a:lnTo>
                    <a:pt x="13953" y="7125"/>
                  </a:lnTo>
                  <a:lnTo>
                    <a:pt x="14139" y="7275"/>
                  </a:lnTo>
                  <a:lnTo>
                    <a:pt x="14313" y="7424"/>
                  </a:lnTo>
                  <a:lnTo>
                    <a:pt x="14475" y="7585"/>
                  </a:lnTo>
                  <a:lnTo>
                    <a:pt x="14637" y="7760"/>
                  </a:lnTo>
                  <a:lnTo>
                    <a:pt x="14798" y="7934"/>
                  </a:lnTo>
                  <a:lnTo>
                    <a:pt x="14935" y="8120"/>
                  </a:lnTo>
                  <a:lnTo>
                    <a:pt x="15072" y="8307"/>
                  </a:lnTo>
                  <a:lnTo>
                    <a:pt x="15209" y="8506"/>
                  </a:lnTo>
                  <a:lnTo>
                    <a:pt x="15320" y="8705"/>
                  </a:lnTo>
                  <a:lnTo>
                    <a:pt x="15432" y="8916"/>
                  </a:lnTo>
                  <a:lnTo>
                    <a:pt x="15532" y="9140"/>
                  </a:lnTo>
                  <a:lnTo>
                    <a:pt x="15619" y="9364"/>
                  </a:lnTo>
                  <a:lnTo>
                    <a:pt x="15693" y="9587"/>
                  </a:lnTo>
                  <a:lnTo>
                    <a:pt x="15756" y="9811"/>
                  </a:lnTo>
                  <a:lnTo>
                    <a:pt x="15805" y="10048"/>
                  </a:lnTo>
                  <a:lnTo>
                    <a:pt x="15855" y="10296"/>
                  </a:lnTo>
                  <a:lnTo>
                    <a:pt x="15880" y="10533"/>
                  </a:lnTo>
                  <a:lnTo>
                    <a:pt x="15905" y="10781"/>
                  </a:lnTo>
                  <a:lnTo>
                    <a:pt x="15905" y="11030"/>
                  </a:lnTo>
                  <a:lnTo>
                    <a:pt x="15905" y="11291"/>
                  </a:lnTo>
                  <a:lnTo>
                    <a:pt x="15880" y="11540"/>
                  </a:lnTo>
                  <a:lnTo>
                    <a:pt x="15855" y="11776"/>
                  </a:lnTo>
                  <a:lnTo>
                    <a:pt x="15805" y="12025"/>
                  </a:lnTo>
                  <a:lnTo>
                    <a:pt x="15756" y="12261"/>
                  </a:lnTo>
                  <a:lnTo>
                    <a:pt x="15693" y="12485"/>
                  </a:lnTo>
                  <a:lnTo>
                    <a:pt x="15619" y="12709"/>
                  </a:lnTo>
                  <a:lnTo>
                    <a:pt x="15532" y="12932"/>
                  </a:lnTo>
                  <a:lnTo>
                    <a:pt x="15432" y="13156"/>
                  </a:lnTo>
                  <a:lnTo>
                    <a:pt x="15320" y="13355"/>
                  </a:lnTo>
                  <a:lnTo>
                    <a:pt x="15209" y="13567"/>
                  </a:lnTo>
                  <a:lnTo>
                    <a:pt x="15072" y="13766"/>
                  </a:lnTo>
                  <a:lnTo>
                    <a:pt x="14935" y="13952"/>
                  </a:lnTo>
                  <a:lnTo>
                    <a:pt x="14798" y="14139"/>
                  </a:lnTo>
                  <a:lnTo>
                    <a:pt x="14637" y="14313"/>
                  </a:lnTo>
                  <a:lnTo>
                    <a:pt x="14475" y="14487"/>
                  </a:lnTo>
                  <a:lnTo>
                    <a:pt x="14313" y="14648"/>
                  </a:lnTo>
                  <a:lnTo>
                    <a:pt x="14139" y="14798"/>
                  </a:lnTo>
                  <a:lnTo>
                    <a:pt x="13953" y="14947"/>
                  </a:lnTo>
                  <a:lnTo>
                    <a:pt x="13754" y="15084"/>
                  </a:lnTo>
                  <a:lnTo>
                    <a:pt x="13555" y="15208"/>
                  </a:lnTo>
                  <a:lnTo>
                    <a:pt x="13356" y="15320"/>
                  </a:lnTo>
                  <a:lnTo>
                    <a:pt x="13144" y="15432"/>
                  </a:lnTo>
                  <a:lnTo>
                    <a:pt x="12933" y="15531"/>
                  </a:lnTo>
                  <a:lnTo>
                    <a:pt x="12709" y="15618"/>
                  </a:lnTo>
                  <a:lnTo>
                    <a:pt x="12485" y="15693"/>
                  </a:lnTo>
                  <a:lnTo>
                    <a:pt x="12249" y="15755"/>
                  </a:lnTo>
                  <a:lnTo>
                    <a:pt x="12013" y="15817"/>
                  </a:lnTo>
                  <a:lnTo>
                    <a:pt x="11777" y="15855"/>
                  </a:lnTo>
                  <a:lnTo>
                    <a:pt x="11528" y="15892"/>
                  </a:lnTo>
                  <a:lnTo>
                    <a:pt x="11279" y="15904"/>
                  </a:lnTo>
                  <a:lnTo>
                    <a:pt x="11030" y="15917"/>
                  </a:lnTo>
                  <a:lnTo>
                    <a:pt x="10782" y="15904"/>
                  </a:lnTo>
                  <a:lnTo>
                    <a:pt x="10533" y="15892"/>
                  </a:lnTo>
                  <a:lnTo>
                    <a:pt x="10284" y="15855"/>
                  </a:lnTo>
                  <a:lnTo>
                    <a:pt x="10048" y="15817"/>
                  </a:lnTo>
                  <a:lnTo>
                    <a:pt x="9812" y="15755"/>
                  </a:lnTo>
                  <a:lnTo>
                    <a:pt x="9576" y="15693"/>
                  </a:lnTo>
                  <a:lnTo>
                    <a:pt x="9352" y="15618"/>
                  </a:lnTo>
                  <a:lnTo>
                    <a:pt x="9128" y="15531"/>
                  </a:lnTo>
                  <a:lnTo>
                    <a:pt x="8917" y="15432"/>
                  </a:lnTo>
                  <a:lnTo>
                    <a:pt x="8705" y="15320"/>
                  </a:lnTo>
                  <a:lnTo>
                    <a:pt x="8506" y="15208"/>
                  </a:lnTo>
                  <a:lnTo>
                    <a:pt x="8307" y="15084"/>
                  </a:lnTo>
                  <a:lnTo>
                    <a:pt x="8108" y="14947"/>
                  </a:lnTo>
                  <a:lnTo>
                    <a:pt x="7922" y="14798"/>
                  </a:lnTo>
                  <a:lnTo>
                    <a:pt x="7748" y="14648"/>
                  </a:lnTo>
                  <a:lnTo>
                    <a:pt x="7586" y="14487"/>
                  </a:lnTo>
                  <a:lnTo>
                    <a:pt x="7424" y="14313"/>
                  </a:lnTo>
                  <a:lnTo>
                    <a:pt x="7263" y="14139"/>
                  </a:lnTo>
                  <a:lnTo>
                    <a:pt x="7126" y="13952"/>
                  </a:lnTo>
                  <a:lnTo>
                    <a:pt x="6989" y="13766"/>
                  </a:lnTo>
                  <a:lnTo>
                    <a:pt x="6865" y="13567"/>
                  </a:lnTo>
                  <a:lnTo>
                    <a:pt x="6740" y="13355"/>
                  </a:lnTo>
                  <a:lnTo>
                    <a:pt x="6629" y="13156"/>
                  </a:lnTo>
                  <a:lnTo>
                    <a:pt x="6542" y="12932"/>
                  </a:lnTo>
                  <a:lnTo>
                    <a:pt x="6454" y="12709"/>
                  </a:lnTo>
                  <a:lnTo>
                    <a:pt x="6367" y="12485"/>
                  </a:lnTo>
                  <a:lnTo>
                    <a:pt x="6305" y="12261"/>
                  </a:lnTo>
                  <a:lnTo>
                    <a:pt x="6256" y="12025"/>
                  </a:lnTo>
                  <a:lnTo>
                    <a:pt x="6206" y="11776"/>
                  </a:lnTo>
                  <a:lnTo>
                    <a:pt x="6181" y="11540"/>
                  </a:lnTo>
                  <a:lnTo>
                    <a:pt x="6156" y="11291"/>
                  </a:lnTo>
                  <a:lnTo>
                    <a:pt x="6156" y="11030"/>
                  </a:lnTo>
                  <a:lnTo>
                    <a:pt x="6156" y="10781"/>
                  </a:lnTo>
                  <a:lnTo>
                    <a:pt x="6181" y="10533"/>
                  </a:lnTo>
                  <a:lnTo>
                    <a:pt x="6206" y="10296"/>
                  </a:lnTo>
                  <a:lnTo>
                    <a:pt x="6256" y="10048"/>
                  </a:lnTo>
                  <a:lnTo>
                    <a:pt x="6305" y="9811"/>
                  </a:lnTo>
                  <a:lnTo>
                    <a:pt x="6367" y="9587"/>
                  </a:lnTo>
                  <a:lnTo>
                    <a:pt x="6454" y="9364"/>
                  </a:lnTo>
                  <a:lnTo>
                    <a:pt x="6542" y="9140"/>
                  </a:lnTo>
                  <a:lnTo>
                    <a:pt x="6629" y="8916"/>
                  </a:lnTo>
                  <a:lnTo>
                    <a:pt x="6740" y="8705"/>
                  </a:lnTo>
                  <a:lnTo>
                    <a:pt x="6865" y="8506"/>
                  </a:lnTo>
                  <a:lnTo>
                    <a:pt x="6989" y="8307"/>
                  </a:lnTo>
                  <a:lnTo>
                    <a:pt x="7126" y="8120"/>
                  </a:lnTo>
                  <a:lnTo>
                    <a:pt x="7263" y="7934"/>
                  </a:lnTo>
                  <a:lnTo>
                    <a:pt x="7424" y="7760"/>
                  </a:lnTo>
                  <a:lnTo>
                    <a:pt x="7586" y="7585"/>
                  </a:lnTo>
                  <a:lnTo>
                    <a:pt x="7748" y="7424"/>
                  </a:lnTo>
                  <a:lnTo>
                    <a:pt x="7922" y="7275"/>
                  </a:lnTo>
                  <a:lnTo>
                    <a:pt x="8108" y="7125"/>
                  </a:lnTo>
                  <a:lnTo>
                    <a:pt x="8307" y="6989"/>
                  </a:lnTo>
                  <a:lnTo>
                    <a:pt x="8506" y="6864"/>
                  </a:lnTo>
                  <a:lnTo>
                    <a:pt x="8705" y="6740"/>
                  </a:lnTo>
                  <a:lnTo>
                    <a:pt x="8917" y="6640"/>
                  </a:lnTo>
                  <a:lnTo>
                    <a:pt x="9128" y="6541"/>
                  </a:lnTo>
                  <a:lnTo>
                    <a:pt x="9352" y="6454"/>
                  </a:lnTo>
                  <a:lnTo>
                    <a:pt x="9576" y="6379"/>
                  </a:lnTo>
                  <a:lnTo>
                    <a:pt x="9812" y="6305"/>
                  </a:lnTo>
                  <a:lnTo>
                    <a:pt x="10048" y="6255"/>
                  </a:lnTo>
                  <a:lnTo>
                    <a:pt x="10284" y="6218"/>
                  </a:lnTo>
                  <a:lnTo>
                    <a:pt x="10533" y="6180"/>
                  </a:lnTo>
                  <a:lnTo>
                    <a:pt x="10782" y="6168"/>
                  </a:lnTo>
                  <a:lnTo>
                    <a:pt x="11030" y="6155"/>
                  </a:lnTo>
                  <a:close/>
                  <a:moveTo>
                    <a:pt x="11030" y="0"/>
                  </a:moveTo>
                  <a:lnTo>
                    <a:pt x="10458" y="13"/>
                  </a:lnTo>
                  <a:lnTo>
                    <a:pt x="9899" y="62"/>
                  </a:lnTo>
                  <a:lnTo>
                    <a:pt x="9352" y="125"/>
                  </a:lnTo>
                  <a:lnTo>
                    <a:pt x="8805" y="224"/>
                  </a:lnTo>
                  <a:lnTo>
                    <a:pt x="8270" y="348"/>
                  </a:lnTo>
                  <a:lnTo>
                    <a:pt x="7748" y="498"/>
                  </a:lnTo>
                  <a:lnTo>
                    <a:pt x="7238" y="672"/>
                  </a:lnTo>
                  <a:lnTo>
                    <a:pt x="6740" y="871"/>
                  </a:lnTo>
                  <a:lnTo>
                    <a:pt x="6243" y="1082"/>
                  </a:lnTo>
                  <a:lnTo>
                    <a:pt x="5771" y="1331"/>
                  </a:lnTo>
                  <a:lnTo>
                    <a:pt x="5311" y="1592"/>
                  </a:lnTo>
                  <a:lnTo>
                    <a:pt x="4863" y="1890"/>
                  </a:lnTo>
                  <a:lnTo>
                    <a:pt x="4428" y="2189"/>
                  </a:lnTo>
                  <a:lnTo>
                    <a:pt x="4005" y="2525"/>
                  </a:lnTo>
                  <a:lnTo>
                    <a:pt x="3607" y="2873"/>
                  </a:lnTo>
                  <a:lnTo>
                    <a:pt x="3221" y="3233"/>
                  </a:lnTo>
                  <a:lnTo>
                    <a:pt x="2861" y="3619"/>
                  </a:lnTo>
                  <a:lnTo>
                    <a:pt x="2513" y="4017"/>
                  </a:lnTo>
                  <a:lnTo>
                    <a:pt x="2189" y="4427"/>
                  </a:lnTo>
                  <a:lnTo>
                    <a:pt x="1879" y="4862"/>
                  </a:lnTo>
                  <a:lnTo>
                    <a:pt x="1593" y="5310"/>
                  </a:lnTo>
                  <a:lnTo>
                    <a:pt x="1331" y="5770"/>
                  </a:lnTo>
                  <a:lnTo>
                    <a:pt x="1083" y="6255"/>
                  </a:lnTo>
                  <a:lnTo>
                    <a:pt x="859" y="6740"/>
                  </a:lnTo>
                  <a:lnTo>
                    <a:pt x="660" y="7237"/>
                  </a:lnTo>
                  <a:lnTo>
                    <a:pt x="486" y="7760"/>
                  </a:lnTo>
                  <a:lnTo>
                    <a:pt x="337" y="8282"/>
                  </a:lnTo>
                  <a:lnTo>
                    <a:pt x="225" y="8817"/>
                  </a:lnTo>
                  <a:lnTo>
                    <a:pt x="125" y="9351"/>
                  </a:lnTo>
                  <a:lnTo>
                    <a:pt x="51" y="9911"/>
                  </a:lnTo>
                  <a:lnTo>
                    <a:pt x="13" y="10470"/>
                  </a:lnTo>
                  <a:lnTo>
                    <a:pt x="1" y="11030"/>
                  </a:lnTo>
                  <a:lnTo>
                    <a:pt x="1" y="11502"/>
                  </a:lnTo>
                  <a:lnTo>
                    <a:pt x="38" y="11963"/>
                  </a:lnTo>
                  <a:lnTo>
                    <a:pt x="75" y="12410"/>
                  </a:lnTo>
                  <a:lnTo>
                    <a:pt x="150" y="12858"/>
                  </a:lnTo>
                  <a:lnTo>
                    <a:pt x="225" y="13305"/>
                  </a:lnTo>
                  <a:lnTo>
                    <a:pt x="337" y="13741"/>
                  </a:lnTo>
                  <a:lnTo>
                    <a:pt x="449" y="14163"/>
                  </a:lnTo>
                  <a:lnTo>
                    <a:pt x="585" y="14586"/>
                  </a:lnTo>
                  <a:lnTo>
                    <a:pt x="735" y="14997"/>
                  </a:lnTo>
                  <a:lnTo>
                    <a:pt x="896" y="15407"/>
                  </a:lnTo>
                  <a:lnTo>
                    <a:pt x="1083" y="15805"/>
                  </a:lnTo>
                  <a:lnTo>
                    <a:pt x="1282" y="16190"/>
                  </a:lnTo>
                  <a:lnTo>
                    <a:pt x="1493" y="16563"/>
                  </a:lnTo>
                  <a:lnTo>
                    <a:pt x="1717" y="16936"/>
                  </a:lnTo>
                  <a:lnTo>
                    <a:pt x="1966" y="17297"/>
                  </a:lnTo>
                  <a:lnTo>
                    <a:pt x="2214" y="17658"/>
                  </a:lnTo>
                  <a:lnTo>
                    <a:pt x="2202" y="17658"/>
                  </a:lnTo>
                  <a:lnTo>
                    <a:pt x="11030" y="28986"/>
                  </a:lnTo>
                  <a:lnTo>
                    <a:pt x="19499" y="18118"/>
                  </a:lnTo>
                  <a:lnTo>
                    <a:pt x="19785" y="17745"/>
                  </a:lnTo>
                  <a:lnTo>
                    <a:pt x="20071" y="17372"/>
                  </a:lnTo>
                  <a:lnTo>
                    <a:pt x="20332" y="16986"/>
                  </a:lnTo>
                  <a:lnTo>
                    <a:pt x="20568" y="16576"/>
                  </a:lnTo>
                  <a:lnTo>
                    <a:pt x="20804" y="16165"/>
                  </a:lnTo>
                  <a:lnTo>
                    <a:pt x="21016" y="15743"/>
                  </a:lnTo>
                  <a:lnTo>
                    <a:pt x="21202" y="15307"/>
                  </a:lnTo>
                  <a:lnTo>
                    <a:pt x="21376" y="14872"/>
                  </a:lnTo>
                  <a:lnTo>
                    <a:pt x="21538" y="14412"/>
                  </a:lnTo>
                  <a:lnTo>
                    <a:pt x="21675" y="13952"/>
                  </a:lnTo>
                  <a:lnTo>
                    <a:pt x="21799" y="13492"/>
                  </a:lnTo>
                  <a:lnTo>
                    <a:pt x="21886" y="13007"/>
                  </a:lnTo>
                  <a:lnTo>
                    <a:pt x="21973" y="12522"/>
                  </a:lnTo>
                  <a:lnTo>
                    <a:pt x="22023" y="12037"/>
                  </a:lnTo>
                  <a:lnTo>
                    <a:pt x="22060" y="11540"/>
                  </a:lnTo>
                  <a:lnTo>
                    <a:pt x="22073" y="11030"/>
                  </a:lnTo>
                  <a:lnTo>
                    <a:pt x="22048" y="10470"/>
                  </a:lnTo>
                  <a:lnTo>
                    <a:pt x="22010" y="9911"/>
                  </a:lnTo>
                  <a:lnTo>
                    <a:pt x="21936" y="9351"/>
                  </a:lnTo>
                  <a:lnTo>
                    <a:pt x="21849" y="8817"/>
                  </a:lnTo>
                  <a:lnTo>
                    <a:pt x="21724" y="8282"/>
                  </a:lnTo>
                  <a:lnTo>
                    <a:pt x="21575" y="7760"/>
                  </a:lnTo>
                  <a:lnTo>
                    <a:pt x="21401" y="7237"/>
                  </a:lnTo>
                  <a:lnTo>
                    <a:pt x="21202" y="6740"/>
                  </a:lnTo>
                  <a:lnTo>
                    <a:pt x="20978" y="6255"/>
                  </a:lnTo>
                  <a:lnTo>
                    <a:pt x="20730" y="5770"/>
                  </a:lnTo>
                  <a:lnTo>
                    <a:pt x="20468" y="5310"/>
                  </a:lnTo>
                  <a:lnTo>
                    <a:pt x="20182" y="4862"/>
                  </a:lnTo>
                  <a:lnTo>
                    <a:pt x="19872" y="4427"/>
                  </a:lnTo>
                  <a:lnTo>
                    <a:pt x="19548" y="4017"/>
                  </a:lnTo>
                  <a:lnTo>
                    <a:pt x="19200" y="3619"/>
                  </a:lnTo>
                  <a:lnTo>
                    <a:pt x="18839" y="3233"/>
                  </a:lnTo>
                  <a:lnTo>
                    <a:pt x="18454" y="2873"/>
                  </a:lnTo>
                  <a:lnTo>
                    <a:pt x="18056" y="2525"/>
                  </a:lnTo>
                  <a:lnTo>
                    <a:pt x="17633" y="2189"/>
                  </a:lnTo>
                  <a:lnTo>
                    <a:pt x="17198" y="1890"/>
                  </a:lnTo>
                  <a:lnTo>
                    <a:pt x="16750" y="1592"/>
                  </a:lnTo>
                  <a:lnTo>
                    <a:pt x="16290" y="1331"/>
                  </a:lnTo>
                  <a:lnTo>
                    <a:pt x="15818" y="1082"/>
                  </a:lnTo>
                  <a:lnTo>
                    <a:pt x="15333" y="871"/>
                  </a:lnTo>
                  <a:lnTo>
                    <a:pt x="14823" y="672"/>
                  </a:lnTo>
                  <a:lnTo>
                    <a:pt x="14313" y="498"/>
                  </a:lnTo>
                  <a:lnTo>
                    <a:pt x="13791" y="348"/>
                  </a:lnTo>
                  <a:lnTo>
                    <a:pt x="13256" y="224"/>
                  </a:lnTo>
                  <a:lnTo>
                    <a:pt x="12709" y="125"/>
                  </a:lnTo>
                  <a:lnTo>
                    <a:pt x="12162" y="62"/>
                  </a:lnTo>
                  <a:lnTo>
                    <a:pt x="11602" y="13"/>
                  </a:lnTo>
                  <a:lnTo>
                    <a:pt x="110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4534396" y="3325271"/>
              <a:ext cx="1079317" cy="599385"/>
            </a:xfrm>
            <a:custGeom>
              <a:rect b="b" l="l" r="r" t="t"/>
              <a:pathLst>
                <a:path extrusionOk="0" h="46419" w="83587">
                  <a:moveTo>
                    <a:pt x="112" y="0"/>
                  </a:moveTo>
                  <a:lnTo>
                    <a:pt x="62" y="746"/>
                  </a:lnTo>
                  <a:lnTo>
                    <a:pt x="25" y="1505"/>
                  </a:lnTo>
                  <a:lnTo>
                    <a:pt x="12" y="2263"/>
                  </a:lnTo>
                  <a:lnTo>
                    <a:pt x="0" y="3022"/>
                  </a:lnTo>
                  <a:lnTo>
                    <a:pt x="12" y="4141"/>
                  </a:lnTo>
                  <a:lnTo>
                    <a:pt x="62" y="5248"/>
                  </a:lnTo>
                  <a:lnTo>
                    <a:pt x="124" y="6354"/>
                  </a:lnTo>
                  <a:lnTo>
                    <a:pt x="224" y="7461"/>
                  </a:lnTo>
                  <a:lnTo>
                    <a:pt x="348" y="8543"/>
                  </a:lnTo>
                  <a:lnTo>
                    <a:pt x="497" y="9625"/>
                  </a:lnTo>
                  <a:lnTo>
                    <a:pt x="684" y="10694"/>
                  </a:lnTo>
                  <a:lnTo>
                    <a:pt x="883" y="11763"/>
                  </a:lnTo>
                  <a:lnTo>
                    <a:pt x="1119" y="12820"/>
                  </a:lnTo>
                  <a:lnTo>
                    <a:pt x="1368" y="13865"/>
                  </a:lnTo>
                  <a:lnTo>
                    <a:pt x="1654" y="14897"/>
                  </a:lnTo>
                  <a:lnTo>
                    <a:pt x="1952" y="15929"/>
                  </a:lnTo>
                  <a:lnTo>
                    <a:pt x="2288" y="16936"/>
                  </a:lnTo>
                  <a:lnTo>
                    <a:pt x="2636" y="17943"/>
                  </a:lnTo>
                  <a:lnTo>
                    <a:pt x="3009" y="18926"/>
                  </a:lnTo>
                  <a:lnTo>
                    <a:pt x="3420" y="19908"/>
                  </a:lnTo>
                  <a:lnTo>
                    <a:pt x="3842" y="20878"/>
                  </a:lnTo>
                  <a:lnTo>
                    <a:pt x="4278" y="21836"/>
                  </a:lnTo>
                  <a:lnTo>
                    <a:pt x="4750" y="22781"/>
                  </a:lnTo>
                  <a:lnTo>
                    <a:pt x="5235" y="23701"/>
                  </a:lnTo>
                  <a:lnTo>
                    <a:pt x="5757" y="24621"/>
                  </a:lnTo>
                  <a:lnTo>
                    <a:pt x="6292" y="25516"/>
                  </a:lnTo>
                  <a:lnTo>
                    <a:pt x="6839" y="26412"/>
                  </a:lnTo>
                  <a:lnTo>
                    <a:pt x="7411" y="27282"/>
                  </a:lnTo>
                  <a:lnTo>
                    <a:pt x="8008" y="28140"/>
                  </a:lnTo>
                  <a:lnTo>
                    <a:pt x="8630" y="28986"/>
                  </a:lnTo>
                  <a:lnTo>
                    <a:pt x="9264" y="29806"/>
                  </a:lnTo>
                  <a:lnTo>
                    <a:pt x="9910" y="30627"/>
                  </a:lnTo>
                  <a:lnTo>
                    <a:pt x="10582" y="31423"/>
                  </a:lnTo>
                  <a:lnTo>
                    <a:pt x="11278" y="32194"/>
                  </a:lnTo>
                  <a:lnTo>
                    <a:pt x="11987" y="32965"/>
                  </a:lnTo>
                  <a:lnTo>
                    <a:pt x="12708" y="33711"/>
                  </a:lnTo>
                  <a:lnTo>
                    <a:pt x="13454" y="34432"/>
                  </a:lnTo>
                  <a:lnTo>
                    <a:pt x="14225" y="35141"/>
                  </a:lnTo>
                  <a:lnTo>
                    <a:pt x="14996" y="35837"/>
                  </a:lnTo>
                  <a:lnTo>
                    <a:pt x="15792" y="36509"/>
                  </a:lnTo>
                  <a:lnTo>
                    <a:pt x="16613" y="37155"/>
                  </a:lnTo>
                  <a:lnTo>
                    <a:pt x="17433" y="37789"/>
                  </a:lnTo>
                  <a:lnTo>
                    <a:pt x="18279" y="38411"/>
                  </a:lnTo>
                  <a:lnTo>
                    <a:pt x="19137" y="39008"/>
                  </a:lnTo>
                  <a:lnTo>
                    <a:pt x="20007" y="39580"/>
                  </a:lnTo>
                  <a:lnTo>
                    <a:pt x="20903" y="40139"/>
                  </a:lnTo>
                  <a:lnTo>
                    <a:pt x="21798" y="40662"/>
                  </a:lnTo>
                  <a:lnTo>
                    <a:pt x="22718" y="41184"/>
                  </a:lnTo>
                  <a:lnTo>
                    <a:pt x="23651" y="41669"/>
                  </a:lnTo>
                  <a:lnTo>
                    <a:pt x="24583" y="42141"/>
                  </a:lnTo>
                  <a:lnTo>
                    <a:pt x="25541" y="42589"/>
                  </a:lnTo>
                  <a:lnTo>
                    <a:pt x="26511" y="43012"/>
                  </a:lnTo>
                  <a:lnTo>
                    <a:pt x="27493" y="43410"/>
                  </a:lnTo>
                  <a:lnTo>
                    <a:pt x="28476" y="43783"/>
                  </a:lnTo>
                  <a:lnTo>
                    <a:pt x="29483" y="44131"/>
                  </a:lnTo>
                  <a:lnTo>
                    <a:pt x="30502" y="44467"/>
                  </a:lnTo>
                  <a:lnTo>
                    <a:pt x="31522" y="44765"/>
                  </a:lnTo>
                  <a:lnTo>
                    <a:pt x="32554" y="45051"/>
                  </a:lnTo>
                  <a:lnTo>
                    <a:pt x="33599" y="45312"/>
                  </a:lnTo>
                  <a:lnTo>
                    <a:pt x="34656" y="45536"/>
                  </a:lnTo>
                  <a:lnTo>
                    <a:pt x="35725" y="45735"/>
                  </a:lnTo>
                  <a:lnTo>
                    <a:pt x="36794" y="45922"/>
                  </a:lnTo>
                  <a:lnTo>
                    <a:pt x="37876" y="46071"/>
                  </a:lnTo>
                  <a:lnTo>
                    <a:pt x="38970" y="46195"/>
                  </a:lnTo>
                  <a:lnTo>
                    <a:pt x="40065" y="46295"/>
                  </a:lnTo>
                  <a:lnTo>
                    <a:pt x="41171" y="46357"/>
                  </a:lnTo>
                  <a:lnTo>
                    <a:pt x="42278" y="46407"/>
                  </a:lnTo>
                  <a:lnTo>
                    <a:pt x="43397" y="46419"/>
                  </a:lnTo>
                  <a:lnTo>
                    <a:pt x="44255" y="46407"/>
                  </a:lnTo>
                  <a:lnTo>
                    <a:pt x="45101" y="46382"/>
                  </a:lnTo>
                  <a:lnTo>
                    <a:pt x="45934" y="46344"/>
                  </a:lnTo>
                  <a:lnTo>
                    <a:pt x="46779" y="46282"/>
                  </a:lnTo>
                  <a:lnTo>
                    <a:pt x="47613" y="46220"/>
                  </a:lnTo>
                  <a:lnTo>
                    <a:pt x="48433" y="46133"/>
                  </a:lnTo>
                  <a:lnTo>
                    <a:pt x="49254" y="46021"/>
                  </a:lnTo>
                  <a:lnTo>
                    <a:pt x="50075" y="45909"/>
                  </a:lnTo>
                  <a:lnTo>
                    <a:pt x="50895" y="45772"/>
                  </a:lnTo>
                  <a:lnTo>
                    <a:pt x="51704" y="45623"/>
                  </a:lnTo>
                  <a:lnTo>
                    <a:pt x="52499" y="45462"/>
                  </a:lnTo>
                  <a:lnTo>
                    <a:pt x="53295" y="45287"/>
                  </a:lnTo>
                  <a:lnTo>
                    <a:pt x="54091" y="45088"/>
                  </a:lnTo>
                  <a:lnTo>
                    <a:pt x="54874" y="44890"/>
                  </a:lnTo>
                  <a:lnTo>
                    <a:pt x="55658" y="44666"/>
                  </a:lnTo>
                  <a:lnTo>
                    <a:pt x="56429" y="44429"/>
                  </a:lnTo>
                  <a:lnTo>
                    <a:pt x="57200" y="44181"/>
                  </a:lnTo>
                  <a:lnTo>
                    <a:pt x="57958" y="43920"/>
                  </a:lnTo>
                  <a:lnTo>
                    <a:pt x="58717" y="43634"/>
                  </a:lnTo>
                  <a:lnTo>
                    <a:pt x="59463" y="43348"/>
                  </a:lnTo>
                  <a:lnTo>
                    <a:pt x="60209" y="43049"/>
                  </a:lnTo>
                  <a:lnTo>
                    <a:pt x="60943" y="42726"/>
                  </a:lnTo>
                  <a:lnTo>
                    <a:pt x="61676" y="42403"/>
                  </a:lnTo>
                  <a:lnTo>
                    <a:pt x="62397" y="42054"/>
                  </a:lnTo>
                  <a:lnTo>
                    <a:pt x="63106" y="41694"/>
                  </a:lnTo>
                  <a:lnTo>
                    <a:pt x="63815" y="41333"/>
                  </a:lnTo>
                  <a:lnTo>
                    <a:pt x="64511" y="40948"/>
                  </a:lnTo>
                  <a:lnTo>
                    <a:pt x="65195" y="40562"/>
                  </a:lnTo>
                  <a:lnTo>
                    <a:pt x="65879" y="40152"/>
                  </a:lnTo>
                  <a:lnTo>
                    <a:pt x="66551" y="39729"/>
                  </a:lnTo>
                  <a:lnTo>
                    <a:pt x="67222" y="39306"/>
                  </a:lnTo>
                  <a:lnTo>
                    <a:pt x="67881" y="38859"/>
                  </a:lnTo>
                  <a:lnTo>
                    <a:pt x="68528" y="38411"/>
                  </a:lnTo>
                  <a:lnTo>
                    <a:pt x="69162" y="37951"/>
                  </a:lnTo>
                  <a:lnTo>
                    <a:pt x="69796" y="37466"/>
                  </a:lnTo>
                  <a:lnTo>
                    <a:pt x="70418" y="36981"/>
                  </a:lnTo>
                  <a:lnTo>
                    <a:pt x="71040" y="36484"/>
                  </a:lnTo>
                  <a:lnTo>
                    <a:pt x="71636" y="35974"/>
                  </a:lnTo>
                  <a:lnTo>
                    <a:pt x="72233" y="35464"/>
                  </a:lnTo>
                  <a:lnTo>
                    <a:pt x="72818" y="34929"/>
                  </a:lnTo>
                  <a:lnTo>
                    <a:pt x="73390" y="34395"/>
                  </a:lnTo>
                  <a:lnTo>
                    <a:pt x="73962" y="33835"/>
                  </a:lnTo>
                  <a:lnTo>
                    <a:pt x="74509" y="33276"/>
                  </a:lnTo>
                  <a:lnTo>
                    <a:pt x="75056" y="32704"/>
                  </a:lnTo>
                  <a:lnTo>
                    <a:pt x="75591" y="32132"/>
                  </a:lnTo>
                  <a:lnTo>
                    <a:pt x="76113" y="31535"/>
                  </a:lnTo>
                  <a:lnTo>
                    <a:pt x="76635" y="30938"/>
                  </a:lnTo>
                  <a:lnTo>
                    <a:pt x="77133" y="30328"/>
                  </a:lnTo>
                  <a:lnTo>
                    <a:pt x="77630" y="29707"/>
                  </a:lnTo>
                  <a:lnTo>
                    <a:pt x="78102" y="29085"/>
                  </a:lnTo>
                  <a:lnTo>
                    <a:pt x="78575" y="28451"/>
                  </a:lnTo>
                  <a:lnTo>
                    <a:pt x="79035" y="27804"/>
                  </a:lnTo>
                  <a:lnTo>
                    <a:pt x="79483" y="27145"/>
                  </a:lnTo>
                  <a:lnTo>
                    <a:pt x="79918" y="26486"/>
                  </a:lnTo>
                  <a:lnTo>
                    <a:pt x="80341" y="25815"/>
                  </a:lnTo>
                  <a:lnTo>
                    <a:pt x="80751" y="25143"/>
                  </a:lnTo>
                  <a:lnTo>
                    <a:pt x="81149" y="24459"/>
                  </a:lnTo>
                  <a:lnTo>
                    <a:pt x="81534" y="23763"/>
                  </a:lnTo>
                  <a:lnTo>
                    <a:pt x="81908" y="23054"/>
                  </a:lnTo>
                  <a:lnTo>
                    <a:pt x="82268" y="22345"/>
                  </a:lnTo>
                  <a:lnTo>
                    <a:pt x="82616" y="21624"/>
                  </a:lnTo>
                  <a:lnTo>
                    <a:pt x="82952" y="20903"/>
                  </a:lnTo>
                  <a:lnTo>
                    <a:pt x="83275" y="20169"/>
                  </a:lnTo>
                  <a:lnTo>
                    <a:pt x="83586" y="19436"/>
                  </a:lnTo>
                  <a:lnTo>
                    <a:pt x="80552" y="19436"/>
                  </a:lnTo>
                  <a:lnTo>
                    <a:pt x="80192" y="20020"/>
                  </a:lnTo>
                  <a:lnTo>
                    <a:pt x="79818" y="20605"/>
                  </a:lnTo>
                  <a:lnTo>
                    <a:pt x="79433" y="21177"/>
                  </a:lnTo>
                  <a:lnTo>
                    <a:pt x="79048" y="21736"/>
                  </a:lnTo>
                  <a:lnTo>
                    <a:pt x="78650" y="22296"/>
                  </a:lnTo>
                  <a:lnTo>
                    <a:pt x="78252" y="22855"/>
                  </a:lnTo>
                  <a:lnTo>
                    <a:pt x="77841" y="23402"/>
                  </a:lnTo>
                  <a:lnTo>
                    <a:pt x="77419" y="23937"/>
                  </a:lnTo>
                  <a:lnTo>
                    <a:pt x="76983" y="24472"/>
                  </a:lnTo>
                  <a:lnTo>
                    <a:pt x="76548" y="24994"/>
                  </a:lnTo>
                  <a:lnTo>
                    <a:pt x="76101" y="25516"/>
                  </a:lnTo>
                  <a:lnTo>
                    <a:pt x="75640" y="26026"/>
                  </a:lnTo>
                  <a:lnTo>
                    <a:pt x="75180" y="26536"/>
                  </a:lnTo>
                  <a:lnTo>
                    <a:pt x="74708" y="27033"/>
                  </a:lnTo>
                  <a:lnTo>
                    <a:pt x="74235" y="27518"/>
                  </a:lnTo>
                  <a:lnTo>
                    <a:pt x="73750" y="28003"/>
                  </a:lnTo>
                  <a:lnTo>
                    <a:pt x="73253" y="28476"/>
                  </a:lnTo>
                  <a:lnTo>
                    <a:pt x="72756" y="28948"/>
                  </a:lnTo>
                  <a:lnTo>
                    <a:pt x="72246" y="29408"/>
                  </a:lnTo>
                  <a:lnTo>
                    <a:pt x="71736" y="29856"/>
                  </a:lnTo>
                  <a:lnTo>
                    <a:pt x="71214" y="30304"/>
                  </a:lnTo>
                  <a:lnTo>
                    <a:pt x="70679" y="30739"/>
                  </a:lnTo>
                  <a:lnTo>
                    <a:pt x="70144" y="31162"/>
                  </a:lnTo>
                  <a:lnTo>
                    <a:pt x="69610" y="31584"/>
                  </a:lnTo>
                  <a:lnTo>
                    <a:pt x="69062" y="31995"/>
                  </a:lnTo>
                  <a:lnTo>
                    <a:pt x="68503" y="32393"/>
                  </a:lnTo>
                  <a:lnTo>
                    <a:pt x="67943" y="32778"/>
                  </a:lnTo>
                  <a:lnTo>
                    <a:pt x="67371" y="33164"/>
                  </a:lnTo>
                  <a:lnTo>
                    <a:pt x="66799" y="33549"/>
                  </a:lnTo>
                  <a:lnTo>
                    <a:pt x="66215" y="33910"/>
                  </a:lnTo>
                  <a:lnTo>
                    <a:pt x="65618" y="34270"/>
                  </a:lnTo>
                  <a:lnTo>
                    <a:pt x="65034" y="34618"/>
                  </a:lnTo>
                  <a:lnTo>
                    <a:pt x="64424" y="34954"/>
                  </a:lnTo>
                  <a:lnTo>
                    <a:pt x="63827" y="35290"/>
                  </a:lnTo>
                  <a:lnTo>
                    <a:pt x="63218" y="35601"/>
                  </a:lnTo>
                  <a:lnTo>
                    <a:pt x="62596" y="35912"/>
                  </a:lnTo>
                  <a:lnTo>
                    <a:pt x="61975" y="36223"/>
                  </a:lnTo>
                  <a:lnTo>
                    <a:pt x="61340" y="36509"/>
                  </a:lnTo>
                  <a:lnTo>
                    <a:pt x="60706" y="36795"/>
                  </a:lnTo>
                  <a:lnTo>
                    <a:pt x="60072" y="37068"/>
                  </a:lnTo>
                  <a:lnTo>
                    <a:pt x="59426" y="37329"/>
                  </a:lnTo>
                  <a:lnTo>
                    <a:pt x="58779" y="37578"/>
                  </a:lnTo>
                  <a:lnTo>
                    <a:pt x="58120" y="37814"/>
                  </a:lnTo>
                  <a:lnTo>
                    <a:pt x="57461" y="38050"/>
                  </a:lnTo>
                  <a:lnTo>
                    <a:pt x="56802" y="38274"/>
                  </a:lnTo>
                  <a:lnTo>
                    <a:pt x="56130" y="38486"/>
                  </a:lnTo>
                  <a:lnTo>
                    <a:pt x="55459" y="38685"/>
                  </a:lnTo>
                  <a:lnTo>
                    <a:pt x="54787" y="38871"/>
                  </a:lnTo>
                  <a:lnTo>
                    <a:pt x="54103" y="39045"/>
                  </a:lnTo>
                  <a:lnTo>
                    <a:pt x="53407" y="39219"/>
                  </a:lnTo>
                  <a:lnTo>
                    <a:pt x="52723" y="39381"/>
                  </a:lnTo>
                  <a:lnTo>
                    <a:pt x="52027" y="39518"/>
                  </a:lnTo>
                  <a:lnTo>
                    <a:pt x="51331" y="39655"/>
                  </a:lnTo>
                  <a:lnTo>
                    <a:pt x="50622" y="39779"/>
                  </a:lnTo>
                  <a:lnTo>
                    <a:pt x="49925" y="39891"/>
                  </a:lnTo>
                  <a:lnTo>
                    <a:pt x="49204" y="39990"/>
                  </a:lnTo>
                  <a:lnTo>
                    <a:pt x="48495" y="40077"/>
                  </a:lnTo>
                  <a:lnTo>
                    <a:pt x="47774" y="40164"/>
                  </a:lnTo>
                  <a:lnTo>
                    <a:pt x="47053" y="40227"/>
                  </a:lnTo>
                  <a:lnTo>
                    <a:pt x="46332" y="40276"/>
                  </a:lnTo>
                  <a:lnTo>
                    <a:pt x="45598" y="40326"/>
                  </a:lnTo>
                  <a:lnTo>
                    <a:pt x="44877" y="40351"/>
                  </a:lnTo>
                  <a:lnTo>
                    <a:pt x="44143" y="40376"/>
                  </a:lnTo>
                  <a:lnTo>
                    <a:pt x="43397" y="40376"/>
                  </a:lnTo>
                  <a:lnTo>
                    <a:pt x="42328" y="40363"/>
                  </a:lnTo>
                  <a:lnTo>
                    <a:pt x="41258" y="40326"/>
                  </a:lnTo>
                  <a:lnTo>
                    <a:pt x="40201" y="40264"/>
                  </a:lnTo>
                  <a:lnTo>
                    <a:pt x="39157" y="40177"/>
                  </a:lnTo>
                  <a:lnTo>
                    <a:pt x="38100" y="40052"/>
                  </a:lnTo>
                  <a:lnTo>
                    <a:pt x="37068" y="39916"/>
                  </a:lnTo>
                  <a:lnTo>
                    <a:pt x="36036" y="39754"/>
                  </a:lnTo>
                  <a:lnTo>
                    <a:pt x="35016" y="39567"/>
                  </a:lnTo>
                  <a:lnTo>
                    <a:pt x="33997" y="39356"/>
                  </a:lnTo>
                  <a:lnTo>
                    <a:pt x="33002" y="39120"/>
                  </a:lnTo>
                  <a:lnTo>
                    <a:pt x="32007" y="38871"/>
                  </a:lnTo>
                  <a:lnTo>
                    <a:pt x="31012" y="38585"/>
                  </a:lnTo>
                  <a:lnTo>
                    <a:pt x="30042" y="38287"/>
                  </a:lnTo>
                  <a:lnTo>
                    <a:pt x="29072" y="37963"/>
                  </a:lnTo>
                  <a:lnTo>
                    <a:pt x="28115" y="37615"/>
                  </a:lnTo>
                  <a:lnTo>
                    <a:pt x="27170" y="37242"/>
                  </a:lnTo>
                  <a:lnTo>
                    <a:pt x="26237" y="36857"/>
                  </a:lnTo>
                  <a:lnTo>
                    <a:pt x="25317" y="36446"/>
                  </a:lnTo>
                  <a:lnTo>
                    <a:pt x="24397" y="36011"/>
                  </a:lnTo>
                  <a:lnTo>
                    <a:pt x="23502" y="35551"/>
                  </a:lnTo>
                  <a:lnTo>
                    <a:pt x="22619" y="35091"/>
                  </a:lnTo>
                  <a:lnTo>
                    <a:pt x="21736" y="34594"/>
                  </a:lnTo>
                  <a:lnTo>
                    <a:pt x="20878" y="34084"/>
                  </a:lnTo>
                  <a:lnTo>
                    <a:pt x="20020" y="33549"/>
                  </a:lnTo>
                  <a:lnTo>
                    <a:pt x="19187" y="33002"/>
                  </a:lnTo>
                  <a:lnTo>
                    <a:pt x="18366" y="32430"/>
                  </a:lnTo>
                  <a:lnTo>
                    <a:pt x="17558" y="31846"/>
                  </a:lnTo>
                  <a:lnTo>
                    <a:pt x="16762" y="31236"/>
                  </a:lnTo>
                  <a:lnTo>
                    <a:pt x="15979" y="30614"/>
                  </a:lnTo>
                  <a:lnTo>
                    <a:pt x="15220" y="29980"/>
                  </a:lnTo>
                  <a:lnTo>
                    <a:pt x="14462" y="29321"/>
                  </a:lnTo>
                  <a:lnTo>
                    <a:pt x="13728" y="28650"/>
                  </a:lnTo>
                  <a:lnTo>
                    <a:pt x="13007" y="27953"/>
                  </a:lnTo>
                  <a:lnTo>
                    <a:pt x="12310" y="27257"/>
                  </a:lnTo>
                  <a:lnTo>
                    <a:pt x="11614" y="26523"/>
                  </a:lnTo>
                  <a:lnTo>
                    <a:pt x="10943" y="25790"/>
                  </a:lnTo>
                  <a:lnTo>
                    <a:pt x="10296" y="25044"/>
                  </a:lnTo>
                  <a:lnTo>
                    <a:pt x="9662" y="24273"/>
                  </a:lnTo>
                  <a:lnTo>
                    <a:pt x="9040" y="23489"/>
                  </a:lnTo>
                  <a:lnTo>
                    <a:pt x="8431" y="22694"/>
                  </a:lnTo>
                  <a:lnTo>
                    <a:pt x="7846" y="21873"/>
                  </a:lnTo>
                  <a:lnTo>
                    <a:pt x="7287" y="21052"/>
                  </a:lnTo>
                  <a:lnTo>
                    <a:pt x="6740" y="20207"/>
                  </a:lnTo>
                  <a:lnTo>
                    <a:pt x="6217" y="19361"/>
                  </a:lnTo>
                  <a:lnTo>
                    <a:pt x="5708" y="18491"/>
                  </a:lnTo>
                  <a:lnTo>
                    <a:pt x="5210" y="17620"/>
                  </a:lnTo>
                  <a:lnTo>
                    <a:pt x="4750" y="16725"/>
                  </a:lnTo>
                  <a:lnTo>
                    <a:pt x="4302" y="15830"/>
                  </a:lnTo>
                  <a:lnTo>
                    <a:pt x="3867" y="14909"/>
                  </a:lnTo>
                  <a:lnTo>
                    <a:pt x="3457" y="13989"/>
                  </a:lnTo>
                  <a:lnTo>
                    <a:pt x="3071" y="13044"/>
                  </a:lnTo>
                  <a:lnTo>
                    <a:pt x="2711" y="12099"/>
                  </a:lnTo>
                  <a:lnTo>
                    <a:pt x="2363" y="11142"/>
                  </a:lnTo>
                  <a:lnTo>
                    <a:pt x="2052" y="10172"/>
                  </a:lnTo>
                  <a:lnTo>
                    <a:pt x="1741" y="9202"/>
                  </a:lnTo>
                  <a:lnTo>
                    <a:pt x="1467" y="8207"/>
                  </a:lnTo>
                  <a:lnTo>
                    <a:pt x="1219" y="7212"/>
                  </a:lnTo>
                  <a:lnTo>
                    <a:pt x="982" y="6205"/>
                  </a:lnTo>
                  <a:lnTo>
                    <a:pt x="783" y="5198"/>
                  </a:lnTo>
                  <a:lnTo>
                    <a:pt x="597" y="4166"/>
                  </a:lnTo>
                  <a:lnTo>
                    <a:pt x="435" y="3134"/>
                  </a:lnTo>
                  <a:lnTo>
                    <a:pt x="298" y="2102"/>
                  </a:lnTo>
                  <a:lnTo>
                    <a:pt x="187" y="105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4534396" y="2725885"/>
              <a:ext cx="1120895" cy="1120740"/>
            </a:xfrm>
            <a:custGeom>
              <a:rect b="b" l="l" r="r" t="t"/>
              <a:pathLst>
                <a:path extrusionOk="0" h="86795" w="86807">
                  <a:moveTo>
                    <a:pt x="43397" y="0"/>
                  </a:moveTo>
                  <a:lnTo>
                    <a:pt x="42278" y="13"/>
                  </a:lnTo>
                  <a:lnTo>
                    <a:pt x="41171" y="50"/>
                  </a:lnTo>
                  <a:lnTo>
                    <a:pt x="40065" y="125"/>
                  </a:lnTo>
                  <a:lnTo>
                    <a:pt x="38970" y="224"/>
                  </a:lnTo>
                  <a:lnTo>
                    <a:pt x="37876" y="349"/>
                  </a:lnTo>
                  <a:lnTo>
                    <a:pt x="36794" y="498"/>
                  </a:lnTo>
                  <a:lnTo>
                    <a:pt x="35725" y="672"/>
                  </a:lnTo>
                  <a:lnTo>
                    <a:pt x="34656" y="883"/>
                  </a:lnTo>
                  <a:lnTo>
                    <a:pt x="33599" y="1107"/>
                  </a:lnTo>
                  <a:lnTo>
                    <a:pt x="32554" y="1368"/>
                  </a:lnTo>
                  <a:lnTo>
                    <a:pt x="31522" y="1642"/>
                  </a:lnTo>
                  <a:lnTo>
                    <a:pt x="30502" y="1953"/>
                  </a:lnTo>
                  <a:lnTo>
                    <a:pt x="29483" y="2276"/>
                  </a:lnTo>
                  <a:lnTo>
                    <a:pt x="28476" y="2637"/>
                  </a:lnTo>
                  <a:lnTo>
                    <a:pt x="27493" y="3010"/>
                  </a:lnTo>
                  <a:lnTo>
                    <a:pt x="26511" y="3407"/>
                  </a:lnTo>
                  <a:lnTo>
                    <a:pt x="25541" y="3830"/>
                  </a:lnTo>
                  <a:lnTo>
                    <a:pt x="24583" y="4278"/>
                  </a:lnTo>
                  <a:lnTo>
                    <a:pt x="23651" y="4750"/>
                  </a:lnTo>
                  <a:lnTo>
                    <a:pt x="22718" y="5235"/>
                  </a:lnTo>
                  <a:lnTo>
                    <a:pt x="21798" y="5745"/>
                  </a:lnTo>
                  <a:lnTo>
                    <a:pt x="20903" y="6280"/>
                  </a:lnTo>
                  <a:lnTo>
                    <a:pt x="20007" y="6839"/>
                  </a:lnTo>
                  <a:lnTo>
                    <a:pt x="19137" y="7411"/>
                  </a:lnTo>
                  <a:lnTo>
                    <a:pt x="18279" y="8008"/>
                  </a:lnTo>
                  <a:lnTo>
                    <a:pt x="17433" y="8618"/>
                  </a:lnTo>
                  <a:lnTo>
                    <a:pt x="16613" y="9252"/>
                  </a:lnTo>
                  <a:lnTo>
                    <a:pt x="15792" y="9911"/>
                  </a:lnTo>
                  <a:lnTo>
                    <a:pt x="14996" y="10582"/>
                  </a:lnTo>
                  <a:lnTo>
                    <a:pt x="14225" y="11266"/>
                  </a:lnTo>
                  <a:lnTo>
                    <a:pt x="13454" y="11987"/>
                  </a:lnTo>
                  <a:lnTo>
                    <a:pt x="12708" y="12709"/>
                  </a:lnTo>
                  <a:lnTo>
                    <a:pt x="11987" y="13455"/>
                  </a:lnTo>
                  <a:lnTo>
                    <a:pt x="11278" y="14213"/>
                  </a:lnTo>
                  <a:lnTo>
                    <a:pt x="10582" y="14997"/>
                  </a:lnTo>
                  <a:lnTo>
                    <a:pt x="9910" y="15792"/>
                  </a:lnTo>
                  <a:lnTo>
                    <a:pt x="9264" y="16601"/>
                  </a:lnTo>
                  <a:lnTo>
                    <a:pt x="8630" y="17434"/>
                  </a:lnTo>
                  <a:lnTo>
                    <a:pt x="8008" y="18279"/>
                  </a:lnTo>
                  <a:lnTo>
                    <a:pt x="7411" y="19137"/>
                  </a:lnTo>
                  <a:lnTo>
                    <a:pt x="6839" y="20008"/>
                  </a:lnTo>
                  <a:lnTo>
                    <a:pt x="6292" y="20891"/>
                  </a:lnTo>
                  <a:lnTo>
                    <a:pt x="5757" y="21798"/>
                  </a:lnTo>
                  <a:lnTo>
                    <a:pt x="5235" y="22706"/>
                  </a:lnTo>
                  <a:lnTo>
                    <a:pt x="4750" y="23639"/>
                  </a:lnTo>
                  <a:lnTo>
                    <a:pt x="4278" y="24584"/>
                  </a:lnTo>
                  <a:lnTo>
                    <a:pt x="3842" y="25541"/>
                  </a:lnTo>
                  <a:lnTo>
                    <a:pt x="3420" y="26499"/>
                  </a:lnTo>
                  <a:lnTo>
                    <a:pt x="3009" y="27481"/>
                  </a:lnTo>
                  <a:lnTo>
                    <a:pt x="2636" y="28476"/>
                  </a:lnTo>
                  <a:lnTo>
                    <a:pt x="2288" y="29483"/>
                  </a:lnTo>
                  <a:lnTo>
                    <a:pt x="1952" y="30490"/>
                  </a:lnTo>
                  <a:lnTo>
                    <a:pt x="1654" y="31522"/>
                  </a:lnTo>
                  <a:lnTo>
                    <a:pt x="1368" y="32554"/>
                  </a:lnTo>
                  <a:lnTo>
                    <a:pt x="1119" y="33599"/>
                  </a:lnTo>
                  <a:lnTo>
                    <a:pt x="883" y="34656"/>
                  </a:lnTo>
                  <a:lnTo>
                    <a:pt x="684" y="35713"/>
                  </a:lnTo>
                  <a:lnTo>
                    <a:pt x="497" y="36782"/>
                  </a:lnTo>
                  <a:lnTo>
                    <a:pt x="348" y="37864"/>
                  </a:lnTo>
                  <a:lnTo>
                    <a:pt x="224" y="38958"/>
                  </a:lnTo>
                  <a:lnTo>
                    <a:pt x="124" y="40053"/>
                  </a:lnTo>
                  <a:lnTo>
                    <a:pt x="62" y="41159"/>
                  </a:lnTo>
                  <a:lnTo>
                    <a:pt x="12" y="42278"/>
                  </a:lnTo>
                  <a:lnTo>
                    <a:pt x="0" y="43398"/>
                  </a:lnTo>
                  <a:lnTo>
                    <a:pt x="12" y="44517"/>
                  </a:lnTo>
                  <a:lnTo>
                    <a:pt x="62" y="45636"/>
                  </a:lnTo>
                  <a:lnTo>
                    <a:pt x="124" y="46742"/>
                  </a:lnTo>
                  <a:lnTo>
                    <a:pt x="224" y="47837"/>
                  </a:lnTo>
                  <a:lnTo>
                    <a:pt x="348" y="48931"/>
                  </a:lnTo>
                  <a:lnTo>
                    <a:pt x="497" y="50013"/>
                  </a:lnTo>
                  <a:lnTo>
                    <a:pt x="684" y="51082"/>
                  </a:lnTo>
                  <a:lnTo>
                    <a:pt x="883" y="52139"/>
                  </a:lnTo>
                  <a:lnTo>
                    <a:pt x="1119" y="53196"/>
                  </a:lnTo>
                  <a:lnTo>
                    <a:pt x="1368" y="54241"/>
                  </a:lnTo>
                  <a:lnTo>
                    <a:pt x="1654" y="55285"/>
                  </a:lnTo>
                  <a:lnTo>
                    <a:pt x="1952" y="56305"/>
                  </a:lnTo>
                  <a:lnTo>
                    <a:pt x="2288" y="57312"/>
                  </a:lnTo>
                  <a:lnTo>
                    <a:pt x="2636" y="58319"/>
                  </a:lnTo>
                  <a:lnTo>
                    <a:pt x="3009" y="59314"/>
                  </a:lnTo>
                  <a:lnTo>
                    <a:pt x="3420" y="60296"/>
                  </a:lnTo>
                  <a:lnTo>
                    <a:pt x="3842" y="61254"/>
                  </a:lnTo>
                  <a:lnTo>
                    <a:pt x="4278" y="62211"/>
                  </a:lnTo>
                  <a:lnTo>
                    <a:pt x="4750" y="63156"/>
                  </a:lnTo>
                  <a:lnTo>
                    <a:pt x="5235" y="64089"/>
                  </a:lnTo>
                  <a:lnTo>
                    <a:pt x="5757" y="64997"/>
                  </a:lnTo>
                  <a:lnTo>
                    <a:pt x="6292" y="65904"/>
                  </a:lnTo>
                  <a:lnTo>
                    <a:pt x="6839" y="66787"/>
                  </a:lnTo>
                  <a:lnTo>
                    <a:pt x="7411" y="67658"/>
                  </a:lnTo>
                  <a:lnTo>
                    <a:pt x="8008" y="68516"/>
                  </a:lnTo>
                  <a:lnTo>
                    <a:pt x="8630" y="69361"/>
                  </a:lnTo>
                  <a:lnTo>
                    <a:pt x="9264" y="70194"/>
                  </a:lnTo>
                  <a:lnTo>
                    <a:pt x="9910" y="71003"/>
                  </a:lnTo>
                  <a:lnTo>
                    <a:pt x="10582" y="71798"/>
                  </a:lnTo>
                  <a:lnTo>
                    <a:pt x="11278" y="72582"/>
                  </a:lnTo>
                  <a:lnTo>
                    <a:pt x="11987" y="73340"/>
                  </a:lnTo>
                  <a:lnTo>
                    <a:pt x="12708" y="74086"/>
                  </a:lnTo>
                  <a:lnTo>
                    <a:pt x="13454" y="74808"/>
                  </a:lnTo>
                  <a:lnTo>
                    <a:pt x="14225" y="75529"/>
                  </a:lnTo>
                  <a:lnTo>
                    <a:pt x="14996" y="76213"/>
                  </a:lnTo>
                  <a:lnTo>
                    <a:pt x="15792" y="76884"/>
                  </a:lnTo>
                  <a:lnTo>
                    <a:pt x="16613" y="77543"/>
                  </a:lnTo>
                  <a:lnTo>
                    <a:pt x="17433" y="78177"/>
                  </a:lnTo>
                  <a:lnTo>
                    <a:pt x="18279" y="78787"/>
                  </a:lnTo>
                  <a:lnTo>
                    <a:pt x="19137" y="79384"/>
                  </a:lnTo>
                  <a:lnTo>
                    <a:pt x="20007" y="79956"/>
                  </a:lnTo>
                  <a:lnTo>
                    <a:pt x="20903" y="80515"/>
                  </a:lnTo>
                  <a:lnTo>
                    <a:pt x="21798" y="81050"/>
                  </a:lnTo>
                  <a:lnTo>
                    <a:pt x="22718" y="81560"/>
                  </a:lnTo>
                  <a:lnTo>
                    <a:pt x="23651" y="82045"/>
                  </a:lnTo>
                  <a:lnTo>
                    <a:pt x="24583" y="82517"/>
                  </a:lnTo>
                  <a:lnTo>
                    <a:pt x="25541" y="82965"/>
                  </a:lnTo>
                  <a:lnTo>
                    <a:pt x="26511" y="83388"/>
                  </a:lnTo>
                  <a:lnTo>
                    <a:pt x="27493" y="83786"/>
                  </a:lnTo>
                  <a:lnTo>
                    <a:pt x="28476" y="84159"/>
                  </a:lnTo>
                  <a:lnTo>
                    <a:pt x="29483" y="84519"/>
                  </a:lnTo>
                  <a:lnTo>
                    <a:pt x="30502" y="84842"/>
                  </a:lnTo>
                  <a:lnTo>
                    <a:pt x="31522" y="85153"/>
                  </a:lnTo>
                  <a:lnTo>
                    <a:pt x="32554" y="85427"/>
                  </a:lnTo>
                  <a:lnTo>
                    <a:pt x="33599" y="85688"/>
                  </a:lnTo>
                  <a:lnTo>
                    <a:pt x="34656" y="85912"/>
                  </a:lnTo>
                  <a:lnTo>
                    <a:pt x="35725" y="86123"/>
                  </a:lnTo>
                  <a:lnTo>
                    <a:pt x="36794" y="86297"/>
                  </a:lnTo>
                  <a:lnTo>
                    <a:pt x="37876" y="86447"/>
                  </a:lnTo>
                  <a:lnTo>
                    <a:pt x="38970" y="86571"/>
                  </a:lnTo>
                  <a:lnTo>
                    <a:pt x="40065" y="86670"/>
                  </a:lnTo>
                  <a:lnTo>
                    <a:pt x="41171" y="86745"/>
                  </a:lnTo>
                  <a:lnTo>
                    <a:pt x="42278" y="86782"/>
                  </a:lnTo>
                  <a:lnTo>
                    <a:pt x="43397" y="86795"/>
                  </a:lnTo>
                  <a:lnTo>
                    <a:pt x="44529" y="86782"/>
                  </a:lnTo>
                  <a:lnTo>
                    <a:pt x="45635" y="86745"/>
                  </a:lnTo>
                  <a:lnTo>
                    <a:pt x="46742" y="86670"/>
                  </a:lnTo>
                  <a:lnTo>
                    <a:pt x="47836" y="86571"/>
                  </a:lnTo>
                  <a:lnTo>
                    <a:pt x="48931" y="86447"/>
                  </a:lnTo>
                  <a:lnTo>
                    <a:pt x="50012" y="86297"/>
                  </a:lnTo>
                  <a:lnTo>
                    <a:pt x="51082" y="86123"/>
                  </a:lnTo>
                  <a:lnTo>
                    <a:pt x="52151" y="85912"/>
                  </a:lnTo>
                  <a:lnTo>
                    <a:pt x="53208" y="85688"/>
                  </a:lnTo>
                  <a:lnTo>
                    <a:pt x="54253" y="85427"/>
                  </a:lnTo>
                  <a:lnTo>
                    <a:pt x="55285" y="85153"/>
                  </a:lnTo>
                  <a:lnTo>
                    <a:pt x="56304" y="84842"/>
                  </a:lnTo>
                  <a:lnTo>
                    <a:pt x="57324" y="84519"/>
                  </a:lnTo>
                  <a:lnTo>
                    <a:pt x="58331" y="84159"/>
                  </a:lnTo>
                  <a:lnTo>
                    <a:pt x="59314" y="83786"/>
                  </a:lnTo>
                  <a:lnTo>
                    <a:pt x="60296" y="83388"/>
                  </a:lnTo>
                  <a:lnTo>
                    <a:pt x="61266" y="82965"/>
                  </a:lnTo>
                  <a:lnTo>
                    <a:pt x="62223" y="82517"/>
                  </a:lnTo>
                  <a:lnTo>
                    <a:pt x="63156" y="82045"/>
                  </a:lnTo>
                  <a:lnTo>
                    <a:pt x="64089" y="81560"/>
                  </a:lnTo>
                  <a:lnTo>
                    <a:pt x="65009" y="81050"/>
                  </a:lnTo>
                  <a:lnTo>
                    <a:pt x="65904" y="80515"/>
                  </a:lnTo>
                  <a:lnTo>
                    <a:pt x="66799" y="79956"/>
                  </a:lnTo>
                  <a:lnTo>
                    <a:pt x="67670" y="79384"/>
                  </a:lnTo>
                  <a:lnTo>
                    <a:pt x="68528" y="78787"/>
                  </a:lnTo>
                  <a:lnTo>
                    <a:pt x="69373" y="78177"/>
                  </a:lnTo>
                  <a:lnTo>
                    <a:pt x="70194" y="77543"/>
                  </a:lnTo>
                  <a:lnTo>
                    <a:pt x="71015" y="76884"/>
                  </a:lnTo>
                  <a:lnTo>
                    <a:pt x="71811" y="76213"/>
                  </a:lnTo>
                  <a:lnTo>
                    <a:pt x="72581" y="75529"/>
                  </a:lnTo>
                  <a:lnTo>
                    <a:pt x="73340" y="74808"/>
                  </a:lnTo>
                  <a:lnTo>
                    <a:pt x="74086" y="74086"/>
                  </a:lnTo>
                  <a:lnTo>
                    <a:pt x="74820" y="73340"/>
                  </a:lnTo>
                  <a:lnTo>
                    <a:pt x="75529" y="72582"/>
                  </a:lnTo>
                  <a:lnTo>
                    <a:pt x="76225" y="71798"/>
                  </a:lnTo>
                  <a:lnTo>
                    <a:pt x="76896" y="71003"/>
                  </a:lnTo>
                  <a:lnTo>
                    <a:pt x="77543" y="70194"/>
                  </a:lnTo>
                  <a:lnTo>
                    <a:pt x="78177" y="69361"/>
                  </a:lnTo>
                  <a:lnTo>
                    <a:pt x="78799" y="68516"/>
                  </a:lnTo>
                  <a:lnTo>
                    <a:pt x="79396" y="67658"/>
                  </a:lnTo>
                  <a:lnTo>
                    <a:pt x="79968" y="66787"/>
                  </a:lnTo>
                  <a:lnTo>
                    <a:pt x="80515" y="65904"/>
                  </a:lnTo>
                  <a:lnTo>
                    <a:pt x="81050" y="64997"/>
                  </a:lnTo>
                  <a:lnTo>
                    <a:pt x="81559" y="64089"/>
                  </a:lnTo>
                  <a:lnTo>
                    <a:pt x="82057" y="63156"/>
                  </a:lnTo>
                  <a:lnTo>
                    <a:pt x="82517" y="62211"/>
                  </a:lnTo>
                  <a:lnTo>
                    <a:pt x="82964" y="61254"/>
                  </a:lnTo>
                  <a:lnTo>
                    <a:pt x="83387" y="60296"/>
                  </a:lnTo>
                  <a:lnTo>
                    <a:pt x="83798" y="59314"/>
                  </a:lnTo>
                  <a:lnTo>
                    <a:pt x="84171" y="58319"/>
                  </a:lnTo>
                  <a:lnTo>
                    <a:pt x="84519" y="57312"/>
                  </a:lnTo>
                  <a:lnTo>
                    <a:pt x="84855" y="56305"/>
                  </a:lnTo>
                  <a:lnTo>
                    <a:pt x="85153" y="55285"/>
                  </a:lnTo>
                  <a:lnTo>
                    <a:pt x="85439" y="54241"/>
                  </a:lnTo>
                  <a:lnTo>
                    <a:pt x="85688" y="53196"/>
                  </a:lnTo>
                  <a:lnTo>
                    <a:pt x="85924" y="52139"/>
                  </a:lnTo>
                  <a:lnTo>
                    <a:pt x="86123" y="51082"/>
                  </a:lnTo>
                  <a:lnTo>
                    <a:pt x="86297" y="50013"/>
                  </a:lnTo>
                  <a:lnTo>
                    <a:pt x="86459" y="48931"/>
                  </a:lnTo>
                  <a:lnTo>
                    <a:pt x="86583" y="47837"/>
                  </a:lnTo>
                  <a:lnTo>
                    <a:pt x="86670" y="46742"/>
                  </a:lnTo>
                  <a:lnTo>
                    <a:pt x="86745" y="45636"/>
                  </a:lnTo>
                  <a:lnTo>
                    <a:pt x="86794" y="44517"/>
                  </a:lnTo>
                  <a:lnTo>
                    <a:pt x="86807" y="43398"/>
                  </a:lnTo>
                  <a:lnTo>
                    <a:pt x="86794" y="42278"/>
                  </a:lnTo>
                  <a:lnTo>
                    <a:pt x="86745" y="41159"/>
                  </a:lnTo>
                  <a:lnTo>
                    <a:pt x="86670" y="40053"/>
                  </a:lnTo>
                  <a:lnTo>
                    <a:pt x="86583" y="38958"/>
                  </a:lnTo>
                  <a:lnTo>
                    <a:pt x="86459" y="37864"/>
                  </a:lnTo>
                  <a:lnTo>
                    <a:pt x="86297" y="36782"/>
                  </a:lnTo>
                  <a:lnTo>
                    <a:pt x="86123" y="35713"/>
                  </a:lnTo>
                  <a:lnTo>
                    <a:pt x="85924" y="34656"/>
                  </a:lnTo>
                  <a:lnTo>
                    <a:pt x="85688" y="33599"/>
                  </a:lnTo>
                  <a:lnTo>
                    <a:pt x="85439" y="32554"/>
                  </a:lnTo>
                  <a:lnTo>
                    <a:pt x="85153" y="31522"/>
                  </a:lnTo>
                  <a:lnTo>
                    <a:pt x="84855" y="30490"/>
                  </a:lnTo>
                  <a:lnTo>
                    <a:pt x="84519" y="29483"/>
                  </a:lnTo>
                  <a:lnTo>
                    <a:pt x="84171" y="28476"/>
                  </a:lnTo>
                  <a:lnTo>
                    <a:pt x="83798" y="27481"/>
                  </a:lnTo>
                  <a:lnTo>
                    <a:pt x="83387" y="26499"/>
                  </a:lnTo>
                  <a:lnTo>
                    <a:pt x="82964" y="25541"/>
                  </a:lnTo>
                  <a:lnTo>
                    <a:pt x="82517" y="24584"/>
                  </a:lnTo>
                  <a:lnTo>
                    <a:pt x="82057" y="23639"/>
                  </a:lnTo>
                  <a:lnTo>
                    <a:pt x="81559" y="22706"/>
                  </a:lnTo>
                  <a:lnTo>
                    <a:pt x="81050" y="21798"/>
                  </a:lnTo>
                  <a:lnTo>
                    <a:pt x="80515" y="20891"/>
                  </a:lnTo>
                  <a:lnTo>
                    <a:pt x="79968" y="20008"/>
                  </a:lnTo>
                  <a:lnTo>
                    <a:pt x="79396" y="19137"/>
                  </a:lnTo>
                  <a:lnTo>
                    <a:pt x="78799" y="18279"/>
                  </a:lnTo>
                  <a:lnTo>
                    <a:pt x="78177" y="17434"/>
                  </a:lnTo>
                  <a:lnTo>
                    <a:pt x="77543" y="16601"/>
                  </a:lnTo>
                  <a:lnTo>
                    <a:pt x="76896" y="15792"/>
                  </a:lnTo>
                  <a:lnTo>
                    <a:pt x="76225" y="14997"/>
                  </a:lnTo>
                  <a:lnTo>
                    <a:pt x="75529" y="14213"/>
                  </a:lnTo>
                  <a:lnTo>
                    <a:pt x="74820" y="13455"/>
                  </a:lnTo>
                  <a:lnTo>
                    <a:pt x="74086" y="12709"/>
                  </a:lnTo>
                  <a:lnTo>
                    <a:pt x="73340" y="11987"/>
                  </a:lnTo>
                  <a:lnTo>
                    <a:pt x="72581" y="11266"/>
                  </a:lnTo>
                  <a:lnTo>
                    <a:pt x="71811" y="10582"/>
                  </a:lnTo>
                  <a:lnTo>
                    <a:pt x="71015" y="9911"/>
                  </a:lnTo>
                  <a:lnTo>
                    <a:pt x="70194" y="9252"/>
                  </a:lnTo>
                  <a:lnTo>
                    <a:pt x="69373" y="8618"/>
                  </a:lnTo>
                  <a:lnTo>
                    <a:pt x="68528" y="8008"/>
                  </a:lnTo>
                  <a:lnTo>
                    <a:pt x="67670" y="7411"/>
                  </a:lnTo>
                  <a:lnTo>
                    <a:pt x="66799" y="6839"/>
                  </a:lnTo>
                  <a:lnTo>
                    <a:pt x="65904" y="6280"/>
                  </a:lnTo>
                  <a:lnTo>
                    <a:pt x="65009" y="5745"/>
                  </a:lnTo>
                  <a:lnTo>
                    <a:pt x="64089" y="5235"/>
                  </a:lnTo>
                  <a:lnTo>
                    <a:pt x="63156" y="4750"/>
                  </a:lnTo>
                  <a:lnTo>
                    <a:pt x="62223" y="4278"/>
                  </a:lnTo>
                  <a:lnTo>
                    <a:pt x="61266" y="3830"/>
                  </a:lnTo>
                  <a:lnTo>
                    <a:pt x="60296" y="3407"/>
                  </a:lnTo>
                  <a:lnTo>
                    <a:pt x="59314" y="3010"/>
                  </a:lnTo>
                  <a:lnTo>
                    <a:pt x="58331" y="2637"/>
                  </a:lnTo>
                  <a:lnTo>
                    <a:pt x="57324" y="2276"/>
                  </a:lnTo>
                  <a:lnTo>
                    <a:pt x="56304" y="1953"/>
                  </a:lnTo>
                  <a:lnTo>
                    <a:pt x="55285" y="1642"/>
                  </a:lnTo>
                  <a:lnTo>
                    <a:pt x="54253" y="1368"/>
                  </a:lnTo>
                  <a:lnTo>
                    <a:pt x="53208" y="1107"/>
                  </a:lnTo>
                  <a:lnTo>
                    <a:pt x="52151" y="883"/>
                  </a:lnTo>
                  <a:lnTo>
                    <a:pt x="51082" y="672"/>
                  </a:lnTo>
                  <a:lnTo>
                    <a:pt x="50012" y="498"/>
                  </a:lnTo>
                  <a:lnTo>
                    <a:pt x="48931" y="349"/>
                  </a:lnTo>
                  <a:lnTo>
                    <a:pt x="47836" y="224"/>
                  </a:lnTo>
                  <a:lnTo>
                    <a:pt x="46742" y="125"/>
                  </a:lnTo>
                  <a:lnTo>
                    <a:pt x="45635" y="50"/>
                  </a:lnTo>
                  <a:lnTo>
                    <a:pt x="44529" y="13"/>
                  </a:lnTo>
                  <a:lnTo>
                    <a:pt x="433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4534396" y="2725885"/>
              <a:ext cx="1120895" cy="1120740"/>
            </a:xfrm>
            <a:custGeom>
              <a:rect b="b" l="l" r="r" t="t"/>
              <a:pathLst>
                <a:path extrusionOk="0" fill="none" h="86795" w="86807">
                  <a:moveTo>
                    <a:pt x="86807" y="43398"/>
                  </a:moveTo>
                  <a:lnTo>
                    <a:pt x="86807" y="43398"/>
                  </a:lnTo>
                  <a:lnTo>
                    <a:pt x="86794" y="44517"/>
                  </a:lnTo>
                  <a:lnTo>
                    <a:pt x="86745" y="45636"/>
                  </a:lnTo>
                  <a:lnTo>
                    <a:pt x="86670" y="46742"/>
                  </a:lnTo>
                  <a:lnTo>
                    <a:pt x="86583" y="47837"/>
                  </a:lnTo>
                  <a:lnTo>
                    <a:pt x="86459" y="48931"/>
                  </a:lnTo>
                  <a:lnTo>
                    <a:pt x="86297" y="50013"/>
                  </a:lnTo>
                  <a:lnTo>
                    <a:pt x="86123" y="51082"/>
                  </a:lnTo>
                  <a:lnTo>
                    <a:pt x="85924" y="52139"/>
                  </a:lnTo>
                  <a:lnTo>
                    <a:pt x="85688" y="53196"/>
                  </a:lnTo>
                  <a:lnTo>
                    <a:pt x="85439" y="54241"/>
                  </a:lnTo>
                  <a:lnTo>
                    <a:pt x="85153" y="55285"/>
                  </a:lnTo>
                  <a:lnTo>
                    <a:pt x="84855" y="56305"/>
                  </a:lnTo>
                  <a:lnTo>
                    <a:pt x="84519" y="57312"/>
                  </a:lnTo>
                  <a:lnTo>
                    <a:pt x="84171" y="58319"/>
                  </a:lnTo>
                  <a:lnTo>
                    <a:pt x="83798" y="59314"/>
                  </a:lnTo>
                  <a:lnTo>
                    <a:pt x="83387" y="60296"/>
                  </a:lnTo>
                  <a:lnTo>
                    <a:pt x="82964" y="61254"/>
                  </a:lnTo>
                  <a:lnTo>
                    <a:pt x="82517" y="62211"/>
                  </a:lnTo>
                  <a:lnTo>
                    <a:pt x="82057" y="63156"/>
                  </a:lnTo>
                  <a:lnTo>
                    <a:pt x="81559" y="64089"/>
                  </a:lnTo>
                  <a:lnTo>
                    <a:pt x="81050" y="64997"/>
                  </a:lnTo>
                  <a:lnTo>
                    <a:pt x="80515" y="65904"/>
                  </a:lnTo>
                  <a:lnTo>
                    <a:pt x="79968" y="66787"/>
                  </a:lnTo>
                  <a:lnTo>
                    <a:pt x="79396" y="67658"/>
                  </a:lnTo>
                  <a:lnTo>
                    <a:pt x="78799" y="68516"/>
                  </a:lnTo>
                  <a:lnTo>
                    <a:pt x="78177" y="69361"/>
                  </a:lnTo>
                  <a:lnTo>
                    <a:pt x="77543" y="70194"/>
                  </a:lnTo>
                  <a:lnTo>
                    <a:pt x="76896" y="71003"/>
                  </a:lnTo>
                  <a:lnTo>
                    <a:pt x="76225" y="71798"/>
                  </a:lnTo>
                  <a:lnTo>
                    <a:pt x="75529" y="72582"/>
                  </a:lnTo>
                  <a:lnTo>
                    <a:pt x="74820" y="73340"/>
                  </a:lnTo>
                  <a:lnTo>
                    <a:pt x="74086" y="74086"/>
                  </a:lnTo>
                  <a:lnTo>
                    <a:pt x="73340" y="74808"/>
                  </a:lnTo>
                  <a:lnTo>
                    <a:pt x="72581" y="75529"/>
                  </a:lnTo>
                  <a:lnTo>
                    <a:pt x="71811" y="76213"/>
                  </a:lnTo>
                  <a:lnTo>
                    <a:pt x="71015" y="76884"/>
                  </a:lnTo>
                  <a:lnTo>
                    <a:pt x="70194" y="77543"/>
                  </a:lnTo>
                  <a:lnTo>
                    <a:pt x="69373" y="78177"/>
                  </a:lnTo>
                  <a:lnTo>
                    <a:pt x="68528" y="78787"/>
                  </a:lnTo>
                  <a:lnTo>
                    <a:pt x="67670" y="79384"/>
                  </a:lnTo>
                  <a:lnTo>
                    <a:pt x="66799" y="79956"/>
                  </a:lnTo>
                  <a:lnTo>
                    <a:pt x="65904" y="80515"/>
                  </a:lnTo>
                  <a:lnTo>
                    <a:pt x="65009" y="81050"/>
                  </a:lnTo>
                  <a:lnTo>
                    <a:pt x="64089" y="81560"/>
                  </a:lnTo>
                  <a:lnTo>
                    <a:pt x="63156" y="82045"/>
                  </a:lnTo>
                  <a:lnTo>
                    <a:pt x="62223" y="82517"/>
                  </a:lnTo>
                  <a:lnTo>
                    <a:pt x="61266" y="82965"/>
                  </a:lnTo>
                  <a:lnTo>
                    <a:pt x="60296" y="83388"/>
                  </a:lnTo>
                  <a:lnTo>
                    <a:pt x="59314" y="83786"/>
                  </a:lnTo>
                  <a:lnTo>
                    <a:pt x="58331" y="84159"/>
                  </a:lnTo>
                  <a:lnTo>
                    <a:pt x="57324" y="84519"/>
                  </a:lnTo>
                  <a:lnTo>
                    <a:pt x="56304" y="84842"/>
                  </a:lnTo>
                  <a:lnTo>
                    <a:pt x="55285" y="85153"/>
                  </a:lnTo>
                  <a:lnTo>
                    <a:pt x="54253" y="85427"/>
                  </a:lnTo>
                  <a:lnTo>
                    <a:pt x="53208" y="85688"/>
                  </a:lnTo>
                  <a:lnTo>
                    <a:pt x="52151" y="85912"/>
                  </a:lnTo>
                  <a:lnTo>
                    <a:pt x="51082" y="86123"/>
                  </a:lnTo>
                  <a:lnTo>
                    <a:pt x="50012" y="86297"/>
                  </a:lnTo>
                  <a:lnTo>
                    <a:pt x="48931" y="86447"/>
                  </a:lnTo>
                  <a:lnTo>
                    <a:pt x="47836" y="86571"/>
                  </a:lnTo>
                  <a:lnTo>
                    <a:pt x="46742" y="86670"/>
                  </a:lnTo>
                  <a:lnTo>
                    <a:pt x="45635" y="86745"/>
                  </a:lnTo>
                  <a:lnTo>
                    <a:pt x="44529" y="86782"/>
                  </a:lnTo>
                  <a:lnTo>
                    <a:pt x="43397" y="86795"/>
                  </a:lnTo>
                  <a:lnTo>
                    <a:pt x="43397" y="86795"/>
                  </a:lnTo>
                  <a:lnTo>
                    <a:pt x="42278" y="86782"/>
                  </a:lnTo>
                  <a:lnTo>
                    <a:pt x="41171" y="86745"/>
                  </a:lnTo>
                  <a:lnTo>
                    <a:pt x="40065" y="86670"/>
                  </a:lnTo>
                  <a:lnTo>
                    <a:pt x="38970" y="86571"/>
                  </a:lnTo>
                  <a:lnTo>
                    <a:pt x="37876" y="86447"/>
                  </a:lnTo>
                  <a:lnTo>
                    <a:pt x="36794" y="86297"/>
                  </a:lnTo>
                  <a:lnTo>
                    <a:pt x="35725" y="86123"/>
                  </a:lnTo>
                  <a:lnTo>
                    <a:pt x="34656" y="85912"/>
                  </a:lnTo>
                  <a:lnTo>
                    <a:pt x="33599" y="85688"/>
                  </a:lnTo>
                  <a:lnTo>
                    <a:pt x="32554" y="85427"/>
                  </a:lnTo>
                  <a:lnTo>
                    <a:pt x="31522" y="85153"/>
                  </a:lnTo>
                  <a:lnTo>
                    <a:pt x="30502" y="84842"/>
                  </a:lnTo>
                  <a:lnTo>
                    <a:pt x="29483" y="84519"/>
                  </a:lnTo>
                  <a:lnTo>
                    <a:pt x="28476" y="84159"/>
                  </a:lnTo>
                  <a:lnTo>
                    <a:pt x="27493" y="83786"/>
                  </a:lnTo>
                  <a:lnTo>
                    <a:pt x="26511" y="83388"/>
                  </a:lnTo>
                  <a:lnTo>
                    <a:pt x="25541" y="82965"/>
                  </a:lnTo>
                  <a:lnTo>
                    <a:pt x="24583" y="82517"/>
                  </a:lnTo>
                  <a:lnTo>
                    <a:pt x="23651" y="82045"/>
                  </a:lnTo>
                  <a:lnTo>
                    <a:pt x="22718" y="81560"/>
                  </a:lnTo>
                  <a:lnTo>
                    <a:pt x="21798" y="81050"/>
                  </a:lnTo>
                  <a:lnTo>
                    <a:pt x="20903" y="80515"/>
                  </a:lnTo>
                  <a:lnTo>
                    <a:pt x="20007" y="79956"/>
                  </a:lnTo>
                  <a:lnTo>
                    <a:pt x="19137" y="79384"/>
                  </a:lnTo>
                  <a:lnTo>
                    <a:pt x="18279" y="78787"/>
                  </a:lnTo>
                  <a:lnTo>
                    <a:pt x="17433" y="78177"/>
                  </a:lnTo>
                  <a:lnTo>
                    <a:pt x="16613" y="77543"/>
                  </a:lnTo>
                  <a:lnTo>
                    <a:pt x="15792" y="76884"/>
                  </a:lnTo>
                  <a:lnTo>
                    <a:pt x="14996" y="76213"/>
                  </a:lnTo>
                  <a:lnTo>
                    <a:pt x="14225" y="75529"/>
                  </a:lnTo>
                  <a:lnTo>
                    <a:pt x="13454" y="74808"/>
                  </a:lnTo>
                  <a:lnTo>
                    <a:pt x="12708" y="74086"/>
                  </a:lnTo>
                  <a:lnTo>
                    <a:pt x="11987" y="73340"/>
                  </a:lnTo>
                  <a:lnTo>
                    <a:pt x="11278" y="72582"/>
                  </a:lnTo>
                  <a:lnTo>
                    <a:pt x="10582" y="71798"/>
                  </a:lnTo>
                  <a:lnTo>
                    <a:pt x="9910" y="71003"/>
                  </a:lnTo>
                  <a:lnTo>
                    <a:pt x="9264" y="70194"/>
                  </a:lnTo>
                  <a:lnTo>
                    <a:pt x="8630" y="69361"/>
                  </a:lnTo>
                  <a:lnTo>
                    <a:pt x="8008" y="68516"/>
                  </a:lnTo>
                  <a:lnTo>
                    <a:pt x="7411" y="67658"/>
                  </a:lnTo>
                  <a:lnTo>
                    <a:pt x="6839" y="66787"/>
                  </a:lnTo>
                  <a:lnTo>
                    <a:pt x="6292" y="65904"/>
                  </a:lnTo>
                  <a:lnTo>
                    <a:pt x="5757" y="64997"/>
                  </a:lnTo>
                  <a:lnTo>
                    <a:pt x="5235" y="64089"/>
                  </a:lnTo>
                  <a:lnTo>
                    <a:pt x="4750" y="63156"/>
                  </a:lnTo>
                  <a:lnTo>
                    <a:pt x="4278" y="62211"/>
                  </a:lnTo>
                  <a:lnTo>
                    <a:pt x="3842" y="61254"/>
                  </a:lnTo>
                  <a:lnTo>
                    <a:pt x="3420" y="60296"/>
                  </a:lnTo>
                  <a:lnTo>
                    <a:pt x="3009" y="59314"/>
                  </a:lnTo>
                  <a:lnTo>
                    <a:pt x="2636" y="58319"/>
                  </a:lnTo>
                  <a:lnTo>
                    <a:pt x="2288" y="57312"/>
                  </a:lnTo>
                  <a:lnTo>
                    <a:pt x="1952" y="56305"/>
                  </a:lnTo>
                  <a:lnTo>
                    <a:pt x="1654" y="55285"/>
                  </a:lnTo>
                  <a:lnTo>
                    <a:pt x="1368" y="54241"/>
                  </a:lnTo>
                  <a:lnTo>
                    <a:pt x="1119" y="53196"/>
                  </a:lnTo>
                  <a:lnTo>
                    <a:pt x="883" y="52139"/>
                  </a:lnTo>
                  <a:lnTo>
                    <a:pt x="684" y="51082"/>
                  </a:lnTo>
                  <a:lnTo>
                    <a:pt x="497" y="50013"/>
                  </a:lnTo>
                  <a:lnTo>
                    <a:pt x="348" y="48931"/>
                  </a:lnTo>
                  <a:lnTo>
                    <a:pt x="224" y="47837"/>
                  </a:lnTo>
                  <a:lnTo>
                    <a:pt x="124" y="46742"/>
                  </a:lnTo>
                  <a:lnTo>
                    <a:pt x="62" y="45636"/>
                  </a:lnTo>
                  <a:lnTo>
                    <a:pt x="12" y="44517"/>
                  </a:lnTo>
                  <a:lnTo>
                    <a:pt x="0" y="43398"/>
                  </a:lnTo>
                  <a:lnTo>
                    <a:pt x="0" y="43398"/>
                  </a:lnTo>
                  <a:lnTo>
                    <a:pt x="12" y="42278"/>
                  </a:lnTo>
                  <a:lnTo>
                    <a:pt x="62" y="41159"/>
                  </a:lnTo>
                  <a:lnTo>
                    <a:pt x="124" y="40053"/>
                  </a:lnTo>
                  <a:lnTo>
                    <a:pt x="224" y="38958"/>
                  </a:lnTo>
                  <a:lnTo>
                    <a:pt x="348" y="37864"/>
                  </a:lnTo>
                  <a:lnTo>
                    <a:pt x="497" y="36782"/>
                  </a:lnTo>
                  <a:lnTo>
                    <a:pt x="684" y="35713"/>
                  </a:lnTo>
                  <a:lnTo>
                    <a:pt x="883" y="34656"/>
                  </a:lnTo>
                  <a:lnTo>
                    <a:pt x="1119" y="33599"/>
                  </a:lnTo>
                  <a:lnTo>
                    <a:pt x="1368" y="32554"/>
                  </a:lnTo>
                  <a:lnTo>
                    <a:pt x="1654" y="31522"/>
                  </a:lnTo>
                  <a:lnTo>
                    <a:pt x="1952" y="30490"/>
                  </a:lnTo>
                  <a:lnTo>
                    <a:pt x="2288" y="29483"/>
                  </a:lnTo>
                  <a:lnTo>
                    <a:pt x="2636" y="28476"/>
                  </a:lnTo>
                  <a:lnTo>
                    <a:pt x="3009" y="27481"/>
                  </a:lnTo>
                  <a:lnTo>
                    <a:pt x="3420" y="26499"/>
                  </a:lnTo>
                  <a:lnTo>
                    <a:pt x="3842" y="25541"/>
                  </a:lnTo>
                  <a:lnTo>
                    <a:pt x="4278" y="24584"/>
                  </a:lnTo>
                  <a:lnTo>
                    <a:pt x="4750" y="23639"/>
                  </a:lnTo>
                  <a:lnTo>
                    <a:pt x="5235" y="22706"/>
                  </a:lnTo>
                  <a:lnTo>
                    <a:pt x="5757" y="21798"/>
                  </a:lnTo>
                  <a:lnTo>
                    <a:pt x="6292" y="20891"/>
                  </a:lnTo>
                  <a:lnTo>
                    <a:pt x="6839" y="20008"/>
                  </a:lnTo>
                  <a:lnTo>
                    <a:pt x="7411" y="19137"/>
                  </a:lnTo>
                  <a:lnTo>
                    <a:pt x="8008" y="18279"/>
                  </a:lnTo>
                  <a:lnTo>
                    <a:pt x="8630" y="17434"/>
                  </a:lnTo>
                  <a:lnTo>
                    <a:pt x="9264" y="16601"/>
                  </a:lnTo>
                  <a:lnTo>
                    <a:pt x="9910" y="15792"/>
                  </a:lnTo>
                  <a:lnTo>
                    <a:pt x="10582" y="14997"/>
                  </a:lnTo>
                  <a:lnTo>
                    <a:pt x="11278" y="14213"/>
                  </a:lnTo>
                  <a:lnTo>
                    <a:pt x="11987" y="13455"/>
                  </a:lnTo>
                  <a:lnTo>
                    <a:pt x="12708" y="12709"/>
                  </a:lnTo>
                  <a:lnTo>
                    <a:pt x="13454" y="11987"/>
                  </a:lnTo>
                  <a:lnTo>
                    <a:pt x="14225" y="11266"/>
                  </a:lnTo>
                  <a:lnTo>
                    <a:pt x="14996" y="10582"/>
                  </a:lnTo>
                  <a:lnTo>
                    <a:pt x="15792" y="9911"/>
                  </a:lnTo>
                  <a:lnTo>
                    <a:pt x="16613" y="9252"/>
                  </a:lnTo>
                  <a:lnTo>
                    <a:pt x="17433" y="8618"/>
                  </a:lnTo>
                  <a:lnTo>
                    <a:pt x="18279" y="8008"/>
                  </a:lnTo>
                  <a:lnTo>
                    <a:pt x="19137" y="7411"/>
                  </a:lnTo>
                  <a:lnTo>
                    <a:pt x="20007" y="6839"/>
                  </a:lnTo>
                  <a:lnTo>
                    <a:pt x="20903" y="6280"/>
                  </a:lnTo>
                  <a:lnTo>
                    <a:pt x="21798" y="5745"/>
                  </a:lnTo>
                  <a:lnTo>
                    <a:pt x="22718" y="5235"/>
                  </a:lnTo>
                  <a:lnTo>
                    <a:pt x="23651" y="4750"/>
                  </a:lnTo>
                  <a:lnTo>
                    <a:pt x="24583" y="4278"/>
                  </a:lnTo>
                  <a:lnTo>
                    <a:pt x="25541" y="3830"/>
                  </a:lnTo>
                  <a:lnTo>
                    <a:pt x="26511" y="3407"/>
                  </a:lnTo>
                  <a:lnTo>
                    <a:pt x="27493" y="3010"/>
                  </a:lnTo>
                  <a:lnTo>
                    <a:pt x="28476" y="2637"/>
                  </a:lnTo>
                  <a:lnTo>
                    <a:pt x="29483" y="2276"/>
                  </a:lnTo>
                  <a:lnTo>
                    <a:pt x="30502" y="1953"/>
                  </a:lnTo>
                  <a:lnTo>
                    <a:pt x="31522" y="1642"/>
                  </a:lnTo>
                  <a:lnTo>
                    <a:pt x="32554" y="1368"/>
                  </a:lnTo>
                  <a:lnTo>
                    <a:pt x="33599" y="1107"/>
                  </a:lnTo>
                  <a:lnTo>
                    <a:pt x="34656" y="883"/>
                  </a:lnTo>
                  <a:lnTo>
                    <a:pt x="35725" y="672"/>
                  </a:lnTo>
                  <a:lnTo>
                    <a:pt x="36794" y="498"/>
                  </a:lnTo>
                  <a:lnTo>
                    <a:pt x="37876" y="349"/>
                  </a:lnTo>
                  <a:lnTo>
                    <a:pt x="38970" y="224"/>
                  </a:lnTo>
                  <a:lnTo>
                    <a:pt x="40065" y="125"/>
                  </a:lnTo>
                  <a:lnTo>
                    <a:pt x="41171" y="50"/>
                  </a:lnTo>
                  <a:lnTo>
                    <a:pt x="42278" y="13"/>
                  </a:lnTo>
                  <a:lnTo>
                    <a:pt x="43397" y="0"/>
                  </a:lnTo>
                  <a:lnTo>
                    <a:pt x="43397" y="0"/>
                  </a:lnTo>
                  <a:lnTo>
                    <a:pt x="44529" y="13"/>
                  </a:lnTo>
                  <a:lnTo>
                    <a:pt x="45635" y="50"/>
                  </a:lnTo>
                  <a:lnTo>
                    <a:pt x="46742" y="125"/>
                  </a:lnTo>
                  <a:lnTo>
                    <a:pt x="47836" y="224"/>
                  </a:lnTo>
                  <a:lnTo>
                    <a:pt x="48931" y="349"/>
                  </a:lnTo>
                  <a:lnTo>
                    <a:pt x="50012" y="498"/>
                  </a:lnTo>
                  <a:lnTo>
                    <a:pt x="51082" y="672"/>
                  </a:lnTo>
                  <a:lnTo>
                    <a:pt x="52151" y="883"/>
                  </a:lnTo>
                  <a:lnTo>
                    <a:pt x="53208" y="1107"/>
                  </a:lnTo>
                  <a:lnTo>
                    <a:pt x="54253" y="1368"/>
                  </a:lnTo>
                  <a:lnTo>
                    <a:pt x="55285" y="1642"/>
                  </a:lnTo>
                  <a:lnTo>
                    <a:pt x="56304" y="1953"/>
                  </a:lnTo>
                  <a:lnTo>
                    <a:pt x="57324" y="2276"/>
                  </a:lnTo>
                  <a:lnTo>
                    <a:pt x="58331" y="2637"/>
                  </a:lnTo>
                  <a:lnTo>
                    <a:pt x="59314" y="3010"/>
                  </a:lnTo>
                  <a:lnTo>
                    <a:pt x="60296" y="3407"/>
                  </a:lnTo>
                  <a:lnTo>
                    <a:pt x="61266" y="3830"/>
                  </a:lnTo>
                  <a:lnTo>
                    <a:pt x="62223" y="4278"/>
                  </a:lnTo>
                  <a:lnTo>
                    <a:pt x="63156" y="4750"/>
                  </a:lnTo>
                  <a:lnTo>
                    <a:pt x="64089" y="5235"/>
                  </a:lnTo>
                  <a:lnTo>
                    <a:pt x="65009" y="5745"/>
                  </a:lnTo>
                  <a:lnTo>
                    <a:pt x="65904" y="6280"/>
                  </a:lnTo>
                  <a:lnTo>
                    <a:pt x="66799" y="6839"/>
                  </a:lnTo>
                  <a:lnTo>
                    <a:pt x="67670" y="7411"/>
                  </a:lnTo>
                  <a:lnTo>
                    <a:pt x="68528" y="8008"/>
                  </a:lnTo>
                  <a:lnTo>
                    <a:pt x="69373" y="8618"/>
                  </a:lnTo>
                  <a:lnTo>
                    <a:pt x="70194" y="9252"/>
                  </a:lnTo>
                  <a:lnTo>
                    <a:pt x="71015" y="9911"/>
                  </a:lnTo>
                  <a:lnTo>
                    <a:pt x="71811" y="10582"/>
                  </a:lnTo>
                  <a:lnTo>
                    <a:pt x="72581" y="11266"/>
                  </a:lnTo>
                  <a:lnTo>
                    <a:pt x="73340" y="11987"/>
                  </a:lnTo>
                  <a:lnTo>
                    <a:pt x="74086" y="12709"/>
                  </a:lnTo>
                  <a:lnTo>
                    <a:pt x="74820" y="13455"/>
                  </a:lnTo>
                  <a:lnTo>
                    <a:pt x="75529" y="14213"/>
                  </a:lnTo>
                  <a:lnTo>
                    <a:pt x="76225" y="14997"/>
                  </a:lnTo>
                  <a:lnTo>
                    <a:pt x="76896" y="15792"/>
                  </a:lnTo>
                  <a:lnTo>
                    <a:pt x="77543" y="16601"/>
                  </a:lnTo>
                  <a:lnTo>
                    <a:pt x="78177" y="17434"/>
                  </a:lnTo>
                  <a:lnTo>
                    <a:pt x="78799" y="18279"/>
                  </a:lnTo>
                  <a:lnTo>
                    <a:pt x="79396" y="19137"/>
                  </a:lnTo>
                  <a:lnTo>
                    <a:pt x="79968" y="20008"/>
                  </a:lnTo>
                  <a:lnTo>
                    <a:pt x="80515" y="20891"/>
                  </a:lnTo>
                  <a:lnTo>
                    <a:pt x="81050" y="21798"/>
                  </a:lnTo>
                  <a:lnTo>
                    <a:pt x="81559" y="22706"/>
                  </a:lnTo>
                  <a:lnTo>
                    <a:pt x="82057" y="23639"/>
                  </a:lnTo>
                  <a:lnTo>
                    <a:pt x="82517" y="24584"/>
                  </a:lnTo>
                  <a:lnTo>
                    <a:pt x="82964" y="25541"/>
                  </a:lnTo>
                  <a:lnTo>
                    <a:pt x="83387" y="26499"/>
                  </a:lnTo>
                  <a:lnTo>
                    <a:pt x="83798" y="27481"/>
                  </a:lnTo>
                  <a:lnTo>
                    <a:pt x="84171" y="28476"/>
                  </a:lnTo>
                  <a:lnTo>
                    <a:pt x="84519" y="29483"/>
                  </a:lnTo>
                  <a:lnTo>
                    <a:pt x="84855" y="30490"/>
                  </a:lnTo>
                  <a:lnTo>
                    <a:pt x="85153" y="31522"/>
                  </a:lnTo>
                  <a:lnTo>
                    <a:pt x="85439" y="32554"/>
                  </a:lnTo>
                  <a:lnTo>
                    <a:pt x="85688" y="33599"/>
                  </a:lnTo>
                  <a:lnTo>
                    <a:pt x="85924" y="34656"/>
                  </a:lnTo>
                  <a:lnTo>
                    <a:pt x="86123" y="35713"/>
                  </a:lnTo>
                  <a:lnTo>
                    <a:pt x="86297" y="36782"/>
                  </a:lnTo>
                  <a:lnTo>
                    <a:pt x="86459" y="37864"/>
                  </a:lnTo>
                  <a:lnTo>
                    <a:pt x="86583" y="38958"/>
                  </a:lnTo>
                  <a:lnTo>
                    <a:pt x="86670" y="40053"/>
                  </a:lnTo>
                  <a:lnTo>
                    <a:pt x="86745" y="41159"/>
                  </a:lnTo>
                  <a:lnTo>
                    <a:pt x="86794" y="42278"/>
                  </a:lnTo>
                  <a:lnTo>
                    <a:pt x="86807" y="4339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659944" y="2851446"/>
              <a:ext cx="869786" cy="869786"/>
            </a:xfrm>
            <a:custGeom>
              <a:rect b="b" l="l" r="r" t="t"/>
              <a:pathLst>
                <a:path extrusionOk="0" h="67360" w="67360">
                  <a:moveTo>
                    <a:pt x="33674" y="0"/>
                  </a:moveTo>
                  <a:lnTo>
                    <a:pt x="32816" y="13"/>
                  </a:lnTo>
                  <a:lnTo>
                    <a:pt x="31946" y="38"/>
                  </a:lnTo>
                  <a:lnTo>
                    <a:pt x="31088" y="100"/>
                  </a:lnTo>
                  <a:lnTo>
                    <a:pt x="30242" y="174"/>
                  </a:lnTo>
                  <a:lnTo>
                    <a:pt x="29397" y="274"/>
                  </a:lnTo>
                  <a:lnTo>
                    <a:pt x="28551" y="386"/>
                  </a:lnTo>
                  <a:lnTo>
                    <a:pt x="27718" y="523"/>
                  </a:lnTo>
                  <a:lnTo>
                    <a:pt x="26897" y="684"/>
                  </a:lnTo>
                  <a:lnTo>
                    <a:pt x="26077" y="858"/>
                  </a:lnTo>
                  <a:lnTo>
                    <a:pt x="25268" y="1057"/>
                  </a:lnTo>
                  <a:lnTo>
                    <a:pt x="24460" y="1281"/>
                  </a:lnTo>
                  <a:lnTo>
                    <a:pt x="23664" y="1517"/>
                  </a:lnTo>
                  <a:lnTo>
                    <a:pt x="22881" y="1766"/>
                  </a:lnTo>
                  <a:lnTo>
                    <a:pt x="22097" y="2040"/>
                  </a:lnTo>
                  <a:lnTo>
                    <a:pt x="21327" y="2338"/>
                  </a:lnTo>
                  <a:lnTo>
                    <a:pt x="20568" y="2649"/>
                  </a:lnTo>
                  <a:lnTo>
                    <a:pt x="19822" y="2972"/>
                  </a:lnTo>
                  <a:lnTo>
                    <a:pt x="19076" y="3320"/>
                  </a:lnTo>
                  <a:lnTo>
                    <a:pt x="18355" y="3681"/>
                  </a:lnTo>
                  <a:lnTo>
                    <a:pt x="17633" y="4066"/>
                  </a:lnTo>
                  <a:lnTo>
                    <a:pt x="16912" y="4464"/>
                  </a:lnTo>
                  <a:lnTo>
                    <a:pt x="16216" y="4875"/>
                  </a:lnTo>
                  <a:lnTo>
                    <a:pt x="15532" y="5297"/>
                  </a:lnTo>
                  <a:lnTo>
                    <a:pt x="14848" y="5745"/>
                  </a:lnTo>
                  <a:lnTo>
                    <a:pt x="14189" y="6205"/>
                  </a:lnTo>
                  <a:lnTo>
                    <a:pt x="13530" y="6690"/>
                  </a:lnTo>
                  <a:lnTo>
                    <a:pt x="12896" y="7175"/>
                  </a:lnTo>
                  <a:lnTo>
                    <a:pt x="12262" y="7685"/>
                  </a:lnTo>
                  <a:lnTo>
                    <a:pt x="11640" y="8207"/>
                  </a:lnTo>
                  <a:lnTo>
                    <a:pt x="11043" y="8742"/>
                  </a:lnTo>
                  <a:lnTo>
                    <a:pt x="10446" y="9301"/>
                  </a:lnTo>
                  <a:lnTo>
                    <a:pt x="9874" y="9861"/>
                  </a:lnTo>
                  <a:lnTo>
                    <a:pt x="9302" y="10433"/>
                  </a:lnTo>
                  <a:lnTo>
                    <a:pt x="8755" y="11030"/>
                  </a:lnTo>
                  <a:lnTo>
                    <a:pt x="8220" y="11639"/>
                  </a:lnTo>
                  <a:lnTo>
                    <a:pt x="7698" y="12249"/>
                  </a:lnTo>
                  <a:lnTo>
                    <a:pt x="7188" y="12883"/>
                  </a:lnTo>
                  <a:lnTo>
                    <a:pt x="6691" y="13529"/>
                  </a:lnTo>
                  <a:lnTo>
                    <a:pt x="6218" y="14176"/>
                  </a:lnTo>
                  <a:lnTo>
                    <a:pt x="5758" y="14847"/>
                  </a:lnTo>
                  <a:lnTo>
                    <a:pt x="5311" y="15519"/>
                  </a:lnTo>
                  <a:lnTo>
                    <a:pt x="4875" y="16215"/>
                  </a:lnTo>
                  <a:lnTo>
                    <a:pt x="4465" y="16912"/>
                  </a:lnTo>
                  <a:lnTo>
                    <a:pt x="4067" y="17620"/>
                  </a:lnTo>
                  <a:lnTo>
                    <a:pt x="3694" y="18342"/>
                  </a:lnTo>
                  <a:lnTo>
                    <a:pt x="3321" y="19075"/>
                  </a:lnTo>
                  <a:lnTo>
                    <a:pt x="2985" y="19809"/>
                  </a:lnTo>
                  <a:lnTo>
                    <a:pt x="2650" y="20567"/>
                  </a:lnTo>
                  <a:lnTo>
                    <a:pt x="2339" y="21326"/>
                  </a:lnTo>
                  <a:lnTo>
                    <a:pt x="2053" y="22097"/>
                  </a:lnTo>
                  <a:lnTo>
                    <a:pt x="1779" y="22868"/>
                  </a:lnTo>
                  <a:lnTo>
                    <a:pt x="1518" y="23664"/>
                  </a:lnTo>
                  <a:lnTo>
                    <a:pt x="1282" y="24459"/>
                  </a:lnTo>
                  <a:lnTo>
                    <a:pt x="1070" y="25255"/>
                  </a:lnTo>
                  <a:lnTo>
                    <a:pt x="871" y="26063"/>
                  </a:lnTo>
                  <a:lnTo>
                    <a:pt x="685" y="26884"/>
                  </a:lnTo>
                  <a:lnTo>
                    <a:pt x="536" y="27717"/>
                  </a:lnTo>
                  <a:lnTo>
                    <a:pt x="399" y="28550"/>
                  </a:lnTo>
                  <a:lnTo>
                    <a:pt x="275" y="29384"/>
                  </a:lnTo>
                  <a:lnTo>
                    <a:pt x="175" y="30229"/>
                  </a:lnTo>
                  <a:lnTo>
                    <a:pt x="100" y="31087"/>
                  </a:lnTo>
                  <a:lnTo>
                    <a:pt x="51" y="31945"/>
                  </a:lnTo>
                  <a:lnTo>
                    <a:pt x="13" y="32803"/>
                  </a:lnTo>
                  <a:lnTo>
                    <a:pt x="1" y="33674"/>
                  </a:lnTo>
                  <a:lnTo>
                    <a:pt x="13" y="34432"/>
                  </a:lnTo>
                  <a:lnTo>
                    <a:pt x="38" y="35191"/>
                  </a:lnTo>
                  <a:lnTo>
                    <a:pt x="76" y="35949"/>
                  </a:lnTo>
                  <a:lnTo>
                    <a:pt x="138" y="36695"/>
                  </a:lnTo>
                  <a:lnTo>
                    <a:pt x="225" y="37503"/>
                  </a:lnTo>
                  <a:lnTo>
                    <a:pt x="324" y="38299"/>
                  </a:lnTo>
                  <a:lnTo>
                    <a:pt x="436" y="39083"/>
                  </a:lnTo>
                  <a:lnTo>
                    <a:pt x="573" y="39866"/>
                  </a:lnTo>
                  <a:lnTo>
                    <a:pt x="735" y="40649"/>
                  </a:lnTo>
                  <a:lnTo>
                    <a:pt x="896" y="41420"/>
                  </a:lnTo>
                  <a:lnTo>
                    <a:pt x="1095" y="42191"/>
                  </a:lnTo>
                  <a:lnTo>
                    <a:pt x="1294" y="42950"/>
                  </a:lnTo>
                  <a:lnTo>
                    <a:pt x="1518" y="43696"/>
                  </a:lnTo>
                  <a:lnTo>
                    <a:pt x="1767" y="44442"/>
                  </a:lnTo>
                  <a:lnTo>
                    <a:pt x="2028" y="45176"/>
                  </a:lnTo>
                  <a:lnTo>
                    <a:pt x="2301" y="45909"/>
                  </a:lnTo>
                  <a:lnTo>
                    <a:pt x="2587" y="46631"/>
                  </a:lnTo>
                  <a:lnTo>
                    <a:pt x="2898" y="47339"/>
                  </a:lnTo>
                  <a:lnTo>
                    <a:pt x="3222" y="48048"/>
                  </a:lnTo>
                  <a:lnTo>
                    <a:pt x="3557" y="48732"/>
                  </a:lnTo>
                  <a:lnTo>
                    <a:pt x="3905" y="49428"/>
                  </a:lnTo>
                  <a:lnTo>
                    <a:pt x="4278" y="50100"/>
                  </a:lnTo>
                  <a:lnTo>
                    <a:pt x="4664" y="50771"/>
                  </a:lnTo>
                  <a:lnTo>
                    <a:pt x="5062" y="51418"/>
                  </a:lnTo>
                  <a:lnTo>
                    <a:pt x="5472" y="52064"/>
                  </a:lnTo>
                  <a:lnTo>
                    <a:pt x="5895" y="52711"/>
                  </a:lnTo>
                  <a:lnTo>
                    <a:pt x="6330" y="53333"/>
                  </a:lnTo>
                  <a:lnTo>
                    <a:pt x="6790" y="53955"/>
                  </a:lnTo>
                  <a:lnTo>
                    <a:pt x="7263" y="54551"/>
                  </a:lnTo>
                  <a:lnTo>
                    <a:pt x="7735" y="55148"/>
                  </a:lnTo>
                  <a:lnTo>
                    <a:pt x="8233" y="55733"/>
                  </a:lnTo>
                  <a:lnTo>
                    <a:pt x="8743" y="56305"/>
                  </a:lnTo>
                  <a:lnTo>
                    <a:pt x="9265" y="56864"/>
                  </a:lnTo>
                  <a:lnTo>
                    <a:pt x="9787" y="57411"/>
                  </a:lnTo>
                  <a:lnTo>
                    <a:pt x="10334" y="57946"/>
                  </a:lnTo>
                  <a:lnTo>
                    <a:pt x="10894" y="58468"/>
                  </a:lnTo>
                  <a:lnTo>
                    <a:pt x="11466" y="58978"/>
                  </a:lnTo>
                  <a:lnTo>
                    <a:pt x="12038" y="59476"/>
                  </a:lnTo>
                  <a:lnTo>
                    <a:pt x="12635" y="59961"/>
                  </a:lnTo>
                  <a:lnTo>
                    <a:pt x="13231" y="60433"/>
                  </a:lnTo>
                  <a:lnTo>
                    <a:pt x="13841" y="60893"/>
                  </a:lnTo>
                  <a:lnTo>
                    <a:pt x="14475" y="61341"/>
                  </a:lnTo>
                  <a:lnTo>
                    <a:pt x="15109" y="61764"/>
                  </a:lnTo>
                  <a:lnTo>
                    <a:pt x="15743" y="62186"/>
                  </a:lnTo>
                  <a:lnTo>
                    <a:pt x="16402" y="62584"/>
                  </a:lnTo>
                  <a:lnTo>
                    <a:pt x="17061" y="62970"/>
                  </a:lnTo>
                  <a:lnTo>
                    <a:pt x="17733" y="63343"/>
                  </a:lnTo>
                  <a:lnTo>
                    <a:pt x="18417" y="63703"/>
                  </a:lnTo>
                  <a:lnTo>
                    <a:pt x="19113" y="64052"/>
                  </a:lnTo>
                  <a:lnTo>
                    <a:pt x="19809" y="64375"/>
                  </a:lnTo>
                  <a:lnTo>
                    <a:pt x="20518" y="64686"/>
                  </a:lnTo>
                  <a:lnTo>
                    <a:pt x="21239" y="64984"/>
                  </a:lnTo>
                  <a:lnTo>
                    <a:pt x="21961" y="65258"/>
                  </a:lnTo>
                  <a:lnTo>
                    <a:pt x="22694" y="65519"/>
                  </a:lnTo>
                  <a:lnTo>
                    <a:pt x="23440" y="65768"/>
                  </a:lnTo>
                  <a:lnTo>
                    <a:pt x="24186" y="66004"/>
                  </a:lnTo>
                  <a:lnTo>
                    <a:pt x="24945" y="66215"/>
                  </a:lnTo>
                  <a:lnTo>
                    <a:pt x="25704" y="66402"/>
                  </a:lnTo>
                  <a:lnTo>
                    <a:pt x="26474" y="66588"/>
                  </a:lnTo>
                  <a:lnTo>
                    <a:pt x="27258" y="66737"/>
                  </a:lnTo>
                  <a:lnTo>
                    <a:pt x="28041" y="66887"/>
                  </a:lnTo>
                  <a:lnTo>
                    <a:pt x="28825" y="67011"/>
                  </a:lnTo>
                  <a:lnTo>
                    <a:pt x="29620" y="67111"/>
                  </a:lnTo>
                  <a:lnTo>
                    <a:pt x="30429" y="67198"/>
                  </a:lnTo>
                  <a:lnTo>
                    <a:pt x="31225" y="67272"/>
                  </a:lnTo>
                  <a:lnTo>
                    <a:pt x="32045" y="67322"/>
                  </a:lnTo>
                  <a:lnTo>
                    <a:pt x="32853" y="67347"/>
                  </a:lnTo>
                  <a:lnTo>
                    <a:pt x="33674" y="67359"/>
                  </a:lnTo>
                  <a:lnTo>
                    <a:pt x="34507" y="67347"/>
                  </a:lnTo>
                  <a:lnTo>
                    <a:pt x="35316" y="67322"/>
                  </a:lnTo>
                  <a:lnTo>
                    <a:pt x="36136" y="67272"/>
                  </a:lnTo>
                  <a:lnTo>
                    <a:pt x="36932" y="67198"/>
                  </a:lnTo>
                  <a:lnTo>
                    <a:pt x="37740" y="67111"/>
                  </a:lnTo>
                  <a:lnTo>
                    <a:pt x="38536" y="67011"/>
                  </a:lnTo>
                  <a:lnTo>
                    <a:pt x="39320" y="66887"/>
                  </a:lnTo>
                  <a:lnTo>
                    <a:pt x="40103" y="66737"/>
                  </a:lnTo>
                  <a:lnTo>
                    <a:pt x="40886" y="66588"/>
                  </a:lnTo>
                  <a:lnTo>
                    <a:pt x="41657" y="66402"/>
                  </a:lnTo>
                  <a:lnTo>
                    <a:pt x="42416" y="66215"/>
                  </a:lnTo>
                  <a:lnTo>
                    <a:pt x="43174" y="66004"/>
                  </a:lnTo>
                  <a:lnTo>
                    <a:pt x="43920" y="65768"/>
                  </a:lnTo>
                  <a:lnTo>
                    <a:pt x="44666" y="65519"/>
                  </a:lnTo>
                  <a:lnTo>
                    <a:pt x="45400" y="65258"/>
                  </a:lnTo>
                  <a:lnTo>
                    <a:pt x="46121" y="64984"/>
                  </a:lnTo>
                  <a:lnTo>
                    <a:pt x="46843" y="64686"/>
                  </a:lnTo>
                  <a:lnTo>
                    <a:pt x="47551" y="64375"/>
                  </a:lnTo>
                  <a:lnTo>
                    <a:pt x="48248" y="64052"/>
                  </a:lnTo>
                  <a:lnTo>
                    <a:pt x="48944" y="63703"/>
                  </a:lnTo>
                  <a:lnTo>
                    <a:pt x="49628" y="63343"/>
                  </a:lnTo>
                  <a:lnTo>
                    <a:pt x="50299" y="62970"/>
                  </a:lnTo>
                  <a:lnTo>
                    <a:pt x="50958" y="62584"/>
                  </a:lnTo>
                  <a:lnTo>
                    <a:pt x="51617" y="62186"/>
                  </a:lnTo>
                  <a:lnTo>
                    <a:pt x="52252" y="61764"/>
                  </a:lnTo>
                  <a:lnTo>
                    <a:pt x="52886" y="61341"/>
                  </a:lnTo>
                  <a:lnTo>
                    <a:pt x="53520" y="60893"/>
                  </a:lnTo>
                  <a:lnTo>
                    <a:pt x="54129" y="60433"/>
                  </a:lnTo>
                  <a:lnTo>
                    <a:pt x="54726" y="59961"/>
                  </a:lnTo>
                  <a:lnTo>
                    <a:pt x="55323" y="59476"/>
                  </a:lnTo>
                  <a:lnTo>
                    <a:pt x="55895" y="58978"/>
                  </a:lnTo>
                  <a:lnTo>
                    <a:pt x="56467" y="58468"/>
                  </a:lnTo>
                  <a:lnTo>
                    <a:pt x="57027" y="57946"/>
                  </a:lnTo>
                  <a:lnTo>
                    <a:pt x="57574" y="57411"/>
                  </a:lnTo>
                  <a:lnTo>
                    <a:pt x="58096" y="56864"/>
                  </a:lnTo>
                  <a:lnTo>
                    <a:pt x="58618" y="56305"/>
                  </a:lnTo>
                  <a:lnTo>
                    <a:pt x="59128" y="55733"/>
                  </a:lnTo>
                  <a:lnTo>
                    <a:pt x="59625" y="55148"/>
                  </a:lnTo>
                  <a:lnTo>
                    <a:pt x="60098" y="54551"/>
                  </a:lnTo>
                  <a:lnTo>
                    <a:pt x="60570" y="53955"/>
                  </a:lnTo>
                  <a:lnTo>
                    <a:pt x="61031" y="53333"/>
                  </a:lnTo>
                  <a:lnTo>
                    <a:pt x="61466" y="52711"/>
                  </a:lnTo>
                  <a:lnTo>
                    <a:pt x="61889" y="52064"/>
                  </a:lnTo>
                  <a:lnTo>
                    <a:pt x="62299" y="51418"/>
                  </a:lnTo>
                  <a:lnTo>
                    <a:pt x="62697" y="50771"/>
                  </a:lnTo>
                  <a:lnTo>
                    <a:pt x="63082" y="50100"/>
                  </a:lnTo>
                  <a:lnTo>
                    <a:pt x="63455" y="49428"/>
                  </a:lnTo>
                  <a:lnTo>
                    <a:pt x="63804" y="48732"/>
                  </a:lnTo>
                  <a:lnTo>
                    <a:pt x="64139" y="48048"/>
                  </a:lnTo>
                  <a:lnTo>
                    <a:pt x="64463" y="47339"/>
                  </a:lnTo>
                  <a:lnTo>
                    <a:pt x="64773" y="46631"/>
                  </a:lnTo>
                  <a:lnTo>
                    <a:pt x="65059" y="45909"/>
                  </a:lnTo>
                  <a:lnTo>
                    <a:pt x="65333" y="45176"/>
                  </a:lnTo>
                  <a:lnTo>
                    <a:pt x="65594" y="44442"/>
                  </a:lnTo>
                  <a:lnTo>
                    <a:pt x="65843" y="43696"/>
                  </a:lnTo>
                  <a:lnTo>
                    <a:pt x="66067" y="42950"/>
                  </a:lnTo>
                  <a:lnTo>
                    <a:pt x="66266" y="42191"/>
                  </a:lnTo>
                  <a:lnTo>
                    <a:pt x="66452" y="41420"/>
                  </a:lnTo>
                  <a:lnTo>
                    <a:pt x="66626" y="40649"/>
                  </a:lnTo>
                  <a:lnTo>
                    <a:pt x="66788" y="39866"/>
                  </a:lnTo>
                  <a:lnTo>
                    <a:pt x="66925" y="39083"/>
                  </a:lnTo>
                  <a:lnTo>
                    <a:pt x="67037" y="38299"/>
                  </a:lnTo>
                  <a:lnTo>
                    <a:pt x="67136" y="37503"/>
                  </a:lnTo>
                  <a:lnTo>
                    <a:pt x="67223" y="36695"/>
                  </a:lnTo>
                  <a:lnTo>
                    <a:pt x="67285" y="35949"/>
                  </a:lnTo>
                  <a:lnTo>
                    <a:pt x="67323" y="35191"/>
                  </a:lnTo>
                  <a:lnTo>
                    <a:pt x="67347" y="34432"/>
                  </a:lnTo>
                  <a:lnTo>
                    <a:pt x="67360" y="33674"/>
                  </a:lnTo>
                  <a:lnTo>
                    <a:pt x="67347" y="32803"/>
                  </a:lnTo>
                  <a:lnTo>
                    <a:pt x="67310" y="31945"/>
                  </a:lnTo>
                  <a:lnTo>
                    <a:pt x="67260" y="31087"/>
                  </a:lnTo>
                  <a:lnTo>
                    <a:pt x="67186" y="30229"/>
                  </a:lnTo>
                  <a:lnTo>
                    <a:pt x="67086" y="29384"/>
                  </a:lnTo>
                  <a:lnTo>
                    <a:pt x="66962" y="28550"/>
                  </a:lnTo>
                  <a:lnTo>
                    <a:pt x="66825" y="27717"/>
                  </a:lnTo>
                  <a:lnTo>
                    <a:pt x="66676" y="26884"/>
                  </a:lnTo>
                  <a:lnTo>
                    <a:pt x="66489" y="26063"/>
                  </a:lnTo>
                  <a:lnTo>
                    <a:pt x="66290" y="25255"/>
                  </a:lnTo>
                  <a:lnTo>
                    <a:pt x="66079" y="24459"/>
                  </a:lnTo>
                  <a:lnTo>
                    <a:pt x="65843" y="23664"/>
                  </a:lnTo>
                  <a:lnTo>
                    <a:pt x="65582" y="22868"/>
                  </a:lnTo>
                  <a:lnTo>
                    <a:pt x="65308" y="22097"/>
                  </a:lnTo>
                  <a:lnTo>
                    <a:pt x="65022" y="21326"/>
                  </a:lnTo>
                  <a:lnTo>
                    <a:pt x="64711" y="20567"/>
                  </a:lnTo>
                  <a:lnTo>
                    <a:pt x="64376" y="19809"/>
                  </a:lnTo>
                  <a:lnTo>
                    <a:pt x="64040" y="19075"/>
                  </a:lnTo>
                  <a:lnTo>
                    <a:pt x="63667" y="18342"/>
                  </a:lnTo>
                  <a:lnTo>
                    <a:pt x="63294" y="17620"/>
                  </a:lnTo>
                  <a:lnTo>
                    <a:pt x="62896" y="16912"/>
                  </a:lnTo>
                  <a:lnTo>
                    <a:pt x="62485" y="16215"/>
                  </a:lnTo>
                  <a:lnTo>
                    <a:pt x="62050" y="15519"/>
                  </a:lnTo>
                  <a:lnTo>
                    <a:pt x="61603" y="14847"/>
                  </a:lnTo>
                  <a:lnTo>
                    <a:pt x="61142" y="14176"/>
                  </a:lnTo>
                  <a:lnTo>
                    <a:pt x="60670" y="13529"/>
                  </a:lnTo>
                  <a:lnTo>
                    <a:pt x="60173" y="12883"/>
                  </a:lnTo>
                  <a:lnTo>
                    <a:pt x="59663" y="12249"/>
                  </a:lnTo>
                  <a:lnTo>
                    <a:pt x="59140" y="11639"/>
                  </a:lnTo>
                  <a:lnTo>
                    <a:pt x="58606" y="11030"/>
                  </a:lnTo>
                  <a:lnTo>
                    <a:pt x="58059" y="10433"/>
                  </a:lnTo>
                  <a:lnTo>
                    <a:pt x="57487" y="9861"/>
                  </a:lnTo>
                  <a:lnTo>
                    <a:pt x="56915" y="9301"/>
                  </a:lnTo>
                  <a:lnTo>
                    <a:pt x="56318" y="8742"/>
                  </a:lnTo>
                  <a:lnTo>
                    <a:pt x="55721" y="8207"/>
                  </a:lnTo>
                  <a:lnTo>
                    <a:pt x="55099" y="7685"/>
                  </a:lnTo>
                  <a:lnTo>
                    <a:pt x="54465" y="7175"/>
                  </a:lnTo>
                  <a:lnTo>
                    <a:pt x="53831" y="6690"/>
                  </a:lnTo>
                  <a:lnTo>
                    <a:pt x="53172" y="6205"/>
                  </a:lnTo>
                  <a:lnTo>
                    <a:pt x="52513" y="5745"/>
                  </a:lnTo>
                  <a:lnTo>
                    <a:pt x="51829" y="5297"/>
                  </a:lnTo>
                  <a:lnTo>
                    <a:pt x="51145" y="4875"/>
                  </a:lnTo>
                  <a:lnTo>
                    <a:pt x="50436" y="4464"/>
                  </a:lnTo>
                  <a:lnTo>
                    <a:pt x="49727" y="4066"/>
                  </a:lnTo>
                  <a:lnTo>
                    <a:pt x="49006" y="3681"/>
                  </a:lnTo>
                  <a:lnTo>
                    <a:pt x="48285" y="3320"/>
                  </a:lnTo>
                  <a:lnTo>
                    <a:pt x="47539" y="2972"/>
                  </a:lnTo>
                  <a:lnTo>
                    <a:pt x="46793" y="2649"/>
                  </a:lnTo>
                  <a:lnTo>
                    <a:pt x="46034" y="2338"/>
                  </a:lnTo>
                  <a:lnTo>
                    <a:pt x="45263" y="2040"/>
                  </a:lnTo>
                  <a:lnTo>
                    <a:pt x="44480" y="1766"/>
                  </a:lnTo>
                  <a:lnTo>
                    <a:pt x="43697" y="1517"/>
                  </a:lnTo>
                  <a:lnTo>
                    <a:pt x="42901" y="1281"/>
                  </a:lnTo>
                  <a:lnTo>
                    <a:pt x="42092" y="1057"/>
                  </a:lnTo>
                  <a:lnTo>
                    <a:pt x="41284" y="858"/>
                  </a:lnTo>
                  <a:lnTo>
                    <a:pt x="40464" y="684"/>
                  </a:lnTo>
                  <a:lnTo>
                    <a:pt x="39643" y="523"/>
                  </a:lnTo>
                  <a:lnTo>
                    <a:pt x="38810" y="386"/>
                  </a:lnTo>
                  <a:lnTo>
                    <a:pt x="37964" y="274"/>
                  </a:lnTo>
                  <a:lnTo>
                    <a:pt x="37119" y="174"/>
                  </a:lnTo>
                  <a:lnTo>
                    <a:pt x="36273" y="100"/>
                  </a:lnTo>
                  <a:lnTo>
                    <a:pt x="35415" y="38"/>
                  </a:lnTo>
                  <a:lnTo>
                    <a:pt x="34545" y="13"/>
                  </a:lnTo>
                  <a:lnTo>
                    <a:pt x="33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659944" y="2851446"/>
              <a:ext cx="869786" cy="869786"/>
            </a:xfrm>
            <a:custGeom>
              <a:rect b="b" l="l" r="r" t="t"/>
              <a:pathLst>
                <a:path extrusionOk="0" fill="none" h="67360" w="67360">
                  <a:moveTo>
                    <a:pt x="67360" y="33674"/>
                  </a:moveTo>
                  <a:lnTo>
                    <a:pt x="67360" y="33674"/>
                  </a:lnTo>
                  <a:lnTo>
                    <a:pt x="67347" y="34432"/>
                  </a:lnTo>
                  <a:lnTo>
                    <a:pt x="67323" y="35191"/>
                  </a:lnTo>
                  <a:lnTo>
                    <a:pt x="67285" y="35949"/>
                  </a:lnTo>
                  <a:lnTo>
                    <a:pt x="67223" y="36695"/>
                  </a:lnTo>
                  <a:lnTo>
                    <a:pt x="67223" y="36695"/>
                  </a:lnTo>
                  <a:lnTo>
                    <a:pt x="67136" y="37503"/>
                  </a:lnTo>
                  <a:lnTo>
                    <a:pt x="67037" y="38299"/>
                  </a:lnTo>
                  <a:lnTo>
                    <a:pt x="66925" y="39083"/>
                  </a:lnTo>
                  <a:lnTo>
                    <a:pt x="66788" y="39866"/>
                  </a:lnTo>
                  <a:lnTo>
                    <a:pt x="66626" y="40649"/>
                  </a:lnTo>
                  <a:lnTo>
                    <a:pt x="66452" y="41420"/>
                  </a:lnTo>
                  <a:lnTo>
                    <a:pt x="66266" y="42191"/>
                  </a:lnTo>
                  <a:lnTo>
                    <a:pt x="66067" y="42950"/>
                  </a:lnTo>
                  <a:lnTo>
                    <a:pt x="65843" y="43696"/>
                  </a:lnTo>
                  <a:lnTo>
                    <a:pt x="65594" y="44442"/>
                  </a:lnTo>
                  <a:lnTo>
                    <a:pt x="65333" y="45176"/>
                  </a:lnTo>
                  <a:lnTo>
                    <a:pt x="65059" y="45909"/>
                  </a:lnTo>
                  <a:lnTo>
                    <a:pt x="64773" y="46631"/>
                  </a:lnTo>
                  <a:lnTo>
                    <a:pt x="64463" y="47339"/>
                  </a:lnTo>
                  <a:lnTo>
                    <a:pt x="64139" y="48048"/>
                  </a:lnTo>
                  <a:lnTo>
                    <a:pt x="63804" y="48732"/>
                  </a:lnTo>
                  <a:lnTo>
                    <a:pt x="63455" y="49428"/>
                  </a:lnTo>
                  <a:lnTo>
                    <a:pt x="63082" y="50100"/>
                  </a:lnTo>
                  <a:lnTo>
                    <a:pt x="62697" y="50771"/>
                  </a:lnTo>
                  <a:lnTo>
                    <a:pt x="62299" y="51418"/>
                  </a:lnTo>
                  <a:lnTo>
                    <a:pt x="61889" y="52064"/>
                  </a:lnTo>
                  <a:lnTo>
                    <a:pt x="61466" y="52711"/>
                  </a:lnTo>
                  <a:lnTo>
                    <a:pt x="61031" y="53333"/>
                  </a:lnTo>
                  <a:lnTo>
                    <a:pt x="60570" y="53955"/>
                  </a:lnTo>
                  <a:lnTo>
                    <a:pt x="60098" y="54551"/>
                  </a:lnTo>
                  <a:lnTo>
                    <a:pt x="59625" y="55148"/>
                  </a:lnTo>
                  <a:lnTo>
                    <a:pt x="59128" y="55733"/>
                  </a:lnTo>
                  <a:lnTo>
                    <a:pt x="58618" y="56305"/>
                  </a:lnTo>
                  <a:lnTo>
                    <a:pt x="58096" y="56864"/>
                  </a:lnTo>
                  <a:lnTo>
                    <a:pt x="57574" y="57411"/>
                  </a:lnTo>
                  <a:lnTo>
                    <a:pt x="57027" y="57946"/>
                  </a:lnTo>
                  <a:lnTo>
                    <a:pt x="56467" y="58468"/>
                  </a:lnTo>
                  <a:lnTo>
                    <a:pt x="55895" y="58978"/>
                  </a:lnTo>
                  <a:lnTo>
                    <a:pt x="55323" y="59476"/>
                  </a:lnTo>
                  <a:lnTo>
                    <a:pt x="54726" y="59961"/>
                  </a:lnTo>
                  <a:lnTo>
                    <a:pt x="54129" y="60433"/>
                  </a:lnTo>
                  <a:lnTo>
                    <a:pt x="53520" y="60893"/>
                  </a:lnTo>
                  <a:lnTo>
                    <a:pt x="52886" y="61341"/>
                  </a:lnTo>
                  <a:lnTo>
                    <a:pt x="52252" y="61764"/>
                  </a:lnTo>
                  <a:lnTo>
                    <a:pt x="51617" y="62186"/>
                  </a:lnTo>
                  <a:lnTo>
                    <a:pt x="50958" y="62584"/>
                  </a:lnTo>
                  <a:lnTo>
                    <a:pt x="50299" y="62970"/>
                  </a:lnTo>
                  <a:lnTo>
                    <a:pt x="49628" y="63343"/>
                  </a:lnTo>
                  <a:lnTo>
                    <a:pt x="48944" y="63703"/>
                  </a:lnTo>
                  <a:lnTo>
                    <a:pt x="48248" y="64052"/>
                  </a:lnTo>
                  <a:lnTo>
                    <a:pt x="47551" y="64375"/>
                  </a:lnTo>
                  <a:lnTo>
                    <a:pt x="46843" y="64686"/>
                  </a:lnTo>
                  <a:lnTo>
                    <a:pt x="46121" y="64984"/>
                  </a:lnTo>
                  <a:lnTo>
                    <a:pt x="45400" y="65258"/>
                  </a:lnTo>
                  <a:lnTo>
                    <a:pt x="44666" y="65519"/>
                  </a:lnTo>
                  <a:lnTo>
                    <a:pt x="43920" y="65768"/>
                  </a:lnTo>
                  <a:lnTo>
                    <a:pt x="43174" y="66004"/>
                  </a:lnTo>
                  <a:lnTo>
                    <a:pt x="42416" y="66215"/>
                  </a:lnTo>
                  <a:lnTo>
                    <a:pt x="41657" y="66402"/>
                  </a:lnTo>
                  <a:lnTo>
                    <a:pt x="40886" y="66588"/>
                  </a:lnTo>
                  <a:lnTo>
                    <a:pt x="40103" y="66737"/>
                  </a:lnTo>
                  <a:lnTo>
                    <a:pt x="39320" y="66887"/>
                  </a:lnTo>
                  <a:lnTo>
                    <a:pt x="38536" y="67011"/>
                  </a:lnTo>
                  <a:lnTo>
                    <a:pt x="37740" y="67111"/>
                  </a:lnTo>
                  <a:lnTo>
                    <a:pt x="36932" y="67198"/>
                  </a:lnTo>
                  <a:lnTo>
                    <a:pt x="36136" y="67272"/>
                  </a:lnTo>
                  <a:lnTo>
                    <a:pt x="35316" y="67322"/>
                  </a:lnTo>
                  <a:lnTo>
                    <a:pt x="34507" y="67347"/>
                  </a:lnTo>
                  <a:lnTo>
                    <a:pt x="33674" y="67359"/>
                  </a:lnTo>
                  <a:lnTo>
                    <a:pt x="33674" y="67359"/>
                  </a:lnTo>
                  <a:lnTo>
                    <a:pt x="32853" y="67347"/>
                  </a:lnTo>
                  <a:lnTo>
                    <a:pt x="32045" y="67322"/>
                  </a:lnTo>
                  <a:lnTo>
                    <a:pt x="31225" y="67272"/>
                  </a:lnTo>
                  <a:lnTo>
                    <a:pt x="30429" y="67198"/>
                  </a:lnTo>
                  <a:lnTo>
                    <a:pt x="29620" y="67111"/>
                  </a:lnTo>
                  <a:lnTo>
                    <a:pt x="28825" y="67011"/>
                  </a:lnTo>
                  <a:lnTo>
                    <a:pt x="28041" y="66887"/>
                  </a:lnTo>
                  <a:lnTo>
                    <a:pt x="27258" y="66737"/>
                  </a:lnTo>
                  <a:lnTo>
                    <a:pt x="26474" y="66588"/>
                  </a:lnTo>
                  <a:lnTo>
                    <a:pt x="25704" y="66402"/>
                  </a:lnTo>
                  <a:lnTo>
                    <a:pt x="24945" y="66215"/>
                  </a:lnTo>
                  <a:lnTo>
                    <a:pt x="24186" y="66004"/>
                  </a:lnTo>
                  <a:lnTo>
                    <a:pt x="23440" y="65768"/>
                  </a:lnTo>
                  <a:lnTo>
                    <a:pt x="22694" y="65519"/>
                  </a:lnTo>
                  <a:lnTo>
                    <a:pt x="21961" y="65258"/>
                  </a:lnTo>
                  <a:lnTo>
                    <a:pt x="21239" y="64984"/>
                  </a:lnTo>
                  <a:lnTo>
                    <a:pt x="20518" y="64686"/>
                  </a:lnTo>
                  <a:lnTo>
                    <a:pt x="19809" y="64375"/>
                  </a:lnTo>
                  <a:lnTo>
                    <a:pt x="19113" y="64052"/>
                  </a:lnTo>
                  <a:lnTo>
                    <a:pt x="18417" y="63703"/>
                  </a:lnTo>
                  <a:lnTo>
                    <a:pt x="17733" y="63343"/>
                  </a:lnTo>
                  <a:lnTo>
                    <a:pt x="17061" y="62970"/>
                  </a:lnTo>
                  <a:lnTo>
                    <a:pt x="16402" y="62584"/>
                  </a:lnTo>
                  <a:lnTo>
                    <a:pt x="15743" y="62186"/>
                  </a:lnTo>
                  <a:lnTo>
                    <a:pt x="15109" y="61764"/>
                  </a:lnTo>
                  <a:lnTo>
                    <a:pt x="14475" y="61341"/>
                  </a:lnTo>
                  <a:lnTo>
                    <a:pt x="13841" y="60893"/>
                  </a:lnTo>
                  <a:lnTo>
                    <a:pt x="13231" y="60433"/>
                  </a:lnTo>
                  <a:lnTo>
                    <a:pt x="12635" y="59961"/>
                  </a:lnTo>
                  <a:lnTo>
                    <a:pt x="12038" y="59476"/>
                  </a:lnTo>
                  <a:lnTo>
                    <a:pt x="11466" y="58978"/>
                  </a:lnTo>
                  <a:lnTo>
                    <a:pt x="10894" y="58468"/>
                  </a:lnTo>
                  <a:lnTo>
                    <a:pt x="10334" y="57946"/>
                  </a:lnTo>
                  <a:lnTo>
                    <a:pt x="9787" y="57411"/>
                  </a:lnTo>
                  <a:lnTo>
                    <a:pt x="9265" y="56864"/>
                  </a:lnTo>
                  <a:lnTo>
                    <a:pt x="8743" y="56305"/>
                  </a:lnTo>
                  <a:lnTo>
                    <a:pt x="8233" y="55733"/>
                  </a:lnTo>
                  <a:lnTo>
                    <a:pt x="7735" y="55148"/>
                  </a:lnTo>
                  <a:lnTo>
                    <a:pt x="7263" y="54551"/>
                  </a:lnTo>
                  <a:lnTo>
                    <a:pt x="6790" y="53955"/>
                  </a:lnTo>
                  <a:lnTo>
                    <a:pt x="6330" y="53333"/>
                  </a:lnTo>
                  <a:lnTo>
                    <a:pt x="5895" y="52711"/>
                  </a:lnTo>
                  <a:lnTo>
                    <a:pt x="5472" y="52064"/>
                  </a:lnTo>
                  <a:lnTo>
                    <a:pt x="5062" y="51418"/>
                  </a:lnTo>
                  <a:lnTo>
                    <a:pt x="4664" y="50771"/>
                  </a:lnTo>
                  <a:lnTo>
                    <a:pt x="4278" y="50100"/>
                  </a:lnTo>
                  <a:lnTo>
                    <a:pt x="3905" y="49428"/>
                  </a:lnTo>
                  <a:lnTo>
                    <a:pt x="3557" y="48732"/>
                  </a:lnTo>
                  <a:lnTo>
                    <a:pt x="3222" y="48048"/>
                  </a:lnTo>
                  <a:lnTo>
                    <a:pt x="2898" y="47339"/>
                  </a:lnTo>
                  <a:lnTo>
                    <a:pt x="2587" y="46631"/>
                  </a:lnTo>
                  <a:lnTo>
                    <a:pt x="2301" y="45909"/>
                  </a:lnTo>
                  <a:lnTo>
                    <a:pt x="2028" y="45176"/>
                  </a:lnTo>
                  <a:lnTo>
                    <a:pt x="1767" y="44442"/>
                  </a:lnTo>
                  <a:lnTo>
                    <a:pt x="1518" y="43696"/>
                  </a:lnTo>
                  <a:lnTo>
                    <a:pt x="1294" y="42950"/>
                  </a:lnTo>
                  <a:lnTo>
                    <a:pt x="1095" y="42191"/>
                  </a:lnTo>
                  <a:lnTo>
                    <a:pt x="896" y="41420"/>
                  </a:lnTo>
                  <a:lnTo>
                    <a:pt x="735" y="40649"/>
                  </a:lnTo>
                  <a:lnTo>
                    <a:pt x="573" y="39866"/>
                  </a:lnTo>
                  <a:lnTo>
                    <a:pt x="436" y="39083"/>
                  </a:lnTo>
                  <a:lnTo>
                    <a:pt x="324" y="38299"/>
                  </a:lnTo>
                  <a:lnTo>
                    <a:pt x="225" y="37503"/>
                  </a:lnTo>
                  <a:lnTo>
                    <a:pt x="138" y="36695"/>
                  </a:lnTo>
                  <a:lnTo>
                    <a:pt x="138" y="36695"/>
                  </a:lnTo>
                  <a:lnTo>
                    <a:pt x="76" y="35949"/>
                  </a:lnTo>
                  <a:lnTo>
                    <a:pt x="38" y="35191"/>
                  </a:lnTo>
                  <a:lnTo>
                    <a:pt x="13" y="34432"/>
                  </a:lnTo>
                  <a:lnTo>
                    <a:pt x="1" y="33674"/>
                  </a:lnTo>
                  <a:lnTo>
                    <a:pt x="1" y="33674"/>
                  </a:lnTo>
                  <a:lnTo>
                    <a:pt x="13" y="32803"/>
                  </a:lnTo>
                  <a:lnTo>
                    <a:pt x="51" y="31945"/>
                  </a:lnTo>
                  <a:lnTo>
                    <a:pt x="100" y="31087"/>
                  </a:lnTo>
                  <a:lnTo>
                    <a:pt x="175" y="30229"/>
                  </a:lnTo>
                  <a:lnTo>
                    <a:pt x="275" y="29384"/>
                  </a:lnTo>
                  <a:lnTo>
                    <a:pt x="399" y="28550"/>
                  </a:lnTo>
                  <a:lnTo>
                    <a:pt x="536" y="27717"/>
                  </a:lnTo>
                  <a:lnTo>
                    <a:pt x="685" y="26884"/>
                  </a:lnTo>
                  <a:lnTo>
                    <a:pt x="871" y="26063"/>
                  </a:lnTo>
                  <a:lnTo>
                    <a:pt x="1070" y="25255"/>
                  </a:lnTo>
                  <a:lnTo>
                    <a:pt x="1282" y="24459"/>
                  </a:lnTo>
                  <a:lnTo>
                    <a:pt x="1518" y="23664"/>
                  </a:lnTo>
                  <a:lnTo>
                    <a:pt x="1779" y="22868"/>
                  </a:lnTo>
                  <a:lnTo>
                    <a:pt x="2053" y="22097"/>
                  </a:lnTo>
                  <a:lnTo>
                    <a:pt x="2339" y="21326"/>
                  </a:lnTo>
                  <a:lnTo>
                    <a:pt x="2650" y="20567"/>
                  </a:lnTo>
                  <a:lnTo>
                    <a:pt x="2985" y="19809"/>
                  </a:lnTo>
                  <a:lnTo>
                    <a:pt x="3321" y="19075"/>
                  </a:lnTo>
                  <a:lnTo>
                    <a:pt x="3694" y="18342"/>
                  </a:lnTo>
                  <a:lnTo>
                    <a:pt x="4067" y="17620"/>
                  </a:lnTo>
                  <a:lnTo>
                    <a:pt x="4465" y="16912"/>
                  </a:lnTo>
                  <a:lnTo>
                    <a:pt x="4875" y="16215"/>
                  </a:lnTo>
                  <a:lnTo>
                    <a:pt x="5311" y="15519"/>
                  </a:lnTo>
                  <a:lnTo>
                    <a:pt x="5758" y="14847"/>
                  </a:lnTo>
                  <a:lnTo>
                    <a:pt x="6218" y="14176"/>
                  </a:lnTo>
                  <a:lnTo>
                    <a:pt x="6691" y="13529"/>
                  </a:lnTo>
                  <a:lnTo>
                    <a:pt x="7188" y="12883"/>
                  </a:lnTo>
                  <a:lnTo>
                    <a:pt x="7698" y="12249"/>
                  </a:lnTo>
                  <a:lnTo>
                    <a:pt x="8220" y="11639"/>
                  </a:lnTo>
                  <a:lnTo>
                    <a:pt x="8755" y="11030"/>
                  </a:lnTo>
                  <a:lnTo>
                    <a:pt x="9302" y="10433"/>
                  </a:lnTo>
                  <a:lnTo>
                    <a:pt x="9874" y="9861"/>
                  </a:lnTo>
                  <a:lnTo>
                    <a:pt x="10446" y="9301"/>
                  </a:lnTo>
                  <a:lnTo>
                    <a:pt x="11043" y="8742"/>
                  </a:lnTo>
                  <a:lnTo>
                    <a:pt x="11640" y="8207"/>
                  </a:lnTo>
                  <a:lnTo>
                    <a:pt x="12262" y="7685"/>
                  </a:lnTo>
                  <a:lnTo>
                    <a:pt x="12896" y="7175"/>
                  </a:lnTo>
                  <a:lnTo>
                    <a:pt x="13530" y="6690"/>
                  </a:lnTo>
                  <a:lnTo>
                    <a:pt x="14189" y="6205"/>
                  </a:lnTo>
                  <a:lnTo>
                    <a:pt x="14848" y="5745"/>
                  </a:lnTo>
                  <a:lnTo>
                    <a:pt x="15532" y="5297"/>
                  </a:lnTo>
                  <a:lnTo>
                    <a:pt x="16216" y="4875"/>
                  </a:lnTo>
                  <a:lnTo>
                    <a:pt x="16912" y="4464"/>
                  </a:lnTo>
                  <a:lnTo>
                    <a:pt x="17633" y="4066"/>
                  </a:lnTo>
                  <a:lnTo>
                    <a:pt x="18355" y="3681"/>
                  </a:lnTo>
                  <a:lnTo>
                    <a:pt x="19076" y="3320"/>
                  </a:lnTo>
                  <a:lnTo>
                    <a:pt x="19822" y="2972"/>
                  </a:lnTo>
                  <a:lnTo>
                    <a:pt x="20568" y="2649"/>
                  </a:lnTo>
                  <a:lnTo>
                    <a:pt x="21327" y="2338"/>
                  </a:lnTo>
                  <a:lnTo>
                    <a:pt x="22097" y="2040"/>
                  </a:lnTo>
                  <a:lnTo>
                    <a:pt x="22881" y="1766"/>
                  </a:lnTo>
                  <a:lnTo>
                    <a:pt x="23664" y="1517"/>
                  </a:lnTo>
                  <a:lnTo>
                    <a:pt x="24460" y="1281"/>
                  </a:lnTo>
                  <a:lnTo>
                    <a:pt x="25268" y="1057"/>
                  </a:lnTo>
                  <a:lnTo>
                    <a:pt x="26077" y="858"/>
                  </a:lnTo>
                  <a:lnTo>
                    <a:pt x="26897" y="684"/>
                  </a:lnTo>
                  <a:lnTo>
                    <a:pt x="27718" y="523"/>
                  </a:lnTo>
                  <a:lnTo>
                    <a:pt x="28551" y="386"/>
                  </a:lnTo>
                  <a:lnTo>
                    <a:pt x="29397" y="274"/>
                  </a:lnTo>
                  <a:lnTo>
                    <a:pt x="30242" y="174"/>
                  </a:lnTo>
                  <a:lnTo>
                    <a:pt x="31088" y="100"/>
                  </a:lnTo>
                  <a:lnTo>
                    <a:pt x="31946" y="38"/>
                  </a:lnTo>
                  <a:lnTo>
                    <a:pt x="32816" y="13"/>
                  </a:lnTo>
                  <a:lnTo>
                    <a:pt x="33674" y="0"/>
                  </a:lnTo>
                  <a:lnTo>
                    <a:pt x="33674" y="0"/>
                  </a:lnTo>
                  <a:lnTo>
                    <a:pt x="34545" y="13"/>
                  </a:lnTo>
                  <a:lnTo>
                    <a:pt x="35415" y="38"/>
                  </a:lnTo>
                  <a:lnTo>
                    <a:pt x="36273" y="100"/>
                  </a:lnTo>
                  <a:lnTo>
                    <a:pt x="37119" y="174"/>
                  </a:lnTo>
                  <a:lnTo>
                    <a:pt x="37964" y="274"/>
                  </a:lnTo>
                  <a:lnTo>
                    <a:pt x="38810" y="386"/>
                  </a:lnTo>
                  <a:lnTo>
                    <a:pt x="39643" y="523"/>
                  </a:lnTo>
                  <a:lnTo>
                    <a:pt x="40464" y="684"/>
                  </a:lnTo>
                  <a:lnTo>
                    <a:pt x="41284" y="858"/>
                  </a:lnTo>
                  <a:lnTo>
                    <a:pt x="42092" y="1057"/>
                  </a:lnTo>
                  <a:lnTo>
                    <a:pt x="42901" y="1281"/>
                  </a:lnTo>
                  <a:lnTo>
                    <a:pt x="43697" y="1517"/>
                  </a:lnTo>
                  <a:lnTo>
                    <a:pt x="44480" y="1766"/>
                  </a:lnTo>
                  <a:lnTo>
                    <a:pt x="45263" y="2040"/>
                  </a:lnTo>
                  <a:lnTo>
                    <a:pt x="46034" y="2338"/>
                  </a:lnTo>
                  <a:lnTo>
                    <a:pt x="46793" y="2649"/>
                  </a:lnTo>
                  <a:lnTo>
                    <a:pt x="47539" y="2972"/>
                  </a:lnTo>
                  <a:lnTo>
                    <a:pt x="48285" y="3320"/>
                  </a:lnTo>
                  <a:lnTo>
                    <a:pt x="49006" y="3681"/>
                  </a:lnTo>
                  <a:lnTo>
                    <a:pt x="49727" y="4066"/>
                  </a:lnTo>
                  <a:lnTo>
                    <a:pt x="50436" y="4464"/>
                  </a:lnTo>
                  <a:lnTo>
                    <a:pt x="51145" y="4875"/>
                  </a:lnTo>
                  <a:lnTo>
                    <a:pt x="51829" y="5297"/>
                  </a:lnTo>
                  <a:lnTo>
                    <a:pt x="52513" y="5745"/>
                  </a:lnTo>
                  <a:lnTo>
                    <a:pt x="53172" y="6205"/>
                  </a:lnTo>
                  <a:lnTo>
                    <a:pt x="53831" y="6690"/>
                  </a:lnTo>
                  <a:lnTo>
                    <a:pt x="54465" y="7175"/>
                  </a:lnTo>
                  <a:lnTo>
                    <a:pt x="55099" y="7685"/>
                  </a:lnTo>
                  <a:lnTo>
                    <a:pt x="55721" y="8207"/>
                  </a:lnTo>
                  <a:lnTo>
                    <a:pt x="56318" y="8742"/>
                  </a:lnTo>
                  <a:lnTo>
                    <a:pt x="56915" y="9301"/>
                  </a:lnTo>
                  <a:lnTo>
                    <a:pt x="57487" y="9861"/>
                  </a:lnTo>
                  <a:lnTo>
                    <a:pt x="58059" y="10433"/>
                  </a:lnTo>
                  <a:lnTo>
                    <a:pt x="58606" y="11030"/>
                  </a:lnTo>
                  <a:lnTo>
                    <a:pt x="59140" y="11639"/>
                  </a:lnTo>
                  <a:lnTo>
                    <a:pt x="59663" y="12249"/>
                  </a:lnTo>
                  <a:lnTo>
                    <a:pt x="60173" y="12883"/>
                  </a:lnTo>
                  <a:lnTo>
                    <a:pt x="60670" y="13529"/>
                  </a:lnTo>
                  <a:lnTo>
                    <a:pt x="61142" y="14176"/>
                  </a:lnTo>
                  <a:lnTo>
                    <a:pt x="61603" y="14847"/>
                  </a:lnTo>
                  <a:lnTo>
                    <a:pt x="62050" y="15519"/>
                  </a:lnTo>
                  <a:lnTo>
                    <a:pt x="62485" y="16215"/>
                  </a:lnTo>
                  <a:lnTo>
                    <a:pt x="62896" y="16912"/>
                  </a:lnTo>
                  <a:lnTo>
                    <a:pt x="63294" y="17620"/>
                  </a:lnTo>
                  <a:lnTo>
                    <a:pt x="63667" y="18342"/>
                  </a:lnTo>
                  <a:lnTo>
                    <a:pt x="64040" y="19075"/>
                  </a:lnTo>
                  <a:lnTo>
                    <a:pt x="64376" y="19809"/>
                  </a:lnTo>
                  <a:lnTo>
                    <a:pt x="64711" y="20567"/>
                  </a:lnTo>
                  <a:lnTo>
                    <a:pt x="65022" y="21326"/>
                  </a:lnTo>
                  <a:lnTo>
                    <a:pt x="65308" y="22097"/>
                  </a:lnTo>
                  <a:lnTo>
                    <a:pt x="65582" y="22868"/>
                  </a:lnTo>
                  <a:lnTo>
                    <a:pt x="65843" y="23664"/>
                  </a:lnTo>
                  <a:lnTo>
                    <a:pt x="66079" y="24459"/>
                  </a:lnTo>
                  <a:lnTo>
                    <a:pt x="66290" y="25255"/>
                  </a:lnTo>
                  <a:lnTo>
                    <a:pt x="66489" y="26063"/>
                  </a:lnTo>
                  <a:lnTo>
                    <a:pt x="66676" y="26884"/>
                  </a:lnTo>
                  <a:lnTo>
                    <a:pt x="66825" y="27717"/>
                  </a:lnTo>
                  <a:lnTo>
                    <a:pt x="66962" y="28550"/>
                  </a:lnTo>
                  <a:lnTo>
                    <a:pt x="67086" y="29384"/>
                  </a:lnTo>
                  <a:lnTo>
                    <a:pt x="67186" y="30229"/>
                  </a:lnTo>
                  <a:lnTo>
                    <a:pt x="67260" y="31087"/>
                  </a:lnTo>
                  <a:lnTo>
                    <a:pt x="67310" y="31945"/>
                  </a:lnTo>
                  <a:lnTo>
                    <a:pt x="67347" y="32803"/>
                  </a:lnTo>
                  <a:lnTo>
                    <a:pt x="67360" y="336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5011267" y="3202757"/>
              <a:ext cx="167152" cy="166997"/>
            </a:xfrm>
            <a:custGeom>
              <a:rect b="b" l="l" r="r" t="t"/>
              <a:pathLst>
                <a:path extrusionOk="0" h="12933" w="12945">
                  <a:moveTo>
                    <a:pt x="6466" y="0"/>
                  </a:moveTo>
                  <a:lnTo>
                    <a:pt x="6143" y="13"/>
                  </a:lnTo>
                  <a:lnTo>
                    <a:pt x="5807" y="38"/>
                  </a:lnTo>
                  <a:lnTo>
                    <a:pt x="5484" y="75"/>
                  </a:lnTo>
                  <a:lnTo>
                    <a:pt x="5173" y="137"/>
                  </a:lnTo>
                  <a:lnTo>
                    <a:pt x="4850" y="199"/>
                  </a:lnTo>
                  <a:lnTo>
                    <a:pt x="4551" y="286"/>
                  </a:lnTo>
                  <a:lnTo>
                    <a:pt x="4253" y="398"/>
                  </a:lnTo>
                  <a:lnTo>
                    <a:pt x="3954" y="510"/>
                  </a:lnTo>
                  <a:lnTo>
                    <a:pt x="3668" y="635"/>
                  </a:lnTo>
                  <a:lnTo>
                    <a:pt x="3395" y="784"/>
                  </a:lnTo>
                  <a:lnTo>
                    <a:pt x="3121" y="933"/>
                  </a:lnTo>
                  <a:lnTo>
                    <a:pt x="2860" y="1107"/>
                  </a:lnTo>
                  <a:lnTo>
                    <a:pt x="2599" y="1281"/>
                  </a:lnTo>
                  <a:lnTo>
                    <a:pt x="2363" y="1480"/>
                  </a:lnTo>
                  <a:lnTo>
                    <a:pt x="2126" y="1679"/>
                  </a:lnTo>
                  <a:lnTo>
                    <a:pt x="1903" y="1891"/>
                  </a:lnTo>
                  <a:lnTo>
                    <a:pt x="1679" y="2114"/>
                  </a:lnTo>
                  <a:lnTo>
                    <a:pt x="1480" y="2351"/>
                  </a:lnTo>
                  <a:lnTo>
                    <a:pt x="1293" y="2599"/>
                  </a:lnTo>
                  <a:lnTo>
                    <a:pt x="1107" y="2848"/>
                  </a:lnTo>
                  <a:lnTo>
                    <a:pt x="945" y="3109"/>
                  </a:lnTo>
                  <a:lnTo>
                    <a:pt x="784" y="3383"/>
                  </a:lnTo>
                  <a:lnTo>
                    <a:pt x="647" y="3669"/>
                  </a:lnTo>
                  <a:lnTo>
                    <a:pt x="510" y="3955"/>
                  </a:lnTo>
                  <a:lnTo>
                    <a:pt x="398" y="4241"/>
                  </a:lnTo>
                  <a:lnTo>
                    <a:pt x="299" y="4552"/>
                  </a:lnTo>
                  <a:lnTo>
                    <a:pt x="212" y="4850"/>
                  </a:lnTo>
                  <a:lnTo>
                    <a:pt x="137" y="5161"/>
                  </a:lnTo>
                  <a:lnTo>
                    <a:pt x="75" y="5484"/>
                  </a:lnTo>
                  <a:lnTo>
                    <a:pt x="37" y="5807"/>
                  </a:lnTo>
                  <a:lnTo>
                    <a:pt x="13" y="6131"/>
                  </a:lnTo>
                  <a:lnTo>
                    <a:pt x="0" y="6467"/>
                  </a:lnTo>
                  <a:lnTo>
                    <a:pt x="13" y="6765"/>
                  </a:lnTo>
                  <a:lnTo>
                    <a:pt x="25" y="7051"/>
                  </a:lnTo>
                  <a:lnTo>
                    <a:pt x="62" y="7362"/>
                  </a:lnTo>
                  <a:lnTo>
                    <a:pt x="112" y="7660"/>
                  </a:lnTo>
                  <a:lnTo>
                    <a:pt x="174" y="7959"/>
                  </a:lnTo>
                  <a:lnTo>
                    <a:pt x="249" y="8245"/>
                  </a:lnTo>
                  <a:lnTo>
                    <a:pt x="348" y="8543"/>
                  </a:lnTo>
                  <a:lnTo>
                    <a:pt x="448" y="8817"/>
                  </a:lnTo>
                  <a:lnTo>
                    <a:pt x="560" y="9090"/>
                  </a:lnTo>
                  <a:lnTo>
                    <a:pt x="684" y="9364"/>
                  </a:lnTo>
                  <a:lnTo>
                    <a:pt x="821" y="9625"/>
                  </a:lnTo>
                  <a:lnTo>
                    <a:pt x="970" y="9874"/>
                  </a:lnTo>
                  <a:lnTo>
                    <a:pt x="1132" y="10122"/>
                  </a:lnTo>
                  <a:lnTo>
                    <a:pt x="1306" y="10359"/>
                  </a:lnTo>
                  <a:lnTo>
                    <a:pt x="1492" y="10595"/>
                  </a:lnTo>
                  <a:lnTo>
                    <a:pt x="1679" y="10819"/>
                  </a:lnTo>
                  <a:lnTo>
                    <a:pt x="1890" y="11030"/>
                  </a:lnTo>
                  <a:lnTo>
                    <a:pt x="2102" y="11229"/>
                  </a:lnTo>
                  <a:lnTo>
                    <a:pt x="2313" y="11428"/>
                  </a:lnTo>
                  <a:lnTo>
                    <a:pt x="2549" y="11615"/>
                  </a:lnTo>
                  <a:lnTo>
                    <a:pt x="2786" y="11776"/>
                  </a:lnTo>
                  <a:lnTo>
                    <a:pt x="3034" y="11950"/>
                  </a:lnTo>
                  <a:lnTo>
                    <a:pt x="3283" y="12099"/>
                  </a:lnTo>
                  <a:lnTo>
                    <a:pt x="3544" y="12236"/>
                  </a:lnTo>
                  <a:lnTo>
                    <a:pt x="3805" y="12361"/>
                  </a:lnTo>
                  <a:lnTo>
                    <a:pt x="4079" y="12485"/>
                  </a:lnTo>
                  <a:lnTo>
                    <a:pt x="4365" y="12584"/>
                  </a:lnTo>
                  <a:lnTo>
                    <a:pt x="4651" y="12671"/>
                  </a:lnTo>
                  <a:lnTo>
                    <a:pt x="4937" y="12759"/>
                  </a:lnTo>
                  <a:lnTo>
                    <a:pt x="5235" y="12821"/>
                  </a:lnTo>
                  <a:lnTo>
                    <a:pt x="5546" y="12870"/>
                  </a:lnTo>
                  <a:lnTo>
                    <a:pt x="5844" y="12908"/>
                  </a:lnTo>
                  <a:lnTo>
                    <a:pt x="6155" y="12933"/>
                  </a:lnTo>
                  <a:lnTo>
                    <a:pt x="6789" y="12933"/>
                  </a:lnTo>
                  <a:lnTo>
                    <a:pt x="7100" y="12908"/>
                  </a:lnTo>
                  <a:lnTo>
                    <a:pt x="7399" y="12870"/>
                  </a:lnTo>
                  <a:lnTo>
                    <a:pt x="7710" y="12821"/>
                  </a:lnTo>
                  <a:lnTo>
                    <a:pt x="8008" y="12759"/>
                  </a:lnTo>
                  <a:lnTo>
                    <a:pt x="8294" y="12671"/>
                  </a:lnTo>
                  <a:lnTo>
                    <a:pt x="8580" y="12584"/>
                  </a:lnTo>
                  <a:lnTo>
                    <a:pt x="8866" y="12485"/>
                  </a:lnTo>
                  <a:lnTo>
                    <a:pt x="9140" y="12361"/>
                  </a:lnTo>
                  <a:lnTo>
                    <a:pt x="9401" y="12236"/>
                  </a:lnTo>
                  <a:lnTo>
                    <a:pt x="9662" y="12099"/>
                  </a:lnTo>
                  <a:lnTo>
                    <a:pt x="9911" y="11950"/>
                  </a:lnTo>
                  <a:lnTo>
                    <a:pt x="10159" y="11776"/>
                  </a:lnTo>
                  <a:lnTo>
                    <a:pt x="10396" y="11615"/>
                  </a:lnTo>
                  <a:lnTo>
                    <a:pt x="10632" y="11428"/>
                  </a:lnTo>
                  <a:lnTo>
                    <a:pt x="10843" y="11229"/>
                  </a:lnTo>
                  <a:lnTo>
                    <a:pt x="11055" y="11030"/>
                  </a:lnTo>
                  <a:lnTo>
                    <a:pt x="11266" y="10819"/>
                  </a:lnTo>
                  <a:lnTo>
                    <a:pt x="11453" y="10595"/>
                  </a:lnTo>
                  <a:lnTo>
                    <a:pt x="11639" y="10359"/>
                  </a:lnTo>
                  <a:lnTo>
                    <a:pt x="11813" y="10122"/>
                  </a:lnTo>
                  <a:lnTo>
                    <a:pt x="11975" y="9874"/>
                  </a:lnTo>
                  <a:lnTo>
                    <a:pt x="12124" y="9625"/>
                  </a:lnTo>
                  <a:lnTo>
                    <a:pt x="12261" y="9364"/>
                  </a:lnTo>
                  <a:lnTo>
                    <a:pt x="12385" y="9090"/>
                  </a:lnTo>
                  <a:lnTo>
                    <a:pt x="12497" y="8817"/>
                  </a:lnTo>
                  <a:lnTo>
                    <a:pt x="12597" y="8543"/>
                  </a:lnTo>
                  <a:lnTo>
                    <a:pt x="12696" y="8245"/>
                  </a:lnTo>
                  <a:lnTo>
                    <a:pt x="12771" y="7959"/>
                  </a:lnTo>
                  <a:lnTo>
                    <a:pt x="12833" y="7660"/>
                  </a:lnTo>
                  <a:lnTo>
                    <a:pt x="12883" y="7362"/>
                  </a:lnTo>
                  <a:lnTo>
                    <a:pt x="12920" y="7051"/>
                  </a:lnTo>
                  <a:lnTo>
                    <a:pt x="12932" y="6765"/>
                  </a:lnTo>
                  <a:lnTo>
                    <a:pt x="12945" y="6467"/>
                  </a:lnTo>
                  <a:lnTo>
                    <a:pt x="12932" y="6131"/>
                  </a:lnTo>
                  <a:lnTo>
                    <a:pt x="12907" y="5807"/>
                  </a:lnTo>
                  <a:lnTo>
                    <a:pt x="12870" y="5484"/>
                  </a:lnTo>
                  <a:lnTo>
                    <a:pt x="12808" y="5161"/>
                  </a:lnTo>
                  <a:lnTo>
                    <a:pt x="12733" y="4850"/>
                  </a:lnTo>
                  <a:lnTo>
                    <a:pt x="12646" y="4552"/>
                  </a:lnTo>
                  <a:lnTo>
                    <a:pt x="12547" y="4241"/>
                  </a:lnTo>
                  <a:lnTo>
                    <a:pt x="12435" y="3955"/>
                  </a:lnTo>
                  <a:lnTo>
                    <a:pt x="12298" y="3669"/>
                  </a:lnTo>
                  <a:lnTo>
                    <a:pt x="12161" y="3383"/>
                  </a:lnTo>
                  <a:lnTo>
                    <a:pt x="12000" y="3109"/>
                  </a:lnTo>
                  <a:lnTo>
                    <a:pt x="11838" y="2848"/>
                  </a:lnTo>
                  <a:lnTo>
                    <a:pt x="11651" y="2599"/>
                  </a:lnTo>
                  <a:lnTo>
                    <a:pt x="11465" y="2351"/>
                  </a:lnTo>
                  <a:lnTo>
                    <a:pt x="11254" y="2114"/>
                  </a:lnTo>
                  <a:lnTo>
                    <a:pt x="11042" y="1891"/>
                  </a:lnTo>
                  <a:lnTo>
                    <a:pt x="10818" y="1679"/>
                  </a:lnTo>
                  <a:lnTo>
                    <a:pt x="10582" y="1480"/>
                  </a:lnTo>
                  <a:lnTo>
                    <a:pt x="10346" y="1281"/>
                  </a:lnTo>
                  <a:lnTo>
                    <a:pt x="10085" y="1107"/>
                  </a:lnTo>
                  <a:lnTo>
                    <a:pt x="9824" y="933"/>
                  </a:lnTo>
                  <a:lnTo>
                    <a:pt x="9550" y="784"/>
                  </a:lnTo>
                  <a:lnTo>
                    <a:pt x="9276" y="635"/>
                  </a:lnTo>
                  <a:lnTo>
                    <a:pt x="8990" y="510"/>
                  </a:lnTo>
                  <a:lnTo>
                    <a:pt x="8692" y="398"/>
                  </a:lnTo>
                  <a:lnTo>
                    <a:pt x="8394" y="286"/>
                  </a:lnTo>
                  <a:lnTo>
                    <a:pt x="8083" y="199"/>
                  </a:lnTo>
                  <a:lnTo>
                    <a:pt x="7772" y="137"/>
                  </a:lnTo>
                  <a:lnTo>
                    <a:pt x="7461" y="75"/>
                  </a:lnTo>
                  <a:lnTo>
                    <a:pt x="7138" y="38"/>
                  </a:lnTo>
                  <a:lnTo>
                    <a:pt x="6802" y="13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4683871" y="3264091"/>
              <a:ext cx="44329" cy="44329"/>
            </a:xfrm>
            <a:custGeom>
              <a:rect b="b" l="l" r="r" t="t"/>
              <a:pathLst>
                <a:path extrusionOk="0" h="3433" w="3433">
                  <a:moveTo>
                    <a:pt x="1717" y="1"/>
                  </a:moveTo>
                  <a:lnTo>
                    <a:pt x="1543" y="13"/>
                  </a:lnTo>
                  <a:lnTo>
                    <a:pt x="1381" y="38"/>
                  </a:lnTo>
                  <a:lnTo>
                    <a:pt x="1207" y="88"/>
                  </a:lnTo>
                  <a:lnTo>
                    <a:pt x="1058" y="137"/>
                  </a:lnTo>
                  <a:lnTo>
                    <a:pt x="908" y="212"/>
                  </a:lnTo>
                  <a:lnTo>
                    <a:pt x="759" y="299"/>
                  </a:lnTo>
                  <a:lnTo>
                    <a:pt x="635" y="398"/>
                  </a:lnTo>
                  <a:lnTo>
                    <a:pt x="511" y="510"/>
                  </a:lnTo>
                  <a:lnTo>
                    <a:pt x="399" y="622"/>
                  </a:lnTo>
                  <a:lnTo>
                    <a:pt x="299" y="759"/>
                  </a:lnTo>
                  <a:lnTo>
                    <a:pt x="212" y="896"/>
                  </a:lnTo>
                  <a:lnTo>
                    <a:pt x="138" y="1057"/>
                  </a:lnTo>
                  <a:lnTo>
                    <a:pt x="88" y="1207"/>
                  </a:lnTo>
                  <a:lnTo>
                    <a:pt x="38" y="1368"/>
                  </a:lnTo>
                  <a:lnTo>
                    <a:pt x="13" y="1542"/>
                  </a:lnTo>
                  <a:lnTo>
                    <a:pt x="1" y="1717"/>
                  </a:lnTo>
                  <a:lnTo>
                    <a:pt x="13" y="1878"/>
                  </a:lnTo>
                  <a:lnTo>
                    <a:pt x="38" y="2040"/>
                  </a:lnTo>
                  <a:lnTo>
                    <a:pt x="75" y="2189"/>
                  </a:lnTo>
                  <a:lnTo>
                    <a:pt x="125" y="2338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9"/>
                  </a:lnTo>
                  <a:lnTo>
                    <a:pt x="448" y="2873"/>
                  </a:lnTo>
                  <a:lnTo>
                    <a:pt x="560" y="2985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6"/>
                  </a:lnTo>
                  <a:lnTo>
                    <a:pt x="1083" y="3308"/>
                  </a:lnTo>
                  <a:lnTo>
                    <a:pt x="1244" y="3370"/>
                  </a:lnTo>
                  <a:lnTo>
                    <a:pt x="1393" y="3408"/>
                  </a:lnTo>
                  <a:lnTo>
                    <a:pt x="1555" y="3433"/>
                  </a:lnTo>
                  <a:lnTo>
                    <a:pt x="1891" y="3433"/>
                  </a:lnTo>
                  <a:lnTo>
                    <a:pt x="2052" y="3408"/>
                  </a:lnTo>
                  <a:lnTo>
                    <a:pt x="2202" y="3370"/>
                  </a:lnTo>
                  <a:lnTo>
                    <a:pt x="2351" y="3308"/>
                  </a:lnTo>
                  <a:lnTo>
                    <a:pt x="2500" y="3246"/>
                  </a:lnTo>
                  <a:lnTo>
                    <a:pt x="2637" y="3171"/>
                  </a:lnTo>
                  <a:lnTo>
                    <a:pt x="2761" y="3084"/>
                  </a:lnTo>
                  <a:lnTo>
                    <a:pt x="2886" y="2985"/>
                  </a:lnTo>
                  <a:lnTo>
                    <a:pt x="2997" y="2873"/>
                  </a:lnTo>
                  <a:lnTo>
                    <a:pt x="3085" y="2749"/>
                  </a:lnTo>
                  <a:lnTo>
                    <a:pt x="3184" y="2624"/>
                  </a:lnTo>
                  <a:lnTo>
                    <a:pt x="3259" y="2487"/>
                  </a:lnTo>
                  <a:lnTo>
                    <a:pt x="3321" y="2338"/>
                  </a:lnTo>
                  <a:lnTo>
                    <a:pt x="3371" y="2189"/>
                  </a:lnTo>
                  <a:lnTo>
                    <a:pt x="3408" y="2040"/>
                  </a:lnTo>
                  <a:lnTo>
                    <a:pt x="3433" y="1878"/>
                  </a:lnTo>
                  <a:lnTo>
                    <a:pt x="3433" y="1717"/>
                  </a:lnTo>
                  <a:lnTo>
                    <a:pt x="3433" y="1542"/>
                  </a:lnTo>
                  <a:lnTo>
                    <a:pt x="3395" y="1368"/>
                  </a:lnTo>
                  <a:lnTo>
                    <a:pt x="3358" y="1207"/>
                  </a:lnTo>
                  <a:lnTo>
                    <a:pt x="3296" y="1057"/>
                  </a:lnTo>
                  <a:lnTo>
                    <a:pt x="3234" y="896"/>
                  </a:lnTo>
                  <a:lnTo>
                    <a:pt x="3147" y="759"/>
                  </a:lnTo>
                  <a:lnTo>
                    <a:pt x="3047" y="622"/>
                  </a:lnTo>
                  <a:lnTo>
                    <a:pt x="2935" y="510"/>
                  </a:lnTo>
                  <a:lnTo>
                    <a:pt x="2811" y="398"/>
                  </a:lnTo>
                  <a:lnTo>
                    <a:pt x="2674" y="299"/>
                  </a:lnTo>
                  <a:lnTo>
                    <a:pt x="2537" y="212"/>
                  </a:lnTo>
                  <a:lnTo>
                    <a:pt x="2388" y="137"/>
                  </a:lnTo>
                  <a:lnTo>
                    <a:pt x="2227" y="88"/>
                  </a:lnTo>
                  <a:lnTo>
                    <a:pt x="2065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h="3433" w="3421">
                  <a:moveTo>
                    <a:pt x="1717" y="1"/>
                  </a:moveTo>
                  <a:lnTo>
                    <a:pt x="1530" y="13"/>
                  </a:lnTo>
                  <a:lnTo>
                    <a:pt x="1368" y="38"/>
                  </a:lnTo>
                  <a:lnTo>
                    <a:pt x="1207" y="88"/>
                  </a:lnTo>
                  <a:lnTo>
                    <a:pt x="1045" y="137"/>
                  </a:lnTo>
                  <a:lnTo>
                    <a:pt x="896" y="212"/>
                  </a:lnTo>
                  <a:lnTo>
                    <a:pt x="747" y="299"/>
                  </a:lnTo>
                  <a:lnTo>
                    <a:pt x="622" y="398"/>
                  </a:lnTo>
                  <a:lnTo>
                    <a:pt x="498" y="510"/>
                  </a:lnTo>
                  <a:lnTo>
                    <a:pt x="386" y="635"/>
                  </a:lnTo>
                  <a:lnTo>
                    <a:pt x="287" y="759"/>
                  </a:lnTo>
                  <a:lnTo>
                    <a:pt x="200" y="896"/>
                  </a:lnTo>
                  <a:lnTo>
                    <a:pt x="125" y="1057"/>
                  </a:lnTo>
                  <a:lnTo>
                    <a:pt x="75" y="1207"/>
                  </a:lnTo>
                  <a:lnTo>
                    <a:pt x="25" y="1368"/>
                  </a:lnTo>
                  <a:lnTo>
                    <a:pt x="1" y="1542"/>
                  </a:lnTo>
                  <a:lnTo>
                    <a:pt x="1" y="1717"/>
                  </a:lnTo>
                  <a:lnTo>
                    <a:pt x="1" y="1878"/>
                  </a:lnTo>
                  <a:lnTo>
                    <a:pt x="25" y="2040"/>
                  </a:lnTo>
                  <a:lnTo>
                    <a:pt x="63" y="2189"/>
                  </a:lnTo>
                  <a:lnTo>
                    <a:pt x="113" y="2338"/>
                  </a:lnTo>
                  <a:lnTo>
                    <a:pt x="175" y="2487"/>
                  </a:lnTo>
                  <a:lnTo>
                    <a:pt x="249" y="2624"/>
                  </a:lnTo>
                  <a:lnTo>
                    <a:pt x="336" y="2749"/>
                  </a:lnTo>
                  <a:lnTo>
                    <a:pt x="436" y="2873"/>
                  </a:lnTo>
                  <a:lnTo>
                    <a:pt x="548" y="2985"/>
                  </a:lnTo>
                  <a:lnTo>
                    <a:pt x="672" y="3084"/>
                  </a:lnTo>
                  <a:lnTo>
                    <a:pt x="796" y="3171"/>
                  </a:lnTo>
                  <a:lnTo>
                    <a:pt x="933" y="3246"/>
                  </a:lnTo>
                  <a:lnTo>
                    <a:pt x="1082" y="3308"/>
                  </a:lnTo>
                  <a:lnTo>
                    <a:pt x="1232" y="3370"/>
                  </a:lnTo>
                  <a:lnTo>
                    <a:pt x="1381" y="3408"/>
                  </a:lnTo>
                  <a:lnTo>
                    <a:pt x="1543" y="3433"/>
                  </a:lnTo>
                  <a:lnTo>
                    <a:pt x="1878" y="3433"/>
                  </a:lnTo>
                  <a:lnTo>
                    <a:pt x="2040" y="3408"/>
                  </a:lnTo>
                  <a:lnTo>
                    <a:pt x="2189" y="3370"/>
                  </a:lnTo>
                  <a:lnTo>
                    <a:pt x="2338" y="3308"/>
                  </a:lnTo>
                  <a:lnTo>
                    <a:pt x="2488" y="3246"/>
                  </a:lnTo>
                  <a:lnTo>
                    <a:pt x="2624" y="3171"/>
                  </a:lnTo>
                  <a:lnTo>
                    <a:pt x="2749" y="3084"/>
                  </a:lnTo>
                  <a:lnTo>
                    <a:pt x="2873" y="2985"/>
                  </a:lnTo>
                  <a:lnTo>
                    <a:pt x="2985" y="2873"/>
                  </a:lnTo>
                  <a:lnTo>
                    <a:pt x="3084" y="2749"/>
                  </a:lnTo>
                  <a:lnTo>
                    <a:pt x="3171" y="2624"/>
                  </a:lnTo>
                  <a:lnTo>
                    <a:pt x="3246" y="2487"/>
                  </a:lnTo>
                  <a:lnTo>
                    <a:pt x="3308" y="2338"/>
                  </a:lnTo>
                  <a:lnTo>
                    <a:pt x="3358" y="2189"/>
                  </a:lnTo>
                  <a:lnTo>
                    <a:pt x="3395" y="2040"/>
                  </a:lnTo>
                  <a:lnTo>
                    <a:pt x="3420" y="1878"/>
                  </a:lnTo>
                  <a:lnTo>
                    <a:pt x="3420" y="1717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46" y="1207"/>
                  </a:lnTo>
                  <a:lnTo>
                    <a:pt x="3296" y="1057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35"/>
                  </a:lnTo>
                  <a:lnTo>
                    <a:pt x="2923" y="510"/>
                  </a:lnTo>
                  <a:lnTo>
                    <a:pt x="2798" y="398"/>
                  </a:lnTo>
                  <a:lnTo>
                    <a:pt x="2674" y="299"/>
                  </a:lnTo>
                  <a:lnTo>
                    <a:pt x="2525" y="212"/>
                  </a:lnTo>
                  <a:lnTo>
                    <a:pt x="2376" y="137"/>
                  </a:lnTo>
                  <a:lnTo>
                    <a:pt x="2226" y="88"/>
                  </a:lnTo>
                  <a:lnTo>
                    <a:pt x="2052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fill="none" h="3433" w="3421">
                  <a:moveTo>
                    <a:pt x="3420" y="1717"/>
                  </a:moveTo>
                  <a:lnTo>
                    <a:pt x="3420" y="1717"/>
                  </a:lnTo>
                  <a:lnTo>
                    <a:pt x="3420" y="1878"/>
                  </a:lnTo>
                  <a:lnTo>
                    <a:pt x="3420" y="1878"/>
                  </a:lnTo>
                  <a:lnTo>
                    <a:pt x="3395" y="2040"/>
                  </a:lnTo>
                  <a:lnTo>
                    <a:pt x="3358" y="2189"/>
                  </a:lnTo>
                  <a:lnTo>
                    <a:pt x="3308" y="2338"/>
                  </a:lnTo>
                  <a:lnTo>
                    <a:pt x="3246" y="2487"/>
                  </a:lnTo>
                  <a:lnTo>
                    <a:pt x="3171" y="2624"/>
                  </a:lnTo>
                  <a:lnTo>
                    <a:pt x="3084" y="2749"/>
                  </a:lnTo>
                  <a:lnTo>
                    <a:pt x="2985" y="2873"/>
                  </a:lnTo>
                  <a:lnTo>
                    <a:pt x="2873" y="2985"/>
                  </a:lnTo>
                  <a:lnTo>
                    <a:pt x="2749" y="3084"/>
                  </a:lnTo>
                  <a:lnTo>
                    <a:pt x="2624" y="3171"/>
                  </a:lnTo>
                  <a:lnTo>
                    <a:pt x="2488" y="3246"/>
                  </a:lnTo>
                  <a:lnTo>
                    <a:pt x="2338" y="3308"/>
                  </a:lnTo>
                  <a:lnTo>
                    <a:pt x="2189" y="3370"/>
                  </a:lnTo>
                  <a:lnTo>
                    <a:pt x="2040" y="3408"/>
                  </a:lnTo>
                  <a:lnTo>
                    <a:pt x="1878" y="3433"/>
                  </a:lnTo>
                  <a:lnTo>
                    <a:pt x="1717" y="3433"/>
                  </a:lnTo>
                  <a:lnTo>
                    <a:pt x="1717" y="3433"/>
                  </a:lnTo>
                  <a:lnTo>
                    <a:pt x="1543" y="3433"/>
                  </a:lnTo>
                  <a:lnTo>
                    <a:pt x="1381" y="3408"/>
                  </a:lnTo>
                  <a:lnTo>
                    <a:pt x="1232" y="3370"/>
                  </a:lnTo>
                  <a:lnTo>
                    <a:pt x="1082" y="3308"/>
                  </a:lnTo>
                  <a:lnTo>
                    <a:pt x="933" y="3246"/>
                  </a:lnTo>
                  <a:lnTo>
                    <a:pt x="796" y="3171"/>
                  </a:lnTo>
                  <a:lnTo>
                    <a:pt x="672" y="3084"/>
                  </a:lnTo>
                  <a:lnTo>
                    <a:pt x="548" y="2985"/>
                  </a:lnTo>
                  <a:lnTo>
                    <a:pt x="436" y="2873"/>
                  </a:lnTo>
                  <a:lnTo>
                    <a:pt x="336" y="2749"/>
                  </a:lnTo>
                  <a:lnTo>
                    <a:pt x="249" y="2624"/>
                  </a:lnTo>
                  <a:lnTo>
                    <a:pt x="175" y="2487"/>
                  </a:lnTo>
                  <a:lnTo>
                    <a:pt x="113" y="2338"/>
                  </a:lnTo>
                  <a:lnTo>
                    <a:pt x="63" y="2189"/>
                  </a:lnTo>
                  <a:lnTo>
                    <a:pt x="25" y="2040"/>
                  </a:lnTo>
                  <a:lnTo>
                    <a:pt x="1" y="1878"/>
                  </a:lnTo>
                  <a:lnTo>
                    <a:pt x="1" y="1878"/>
                  </a:lnTo>
                  <a:lnTo>
                    <a:pt x="1" y="1717"/>
                  </a:lnTo>
                  <a:lnTo>
                    <a:pt x="1" y="1717"/>
                  </a:lnTo>
                  <a:lnTo>
                    <a:pt x="1" y="1542"/>
                  </a:lnTo>
                  <a:lnTo>
                    <a:pt x="25" y="1368"/>
                  </a:lnTo>
                  <a:lnTo>
                    <a:pt x="75" y="1207"/>
                  </a:lnTo>
                  <a:lnTo>
                    <a:pt x="125" y="1057"/>
                  </a:lnTo>
                  <a:lnTo>
                    <a:pt x="200" y="896"/>
                  </a:lnTo>
                  <a:lnTo>
                    <a:pt x="287" y="759"/>
                  </a:lnTo>
                  <a:lnTo>
                    <a:pt x="386" y="635"/>
                  </a:lnTo>
                  <a:lnTo>
                    <a:pt x="498" y="510"/>
                  </a:lnTo>
                  <a:lnTo>
                    <a:pt x="622" y="398"/>
                  </a:lnTo>
                  <a:lnTo>
                    <a:pt x="747" y="299"/>
                  </a:lnTo>
                  <a:lnTo>
                    <a:pt x="896" y="212"/>
                  </a:lnTo>
                  <a:lnTo>
                    <a:pt x="1045" y="137"/>
                  </a:lnTo>
                  <a:lnTo>
                    <a:pt x="1207" y="88"/>
                  </a:lnTo>
                  <a:lnTo>
                    <a:pt x="1368" y="38"/>
                  </a:lnTo>
                  <a:lnTo>
                    <a:pt x="1530" y="13"/>
                  </a:lnTo>
                  <a:lnTo>
                    <a:pt x="1717" y="1"/>
                  </a:lnTo>
                  <a:lnTo>
                    <a:pt x="1717" y="1"/>
                  </a:lnTo>
                  <a:lnTo>
                    <a:pt x="1891" y="13"/>
                  </a:lnTo>
                  <a:lnTo>
                    <a:pt x="2052" y="38"/>
                  </a:lnTo>
                  <a:lnTo>
                    <a:pt x="2226" y="88"/>
                  </a:lnTo>
                  <a:lnTo>
                    <a:pt x="2376" y="137"/>
                  </a:lnTo>
                  <a:lnTo>
                    <a:pt x="2525" y="212"/>
                  </a:lnTo>
                  <a:lnTo>
                    <a:pt x="2674" y="299"/>
                  </a:lnTo>
                  <a:lnTo>
                    <a:pt x="2798" y="398"/>
                  </a:lnTo>
                  <a:lnTo>
                    <a:pt x="2923" y="510"/>
                  </a:lnTo>
                  <a:lnTo>
                    <a:pt x="3035" y="635"/>
                  </a:lnTo>
                  <a:lnTo>
                    <a:pt x="3134" y="759"/>
                  </a:lnTo>
                  <a:lnTo>
                    <a:pt x="3221" y="896"/>
                  </a:lnTo>
                  <a:lnTo>
                    <a:pt x="3296" y="1057"/>
                  </a:lnTo>
                  <a:lnTo>
                    <a:pt x="3346" y="1207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20" y="171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898063" y="3004460"/>
              <a:ext cx="401424" cy="288220"/>
            </a:xfrm>
            <a:custGeom>
              <a:rect b="b" l="l" r="r" t="t"/>
              <a:pathLst>
                <a:path extrusionOk="0" h="22321" w="31088">
                  <a:moveTo>
                    <a:pt x="29894" y="1"/>
                  </a:moveTo>
                  <a:lnTo>
                    <a:pt x="29782" y="13"/>
                  </a:lnTo>
                  <a:lnTo>
                    <a:pt x="29670" y="25"/>
                  </a:lnTo>
                  <a:lnTo>
                    <a:pt x="29558" y="63"/>
                  </a:lnTo>
                  <a:lnTo>
                    <a:pt x="29459" y="100"/>
                  </a:lnTo>
                  <a:lnTo>
                    <a:pt x="29359" y="150"/>
                  </a:lnTo>
                  <a:lnTo>
                    <a:pt x="29260" y="212"/>
                  </a:lnTo>
                  <a:lnTo>
                    <a:pt x="29173" y="287"/>
                  </a:lnTo>
                  <a:lnTo>
                    <a:pt x="29085" y="361"/>
                  </a:lnTo>
                  <a:lnTo>
                    <a:pt x="29011" y="461"/>
                  </a:lnTo>
                  <a:lnTo>
                    <a:pt x="15171" y="18678"/>
                  </a:lnTo>
                  <a:lnTo>
                    <a:pt x="2028" y="3893"/>
                  </a:lnTo>
                  <a:lnTo>
                    <a:pt x="1940" y="3818"/>
                  </a:lnTo>
                  <a:lnTo>
                    <a:pt x="1853" y="3743"/>
                  </a:lnTo>
                  <a:lnTo>
                    <a:pt x="1754" y="3669"/>
                  </a:lnTo>
                  <a:lnTo>
                    <a:pt x="1654" y="3619"/>
                  </a:lnTo>
                  <a:lnTo>
                    <a:pt x="1555" y="3582"/>
                  </a:lnTo>
                  <a:lnTo>
                    <a:pt x="1443" y="3544"/>
                  </a:lnTo>
                  <a:lnTo>
                    <a:pt x="1331" y="3520"/>
                  </a:lnTo>
                  <a:lnTo>
                    <a:pt x="1219" y="3507"/>
                  </a:lnTo>
                  <a:lnTo>
                    <a:pt x="1120" y="3507"/>
                  </a:lnTo>
                  <a:lnTo>
                    <a:pt x="1008" y="3520"/>
                  </a:lnTo>
                  <a:lnTo>
                    <a:pt x="896" y="3544"/>
                  </a:lnTo>
                  <a:lnTo>
                    <a:pt x="784" y="3569"/>
                  </a:lnTo>
                  <a:lnTo>
                    <a:pt x="685" y="3607"/>
                  </a:lnTo>
                  <a:lnTo>
                    <a:pt x="573" y="3669"/>
                  </a:lnTo>
                  <a:lnTo>
                    <a:pt x="486" y="3731"/>
                  </a:lnTo>
                  <a:lnTo>
                    <a:pt x="386" y="3806"/>
                  </a:lnTo>
                  <a:lnTo>
                    <a:pt x="299" y="3880"/>
                  </a:lnTo>
                  <a:lnTo>
                    <a:pt x="224" y="3980"/>
                  </a:lnTo>
                  <a:lnTo>
                    <a:pt x="162" y="4067"/>
                  </a:lnTo>
                  <a:lnTo>
                    <a:pt x="113" y="4166"/>
                  </a:lnTo>
                  <a:lnTo>
                    <a:pt x="63" y="4278"/>
                  </a:lnTo>
                  <a:lnTo>
                    <a:pt x="38" y="4378"/>
                  </a:lnTo>
                  <a:lnTo>
                    <a:pt x="13" y="4490"/>
                  </a:lnTo>
                  <a:lnTo>
                    <a:pt x="1" y="4601"/>
                  </a:lnTo>
                  <a:lnTo>
                    <a:pt x="1" y="4713"/>
                  </a:lnTo>
                  <a:lnTo>
                    <a:pt x="13" y="4825"/>
                  </a:lnTo>
                  <a:lnTo>
                    <a:pt x="26" y="4937"/>
                  </a:lnTo>
                  <a:lnTo>
                    <a:pt x="63" y="5037"/>
                  </a:lnTo>
                  <a:lnTo>
                    <a:pt x="100" y="5149"/>
                  </a:lnTo>
                  <a:lnTo>
                    <a:pt x="150" y="5248"/>
                  </a:lnTo>
                  <a:lnTo>
                    <a:pt x="212" y="5348"/>
                  </a:lnTo>
                  <a:lnTo>
                    <a:pt x="287" y="5435"/>
                  </a:lnTo>
                  <a:lnTo>
                    <a:pt x="15308" y="22321"/>
                  </a:lnTo>
                  <a:lnTo>
                    <a:pt x="30851" y="1853"/>
                  </a:lnTo>
                  <a:lnTo>
                    <a:pt x="30926" y="1754"/>
                  </a:lnTo>
                  <a:lnTo>
                    <a:pt x="30976" y="1654"/>
                  </a:lnTo>
                  <a:lnTo>
                    <a:pt x="31025" y="1555"/>
                  </a:lnTo>
                  <a:lnTo>
                    <a:pt x="31063" y="1443"/>
                  </a:lnTo>
                  <a:lnTo>
                    <a:pt x="31075" y="1331"/>
                  </a:lnTo>
                  <a:lnTo>
                    <a:pt x="31087" y="1219"/>
                  </a:lnTo>
                  <a:lnTo>
                    <a:pt x="31087" y="1107"/>
                  </a:lnTo>
                  <a:lnTo>
                    <a:pt x="31087" y="995"/>
                  </a:lnTo>
                  <a:lnTo>
                    <a:pt x="31063" y="883"/>
                  </a:lnTo>
                  <a:lnTo>
                    <a:pt x="31025" y="784"/>
                  </a:lnTo>
                  <a:lnTo>
                    <a:pt x="30988" y="672"/>
                  </a:lnTo>
                  <a:lnTo>
                    <a:pt x="30938" y="573"/>
                  </a:lnTo>
                  <a:lnTo>
                    <a:pt x="30876" y="486"/>
                  </a:lnTo>
                  <a:lnTo>
                    <a:pt x="30801" y="399"/>
                  </a:lnTo>
                  <a:lnTo>
                    <a:pt x="30727" y="311"/>
                  </a:lnTo>
                  <a:lnTo>
                    <a:pt x="30640" y="237"/>
                  </a:lnTo>
                  <a:lnTo>
                    <a:pt x="30540" y="162"/>
                  </a:lnTo>
                  <a:lnTo>
                    <a:pt x="30428" y="113"/>
                  </a:lnTo>
                  <a:lnTo>
                    <a:pt x="30329" y="63"/>
                  </a:lnTo>
                  <a:lnTo>
                    <a:pt x="30217" y="38"/>
                  </a:lnTo>
                  <a:lnTo>
                    <a:pt x="30105" y="13"/>
                  </a:lnTo>
                  <a:lnTo>
                    <a:pt x="29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h="3432" w="3433">
                  <a:moveTo>
                    <a:pt x="1567" y="0"/>
                  </a:moveTo>
                  <a:lnTo>
                    <a:pt x="1406" y="25"/>
                  </a:lnTo>
                  <a:lnTo>
                    <a:pt x="1244" y="62"/>
                  </a:lnTo>
                  <a:lnTo>
                    <a:pt x="1095" y="112"/>
                  </a:lnTo>
                  <a:lnTo>
                    <a:pt x="946" y="174"/>
                  </a:lnTo>
                  <a:lnTo>
                    <a:pt x="809" y="249"/>
                  </a:lnTo>
                  <a:lnTo>
                    <a:pt x="685" y="348"/>
                  </a:lnTo>
                  <a:lnTo>
                    <a:pt x="560" y="448"/>
                  </a:lnTo>
                  <a:lnTo>
                    <a:pt x="448" y="547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1"/>
                  </a:lnTo>
                  <a:lnTo>
                    <a:pt x="38" y="1380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39"/>
                  </a:lnTo>
                  <a:lnTo>
                    <a:pt x="75" y="2201"/>
                  </a:lnTo>
                  <a:lnTo>
                    <a:pt x="125" y="2350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8"/>
                  </a:lnTo>
                  <a:lnTo>
                    <a:pt x="448" y="2872"/>
                  </a:lnTo>
                  <a:lnTo>
                    <a:pt x="560" y="2984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5"/>
                  </a:lnTo>
                  <a:lnTo>
                    <a:pt x="1095" y="3308"/>
                  </a:lnTo>
                  <a:lnTo>
                    <a:pt x="1244" y="3357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45"/>
                  </a:lnTo>
                  <a:lnTo>
                    <a:pt x="2388" y="3295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4"/>
                  </a:lnTo>
                  <a:lnTo>
                    <a:pt x="2923" y="2922"/>
                  </a:lnTo>
                  <a:lnTo>
                    <a:pt x="3035" y="2798"/>
                  </a:lnTo>
                  <a:lnTo>
                    <a:pt x="3134" y="2673"/>
                  </a:lnTo>
                  <a:lnTo>
                    <a:pt x="3221" y="2524"/>
                  </a:lnTo>
                  <a:lnTo>
                    <a:pt x="3296" y="2375"/>
                  </a:lnTo>
                  <a:lnTo>
                    <a:pt x="3358" y="2226"/>
                  </a:lnTo>
                  <a:lnTo>
                    <a:pt x="3395" y="2052"/>
                  </a:lnTo>
                  <a:lnTo>
                    <a:pt x="3420" y="1890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6"/>
                  </a:lnTo>
                  <a:lnTo>
                    <a:pt x="3296" y="1045"/>
                  </a:lnTo>
                  <a:lnTo>
                    <a:pt x="3221" y="895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7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199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7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fill="none" h="3432" w="3433">
                  <a:moveTo>
                    <a:pt x="1717" y="3432"/>
                  </a:moveTo>
                  <a:lnTo>
                    <a:pt x="1717" y="3432"/>
                  </a:lnTo>
                  <a:lnTo>
                    <a:pt x="1567" y="3420"/>
                  </a:lnTo>
                  <a:lnTo>
                    <a:pt x="1567" y="3420"/>
                  </a:lnTo>
                  <a:lnTo>
                    <a:pt x="1406" y="3395"/>
                  </a:lnTo>
                  <a:lnTo>
                    <a:pt x="1244" y="3357"/>
                  </a:lnTo>
                  <a:lnTo>
                    <a:pt x="1095" y="3308"/>
                  </a:lnTo>
                  <a:lnTo>
                    <a:pt x="946" y="3245"/>
                  </a:lnTo>
                  <a:lnTo>
                    <a:pt x="809" y="3171"/>
                  </a:lnTo>
                  <a:lnTo>
                    <a:pt x="685" y="3084"/>
                  </a:lnTo>
                  <a:lnTo>
                    <a:pt x="560" y="2984"/>
                  </a:lnTo>
                  <a:lnTo>
                    <a:pt x="448" y="2872"/>
                  </a:lnTo>
                  <a:lnTo>
                    <a:pt x="349" y="2748"/>
                  </a:lnTo>
                  <a:lnTo>
                    <a:pt x="262" y="2624"/>
                  </a:lnTo>
                  <a:lnTo>
                    <a:pt x="187" y="2487"/>
                  </a:lnTo>
                  <a:lnTo>
                    <a:pt x="125" y="2350"/>
                  </a:lnTo>
                  <a:lnTo>
                    <a:pt x="75" y="2201"/>
                  </a:lnTo>
                  <a:lnTo>
                    <a:pt x="38" y="2039"/>
                  </a:lnTo>
                  <a:lnTo>
                    <a:pt x="13" y="1878"/>
                  </a:lnTo>
                  <a:lnTo>
                    <a:pt x="1" y="1716"/>
                  </a:lnTo>
                  <a:lnTo>
                    <a:pt x="1" y="1716"/>
                  </a:lnTo>
                  <a:lnTo>
                    <a:pt x="13" y="1542"/>
                  </a:lnTo>
                  <a:lnTo>
                    <a:pt x="38" y="1380"/>
                  </a:lnTo>
                  <a:lnTo>
                    <a:pt x="75" y="1231"/>
                  </a:lnTo>
                  <a:lnTo>
                    <a:pt x="125" y="1082"/>
                  </a:lnTo>
                  <a:lnTo>
                    <a:pt x="187" y="933"/>
                  </a:lnTo>
                  <a:lnTo>
                    <a:pt x="262" y="796"/>
                  </a:lnTo>
                  <a:lnTo>
                    <a:pt x="349" y="672"/>
                  </a:lnTo>
                  <a:lnTo>
                    <a:pt x="448" y="547"/>
                  </a:lnTo>
                  <a:lnTo>
                    <a:pt x="560" y="448"/>
                  </a:lnTo>
                  <a:lnTo>
                    <a:pt x="685" y="348"/>
                  </a:lnTo>
                  <a:lnTo>
                    <a:pt x="809" y="249"/>
                  </a:lnTo>
                  <a:lnTo>
                    <a:pt x="946" y="174"/>
                  </a:lnTo>
                  <a:lnTo>
                    <a:pt x="1095" y="112"/>
                  </a:lnTo>
                  <a:lnTo>
                    <a:pt x="1244" y="62"/>
                  </a:lnTo>
                  <a:lnTo>
                    <a:pt x="1406" y="25"/>
                  </a:lnTo>
                  <a:lnTo>
                    <a:pt x="1567" y="0"/>
                  </a:lnTo>
                  <a:lnTo>
                    <a:pt x="1567" y="0"/>
                  </a:lnTo>
                  <a:lnTo>
                    <a:pt x="1717" y="0"/>
                  </a:lnTo>
                  <a:lnTo>
                    <a:pt x="1717" y="0"/>
                  </a:lnTo>
                  <a:lnTo>
                    <a:pt x="1891" y="0"/>
                  </a:lnTo>
                  <a:lnTo>
                    <a:pt x="2065" y="37"/>
                  </a:lnTo>
                  <a:lnTo>
                    <a:pt x="2226" y="75"/>
                  </a:lnTo>
                  <a:lnTo>
                    <a:pt x="2388" y="137"/>
                  </a:lnTo>
                  <a:lnTo>
                    <a:pt x="2537" y="199"/>
                  </a:lnTo>
                  <a:lnTo>
                    <a:pt x="2674" y="286"/>
                  </a:lnTo>
                  <a:lnTo>
                    <a:pt x="2811" y="386"/>
                  </a:lnTo>
                  <a:lnTo>
                    <a:pt x="2923" y="497"/>
                  </a:lnTo>
                  <a:lnTo>
                    <a:pt x="3035" y="622"/>
                  </a:lnTo>
                  <a:lnTo>
                    <a:pt x="3134" y="759"/>
                  </a:lnTo>
                  <a:lnTo>
                    <a:pt x="3221" y="895"/>
                  </a:lnTo>
                  <a:lnTo>
                    <a:pt x="3296" y="1045"/>
                  </a:lnTo>
                  <a:lnTo>
                    <a:pt x="3358" y="1206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33" y="1716"/>
                  </a:lnTo>
                  <a:lnTo>
                    <a:pt x="3433" y="1716"/>
                  </a:lnTo>
                  <a:lnTo>
                    <a:pt x="3420" y="1890"/>
                  </a:lnTo>
                  <a:lnTo>
                    <a:pt x="3395" y="2052"/>
                  </a:lnTo>
                  <a:lnTo>
                    <a:pt x="3358" y="2226"/>
                  </a:lnTo>
                  <a:lnTo>
                    <a:pt x="3296" y="2375"/>
                  </a:lnTo>
                  <a:lnTo>
                    <a:pt x="3221" y="2524"/>
                  </a:lnTo>
                  <a:lnTo>
                    <a:pt x="3134" y="2673"/>
                  </a:lnTo>
                  <a:lnTo>
                    <a:pt x="3035" y="2798"/>
                  </a:lnTo>
                  <a:lnTo>
                    <a:pt x="2923" y="2922"/>
                  </a:lnTo>
                  <a:lnTo>
                    <a:pt x="2811" y="3034"/>
                  </a:lnTo>
                  <a:lnTo>
                    <a:pt x="2674" y="3134"/>
                  </a:lnTo>
                  <a:lnTo>
                    <a:pt x="2537" y="3221"/>
                  </a:lnTo>
                  <a:lnTo>
                    <a:pt x="2388" y="3295"/>
                  </a:lnTo>
                  <a:lnTo>
                    <a:pt x="2226" y="3345"/>
                  </a:lnTo>
                  <a:lnTo>
                    <a:pt x="2065" y="3395"/>
                  </a:lnTo>
                  <a:lnTo>
                    <a:pt x="1891" y="3420"/>
                  </a:lnTo>
                  <a:lnTo>
                    <a:pt x="1717" y="343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5070187" y="3650407"/>
              <a:ext cx="44329" cy="44329"/>
            </a:xfrm>
            <a:custGeom>
              <a:rect b="b" l="l" r="r" t="t"/>
              <a:pathLst>
                <a:path extrusionOk="0" h="3433" w="3433">
                  <a:moveTo>
                    <a:pt x="1567" y="0"/>
                  </a:moveTo>
                  <a:lnTo>
                    <a:pt x="1406" y="25"/>
                  </a:lnTo>
                  <a:lnTo>
                    <a:pt x="1244" y="63"/>
                  </a:lnTo>
                  <a:lnTo>
                    <a:pt x="1095" y="112"/>
                  </a:lnTo>
                  <a:lnTo>
                    <a:pt x="946" y="175"/>
                  </a:lnTo>
                  <a:lnTo>
                    <a:pt x="809" y="262"/>
                  </a:lnTo>
                  <a:lnTo>
                    <a:pt x="685" y="349"/>
                  </a:lnTo>
                  <a:lnTo>
                    <a:pt x="560" y="448"/>
                  </a:lnTo>
                  <a:lnTo>
                    <a:pt x="448" y="560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2"/>
                  </a:lnTo>
                  <a:lnTo>
                    <a:pt x="38" y="1393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40"/>
                  </a:lnTo>
                  <a:lnTo>
                    <a:pt x="75" y="2201"/>
                  </a:lnTo>
                  <a:lnTo>
                    <a:pt x="125" y="2351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61"/>
                  </a:lnTo>
                  <a:lnTo>
                    <a:pt x="448" y="2873"/>
                  </a:lnTo>
                  <a:lnTo>
                    <a:pt x="560" y="2985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6"/>
                  </a:lnTo>
                  <a:lnTo>
                    <a:pt x="1095" y="3308"/>
                  </a:lnTo>
                  <a:lnTo>
                    <a:pt x="1244" y="3358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58"/>
                  </a:lnTo>
                  <a:lnTo>
                    <a:pt x="2388" y="3296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5"/>
                  </a:lnTo>
                  <a:lnTo>
                    <a:pt x="2923" y="2923"/>
                  </a:lnTo>
                  <a:lnTo>
                    <a:pt x="3035" y="2811"/>
                  </a:lnTo>
                  <a:lnTo>
                    <a:pt x="3134" y="2674"/>
                  </a:lnTo>
                  <a:lnTo>
                    <a:pt x="3221" y="2537"/>
                  </a:lnTo>
                  <a:lnTo>
                    <a:pt x="3296" y="2376"/>
                  </a:lnTo>
                  <a:lnTo>
                    <a:pt x="3358" y="2226"/>
                  </a:lnTo>
                  <a:lnTo>
                    <a:pt x="3395" y="2065"/>
                  </a:lnTo>
                  <a:lnTo>
                    <a:pt x="3420" y="1891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7"/>
                  </a:lnTo>
                  <a:lnTo>
                    <a:pt x="3296" y="1045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8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212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8"/>
                  </a:lnTo>
                  <a:lnTo>
                    <a:pt x="1891" y="13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659944" y="2851446"/>
              <a:ext cx="738776" cy="473837"/>
            </a:xfrm>
            <a:custGeom>
              <a:rect b="b" l="l" r="r" t="t"/>
              <a:pathLst>
                <a:path extrusionOk="0" h="36696" w="57214">
                  <a:moveTo>
                    <a:pt x="33662" y="2052"/>
                  </a:moveTo>
                  <a:lnTo>
                    <a:pt x="33836" y="2089"/>
                  </a:lnTo>
                  <a:lnTo>
                    <a:pt x="33997" y="2127"/>
                  </a:lnTo>
                  <a:lnTo>
                    <a:pt x="34159" y="2189"/>
                  </a:lnTo>
                  <a:lnTo>
                    <a:pt x="34308" y="2251"/>
                  </a:lnTo>
                  <a:lnTo>
                    <a:pt x="34445" y="2338"/>
                  </a:lnTo>
                  <a:lnTo>
                    <a:pt x="34582" y="2438"/>
                  </a:lnTo>
                  <a:lnTo>
                    <a:pt x="34694" y="2549"/>
                  </a:lnTo>
                  <a:lnTo>
                    <a:pt x="34806" y="2674"/>
                  </a:lnTo>
                  <a:lnTo>
                    <a:pt x="34905" y="2811"/>
                  </a:lnTo>
                  <a:lnTo>
                    <a:pt x="34992" y="2947"/>
                  </a:lnTo>
                  <a:lnTo>
                    <a:pt x="35067" y="3097"/>
                  </a:lnTo>
                  <a:lnTo>
                    <a:pt x="35129" y="3258"/>
                  </a:lnTo>
                  <a:lnTo>
                    <a:pt x="35166" y="3420"/>
                  </a:lnTo>
                  <a:lnTo>
                    <a:pt x="35191" y="3594"/>
                  </a:lnTo>
                  <a:lnTo>
                    <a:pt x="35204" y="3768"/>
                  </a:lnTo>
                  <a:lnTo>
                    <a:pt x="35191" y="3942"/>
                  </a:lnTo>
                  <a:lnTo>
                    <a:pt x="35166" y="4104"/>
                  </a:lnTo>
                  <a:lnTo>
                    <a:pt x="35129" y="4278"/>
                  </a:lnTo>
                  <a:lnTo>
                    <a:pt x="35067" y="4427"/>
                  </a:lnTo>
                  <a:lnTo>
                    <a:pt x="34992" y="4576"/>
                  </a:lnTo>
                  <a:lnTo>
                    <a:pt x="34905" y="4725"/>
                  </a:lnTo>
                  <a:lnTo>
                    <a:pt x="34806" y="4850"/>
                  </a:lnTo>
                  <a:lnTo>
                    <a:pt x="34694" y="4974"/>
                  </a:lnTo>
                  <a:lnTo>
                    <a:pt x="34582" y="5086"/>
                  </a:lnTo>
                  <a:lnTo>
                    <a:pt x="34445" y="5186"/>
                  </a:lnTo>
                  <a:lnTo>
                    <a:pt x="34308" y="5273"/>
                  </a:lnTo>
                  <a:lnTo>
                    <a:pt x="34159" y="5347"/>
                  </a:lnTo>
                  <a:lnTo>
                    <a:pt x="33997" y="5397"/>
                  </a:lnTo>
                  <a:lnTo>
                    <a:pt x="33836" y="5447"/>
                  </a:lnTo>
                  <a:lnTo>
                    <a:pt x="33662" y="5472"/>
                  </a:lnTo>
                  <a:lnTo>
                    <a:pt x="33488" y="5484"/>
                  </a:lnTo>
                  <a:lnTo>
                    <a:pt x="33338" y="5472"/>
                  </a:lnTo>
                  <a:lnTo>
                    <a:pt x="33177" y="5447"/>
                  </a:lnTo>
                  <a:lnTo>
                    <a:pt x="33015" y="5409"/>
                  </a:lnTo>
                  <a:lnTo>
                    <a:pt x="32866" y="5360"/>
                  </a:lnTo>
                  <a:lnTo>
                    <a:pt x="32717" y="5297"/>
                  </a:lnTo>
                  <a:lnTo>
                    <a:pt x="32580" y="5223"/>
                  </a:lnTo>
                  <a:lnTo>
                    <a:pt x="32456" y="5136"/>
                  </a:lnTo>
                  <a:lnTo>
                    <a:pt x="32331" y="5036"/>
                  </a:lnTo>
                  <a:lnTo>
                    <a:pt x="32219" y="4924"/>
                  </a:lnTo>
                  <a:lnTo>
                    <a:pt x="32120" y="4800"/>
                  </a:lnTo>
                  <a:lnTo>
                    <a:pt x="32033" y="4676"/>
                  </a:lnTo>
                  <a:lnTo>
                    <a:pt x="31958" y="4539"/>
                  </a:lnTo>
                  <a:lnTo>
                    <a:pt x="31896" y="4402"/>
                  </a:lnTo>
                  <a:lnTo>
                    <a:pt x="31846" y="4253"/>
                  </a:lnTo>
                  <a:lnTo>
                    <a:pt x="31809" y="4091"/>
                  </a:lnTo>
                  <a:lnTo>
                    <a:pt x="31784" y="3930"/>
                  </a:lnTo>
                  <a:lnTo>
                    <a:pt x="31772" y="3768"/>
                  </a:lnTo>
                  <a:lnTo>
                    <a:pt x="31784" y="3594"/>
                  </a:lnTo>
                  <a:lnTo>
                    <a:pt x="31809" y="3432"/>
                  </a:lnTo>
                  <a:lnTo>
                    <a:pt x="31846" y="3283"/>
                  </a:lnTo>
                  <a:lnTo>
                    <a:pt x="31896" y="3134"/>
                  </a:lnTo>
                  <a:lnTo>
                    <a:pt x="31958" y="2985"/>
                  </a:lnTo>
                  <a:lnTo>
                    <a:pt x="32033" y="2848"/>
                  </a:lnTo>
                  <a:lnTo>
                    <a:pt x="32120" y="2724"/>
                  </a:lnTo>
                  <a:lnTo>
                    <a:pt x="32219" y="2599"/>
                  </a:lnTo>
                  <a:lnTo>
                    <a:pt x="32331" y="2500"/>
                  </a:lnTo>
                  <a:lnTo>
                    <a:pt x="32456" y="2400"/>
                  </a:lnTo>
                  <a:lnTo>
                    <a:pt x="32580" y="2301"/>
                  </a:lnTo>
                  <a:lnTo>
                    <a:pt x="32717" y="2226"/>
                  </a:lnTo>
                  <a:lnTo>
                    <a:pt x="32866" y="2164"/>
                  </a:lnTo>
                  <a:lnTo>
                    <a:pt x="33015" y="2114"/>
                  </a:lnTo>
                  <a:lnTo>
                    <a:pt x="33177" y="2077"/>
                  </a:lnTo>
                  <a:lnTo>
                    <a:pt x="33338" y="2052"/>
                  </a:lnTo>
                  <a:close/>
                  <a:moveTo>
                    <a:pt x="33674" y="0"/>
                  </a:moveTo>
                  <a:lnTo>
                    <a:pt x="32816" y="13"/>
                  </a:lnTo>
                  <a:lnTo>
                    <a:pt x="31946" y="38"/>
                  </a:lnTo>
                  <a:lnTo>
                    <a:pt x="31088" y="100"/>
                  </a:lnTo>
                  <a:lnTo>
                    <a:pt x="30242" y="174"/>
                  </a:lnTo>
                  <a:lnTo>
                    <a:pt x="29397" y="274"/>
                  </a:lnTo>
                  <a:lnTo>
                    <a:pt x="28551" y="386"/>
                  </a:lnTo>
                  <a:lnTo>
                    <a:pt x="27718" y="523"/>
                  </a:lnTo>
                  <a:lnTo>
                    <a:pt x="26897" y="684"/>
                  </a:lnTo>
                  <a:lnTo>
                    <a:pt x="26077" y="858"/>
                  </a:lnTo>
                  <a:lnTo>
                    <a:pt x="25268" y="1057"/>
                  </a:lnTo>
                  <a:lnTo>
                    <a:pt x="24460" y="1281"/>
                  </a:lnTo>
                  <a:lnTo>
                    <a:pt x="23664" y="1517"/>
                  </a:lnTo>
                  <a:lnTo>
                    <a:pt x="22881" y="1766"/>
                  </a:lnTo>
                  <a:lnTo>
                    <a:pt x="22097" y="2040"/>
                  </a:lnTo>
                  <a:lnTo>
                    <a:pt x="21327" y="2338"/>
                  </a:lnTo>
                  <a:lnTo>
                    <a:pt x="20568" y="2649"/>
                  </a:lnTo>
                  <a:lnTo>
                    <a:pt x="19822" y="2972"/>
                  </a:lnTo>
                  <a:lnTo>
                    <a:pt x="19076" y="3320"/>
                  </a:lnTo>
                  <a:lnTo>
                    <a:pt x="18355" y="3681"/>
                  </a:lnTo>
                  <a:lnTo>
                    <a:pt x="17633" y="4066"/>
                  </a:lnTo>
                  <a:lnTo>
                    <a:pt x="16912" y="4464"/>
                  </a:lnTo>
                  <a:lnTo>
                    <a:pt x="16216" y="4875"/>
                  </a:lnTo>
                  <a:lnTo>
                    <a:pt x="15532" y="5297"/>
                  </a:lnTo>
                  <a:lnTo>
                    <a:pt x="14848" y="5745"/>
                  </a:lnTo>
                  <a:lnTo>
                    <a:pt x="14189" y="6205"/>
                  </a:lnTo>
                  <a:lnTo>
                    <a:pt x="13530" y="6690"/>
                  </a:lnTo>
                  <a:lnTo>
                    <a:pt x="12896" y="7175"/>
                  </a:lnTo>
                  <a:lnTo>
                    <a:pt x="12262" y="7685"/>
                  </a:lnTo>
                  <a:lnTo>
                    <a:pt x="11640" y="8207"/>
                  </a:lnTo>
                  <a:lnTo>
                    <a:pt x="11043" y="8742"/>
                  </a:lnTo>
                  <a:lnTo>
                    <a:pt x="10446" y="9301"/>
                  </a:lnTo>
                  <a:lnTo>
                    <a:pt x="9874" y="9861"/>
                  </a:lnTo>
                  <a:lnTo>
                    <a:pt x="9302" y="10433"/>
                  </a:lnTo>
                  <a:lnTo>
                    <a:pt x="8755" y="11030"/>
                  </a:lnTo>
                  <a:lnTo>
                    <a:pt x="8220" y="11639"/>
                  </a:lnTo>
                  <a:lnTo>
                    <a:pt x="7698" y="12249"/>
                  </a:lnTo>
                  <a:lnTo>
                    <a:pt x="7188" y="12883"/>
                  </a:lnTo>
                  <a:lnTo>
                    <a:pt x="6691" y="13529"/>
                  </a:lnTo>
                  <a:lnTo>
                    <a:pt x="6218" y="14176"/>
                  </a:lnTo>
                  <a:lnTo>
                    <a:pt x="5758" y="14847"/>
                  </a:lnTo>
                  <a:lnTo>
                    <a:pt x="5311" y="15519"/>
                  </a:lnTo>
                  <a:lnTo>
                    <a:pt x="4875" y="16215"/>
                  </a:lnTo>
                  <a:lnTo>
                    <a:pt x="4465" y="16912"/>
                  </a:lnTo>
                  <a:lnTo>
                    <a:pt x="4067" y="17620"/>
                  </a:lnTo>
                  <a:lnTo>
                    <a:pt x="3694" y="18342"/>
                  </a:lnTo>
                  <a:lnTo>
                    <a:pt x="3321" y="19075"/>
                  </a:lnTo>
                  <a:lnTo>
                    <a:pt x="2985" y="19809"/>
                  </a:lnTo>
                  <a:lnTo>
                    <a:pt x="2650" y="20567"/>
                  </a:lnTo>
                  <a:lnTo>
                    <a:pt x="2339" y="21326"/>
                  </a:lnTo>
                  <a:lnTo>
                    <a:pt x="2053" y="22097"/>
                  </a:lnTo>
                  <a:lnTo>
                    <a:pt x="1779" y="22868"/>
                  </a:lnTo>
                  <a:lnTo>
                    <a:pt x="1518" y="23664"/>
                  </a:lnTo>
                  <a:lnTo>
                    <a:pt x="1282" y="24459"/>
                  </a:lnTo>
                  <a:lnTo>
                    <a:pt x="1070" y="25255"/>
                  </a:lnTo>
                  <a:lnTo>
                    <a:pt x="871" y="26063"/>
                  </a:lnTo>
                  <a:lnTo>
                    <a:pt x="685" y="26884"/>
                  </a:lnTo>
                  <a:lnTo>
                    <a:pt x="536" y="27717"/>
                  </a:lnTo>
                  <a:lnTo>
                    <a:pt x="399" y="28550"/>
                  </a:lnTo>
                  <a:lnTo>
                    <a:pt x="275" y="29384"/>
                  </a:lnTo>
                  <a:lnTo>
                    <a:pt x="175" y="30229"/>
                  </a:lnTo>
                  <a:lnTo>
                    <a:pt x="100" y="31087"/>
                  </a:lnTo>
                  <a:lnTo>
                    <a:pt x="51" y="31945"/>
                  </a:lnTo>
                  <a:lnTo>
                    <a:pt x="13" y="32803"/>
                  </a:lnTo>
                  <a:lnTo>
                    <a:pt x="1" y="33674"/>
                  </a:lnTo>
                  <a:lnTo>
                    <a:pt x="13" y="34432"/>
                  </a:lnTo>
                  <a:lnTo>
                    <a:pt x="38" y="35191"/>
                  </a:lnTo>
                  <a:lnTo>
                    <a:pt x="76" y="35949"/>
                  </a:lnTo>
                  <a:lnTo>
                    <a:pt x="138" y="36695"/>
                  </a:lnTo>
                  <a:lnTo>
                    <a:pt x="225" y="35887"/>
                  </a:lnTo>
                  <a:lnTo>
                    <a:pt x="324" y="35091"/>
                  </a:lnTo>
                  <a:lnTo>
                    <a:pt x="436" y="34308"/>
                  </a:lnTo>
                  <a:lnTo>
                    <a:pt x="573" y="33524"/>
                  </a:lnTo>
                  <a:lnTo>
                    <a:pt x="735" y="32741"/>
                  </a:lnTo>
                  <a:lnTo>
                    <a:pt x="896" y="31970"/>
                  </a:lnTo>
                  <a:lnTo>
                    <a:pt x="1095" y="31199"/>
                  </a:lnTo>
                  <a:lnTo>
                    <a:pt x="1294" y="30441"/>
                  </a:lnTo>
                  <a:lnTo>
                    <a:pt x="1518" y="29694"/>
                  </a:lnTo>
                  <a:lnTo>
                    <a:pt x="1767" y="28948"/>
                  </a:lnTo>
                  <a:lnTo>
                    <a:pt x="2015" y="28215"/>
                  </a:lnTo>
                  <a:lnTo>
                    <a:pt x="2289" y="27481"/>
                  </a:lnTo>
                  <a:lnTo>
                    <a:pt x="2587" y="26760"/>
                  </a:lnTo>
                  <a:lnTo>
                    <a:pt x="2886" y="26051"/>
                  </a:lnTo>
                  <a:lnTo>
                    <a:pt x="3209" y="25342"/>
                  </a:lnTo>
                  <a:lnTo>
                    <a:pt x="3545" y="24658"/>
                  </a:lnTo>
                  <a:lnTo>
                    <a:pt x="3905" y="23962"/>
                  </a:lnTo>
                  <a:lnTo>
                    <a:pt x="4266" y="23291"/>
                  </a:lnTo>
                  <a:lnTo>
                    <a:pt x="4652" y="22619"/>
                  </a:lnTo>
                  <a:lnTo>
                    <a:pt x="5049" y="21972"/>
                  </a:lnTo>
                  <a:lnTo>
                    <a:pt x="5460" y="21326"/>
                  </a:lnTo>
                  <a:lnTo>
                    <a:pt x="5895" y="20679"/>
                  </a:lnTo>
                  <a:lnTo>
                    <a:pt x="6330" y="20058"/>
                  </a:lnTo>
                  <a:lnTo>
                    <a:pt x="6790" y="19436"/>
                  </a:lnTo>
                  <a:lnTo>
                    <a:pt x="7250" y="18839"/>
                  </a:lnTo>
                  <a:lnTo>
                    <a:pt x="7735" y="18242"/>
                  </a:lnTo>
                  <a:lnTo>
                    <a:pt x="8233" y="17658"/>
                  </a:lnTo>
                  <a:lnTo>
                    <a:pt x="8730" y="17086"/>
                  </a:lnTo>
                  <a:lnTo>
                    <a:pt x="9252" y="16526"/>
                  </a:lnTo>
                  <a:lnTo>
                    <a:pt x="9787" y="15979"/>
                  </a:lnTo>
                  <a:lnTo>
                    <a:pt x="10334" y="15444"/>
                  </a:lnTo>
                  <a:lnTo>
                    <a:pt x="10881" y="14922"/>
                  </a:lnTo>
                  <a:lnTo>
                    <a:pt x="11453" y="14412"/>
                  </a:lnTo>
                  <a:lnTo>
                    <a:pt x="12038" y="13915"/>
                  </a:lnTo>
                  <a:lnTo>
                    <a:pt x="12622" y="13430"/>
                  </a:lnTo>
                  <a:lnTo>
                    <a:pt x="13231" y="12957"/>
                  </a:lnTo>
                  <a:lnTo>
                    <a:pt x="13841" y="12497"/>
                  </a:lnTo>
                  <a:lnTo>
                    <a:pt x="14463" y="12050"/>
                  </a:lnTo>
                  <a:lnTo>
                    <a:pt x="15097" y="11627"/>
                  </a:lnTo>
                  <a:lnTo>
                    <a:pt x="15743" y="11204"/>
                  </a:lnTo>
                  <a:lnTo>
                    <a:pt x="16402" y="10806"/>
                  </a:lnTo>
                  <a:lnTo>
                    <a:pt x="17061" y="10421"/>
                  </a:lnTo>
                  <a:lnTo>
                    <a:pt x="17733" y="10048"/>
                  </a:lnTo>
                  <a:lnTo>
                    <a:pt x="18417" y="9687"/>
                  </a:lnTo>
                  <a:lnTo>
                    <a:pt x="19113" y="9339"/>
                  </a:lnTo>
                  <a:lnTo>
                    <a:pt x="19809" y="9015"/>
                  </a:lnTo>
                  <a:lnTo>
                    <a:pt x="20518" y="8705"/>
                  </a:lnTo>
                  <a:lnTo>
                    <a:pt x="21239" y="8406"/>
                  </a:lnTo>
                  <a:lnTo>
                    <a:pt x="21961" y="8133"/>
                  </a:lnTo>
                  <a:lnTo>
                    <a:pt x="22694" y="7871"/>
                  </a:lnTo>
                  <a:lnTo>
                    <a:pt x="23440" y="7623"/>
                  </a:lnTo>
                  <a:lnTo>
                    <a:pt x="24186" y="7387"/>
                  </a:lnTo>
                  <a:lnTo>
                    <a:pt x="24945" y="7175"/>
                  </a:lnTo>
                  <a:lnTo>
                    <a:pt x="25704" y="6989"/>
                  </a:lnTo>
                  <a:lnTo>
                    <a:pt x="26474" y="6802"/>
                  </a:lnTo>
                  <a:lnTo>
                    <a:pt x="27258" y="6653"/>
                  </a:lnTo>
                  <a:lnTo>
                    <a:pt x="28041" y="6504"/>
                  </a:lnTo>
                  <a:lnTo>
                    <a:pt x="28825" y="6379"/>
                  </a:lnTo>
                  <a:lnTo>
                    <a:pt x="29620" y="6280"/>
                  </a:lnTo>
                  <a:lnTo>
                    <a:pt x="30429" y="6193"/>
                  </a:lnTo>
                  <a:lnTo>
                    <a:pt x="31225" y="6118"/>
                  </a:lnTo>
                  <a:lnTo>
                    <a:pt x="32045" y="6081"/>
                  </a:lnTo>
                  <a:lnTo>
                    <a:pt x="32853" y="6044"/>
                  </a:lnTo>
                  <a:lnTo>
                    <a:pt x="33674" y="6031"/>
                  </a:lnTo>
                  <a:lnTo>
                    <a:pt x="34532" y="6044"/>
                  </a:lnTo>
                  <a:lnTo>
                    <a:pt x="35390" y="6081"/>
                  </a:lnTo>
                  <a:lnTo>
                    <a:pt x="36236" y="6131"/>
                  </a:lnTo>
                  <a:lnTo>
                    <a:pt x="37069" y="6205"/>
                  </a:lnTo>
                  <a:lnTo>
                    <a:pt x="37902" y="6292"/>
                  </a:lnTo>
                  <a:lnTo>
                    <a:pt x="38735" y="6417"/>
                  </a:lnTo>
                  <a:lnTo>
                    <a:pt x="39556" y="6541"/>
                  </a:lnTo>
                  <a:lnTo>
                    <a:pt x="40364" y="6703"/>
                  </a:lnTo>
                  <a:lnTo>
                    <a:pt x="41172" y="6877"/>
                  </a:lnTo>
                  <a:lnTo>
                    <a:pt x="41968" y="7063"/>
                  </a:lnTo>
                  <a:lnTo>
                    <a:pt x="42764" y="7275"/>
                  </a:lnTo>
                  <a:lnTo>
                    <a:pt x="43547" y="7511"/>
                  </a:lnTo>
                  <a:lnTo>
                    <a:pt x="44331" y="7747"/>
                  </a:lnTo>
                  <a:lnTo>
                    <a:pt x="45089" y="8021"/>
                  </a:lnTo>
                  <a:lnTo>
                    <a:pt x="45848" y="8307"/>
                  </a:lnTo>
                  <a:lnTo>
                    <a:pt x="46606" y="8605"/>
                  </a:lnTo>
                  <a:lnTo>
                    <a:pt x="47340" y="8928"/>
                  </a:lnTo>
                  <a:lnTo>
                    <a:pt x="48074" y="9264"/>
                  </a:lnTo>
                  <a:lnTo>
                    <a:pt x="48795" y="9612"/>
                  </a:lnTo>
                  <a:lnTo>
                    <a:pt x="49516" y="9985"/>
                  </a:lnTo>
                  <a:lnTo>
                    <a:pt x="50212" y="10371"/>
                  </a:lnTo>
                  <a:lnTo>
                    <a:pt x="50909" y="10769"/>
                  </a:lnTo>
                  <a:lnTo>
                    <a:pt x="51593" y="11192"/>
                  </a:lnTo>
                  <a:lnTo>
                    <a:pt x="52264" y="11627"/>
                  </a:lnTo>
                  <a:lnTo>
                    <a:pt x="52923" y="12074"/>
                  </a:lnTo>
                  <a:lnTo>
                    <a:pt x="53570" y="12535"/>
                  </a:lnTo>
                  <a:lnTo>
                    <a:pt x="54204" y="13007"/>
                  </a:lnTo>
                  <a:lnTo>
                    <a:pt x="54838" y="13504"/>
                  </a:lnTo>
                  <a:lnTo>
                    <a:pt x="55447" y="14014"/>
                  </a:lnTo>
                  <a:lnTo>
                    <a:pt x="56044" y="14536"/>
                  </a:lnTo>
                  <a:lnTo>
                    <a:pt x="56641" y="15071"/>
                  </a:lnTo>
                  <a:lnTo>
                    <a:pt x="57213" y="15618"/>
                  </a:lnTo>
                  <a:lnTo>
                    <a:pt x="57213" y="9587"/>
                  </a:lnTo>
                  <a:lnTo>
                    <a:pt x="56641" y="9040"/>
                  </a:lnTo>
                  <a:lnTo>
                    <a:pt x="56044" y="8493"/>
                  </a:lnTo>
                  <a:lnTo>
                    <a:pt x="55447" y="7971"/>
                  </a:lnTo>
                  <a:lnTo>
                    <a:pt x="54838" y="7474"/>
                  </a:lnTo>
                  <a:lnTo>
                    <a:pt x="54204" y="6976"/>
                  </a:lnTo>
                  <a:lnTo>
                    <a:pt x="53570" y="6491"/>
                  </a:lnTo>
                  <a:lnTo>
                    <a:pt x="52923" y="6031"/>
                  </a:lnTo>
                  <a:lnTo>
                    <a:pt x="52264" y="5583"/>
                  </a:lnTo>
                  <a:lnTo>
                    <a:pt x="51593" y="5148"/>
                  </a:lnTo>
                  <a:lnTo>
                    <a:pt x="50909" y="4738"/>
                  </a:lnTo>
                  <a:lnTo>
                    <a:pt x="50212" y="4328"/>
                  </a:lnTo>
                  <a:lnTo>
                    <a:pt x="49516" y="3942"/>
                  </a:lnTo>
                  <a:lnTo>
                    <a:pt x="48795" y="3569"/>
                  </a:lnTo>
                  <a:lnTo>
                    <a:pt x="48074" y="3221"/>
                  </a:lnTo>
                  <a:lnTo>
                    <a:pt x="47340" y="2885"/>
                  </a:lnTo>
                  <a:lnTo>
                    <a:pt x="46606" y="2562"/>
                  </a:lnTo>
                  <a:lnTo>
                    <a:pt x="45848" y="2263"/>
                  </a:lnTo>
                  <a:lnTo>
                    <a:pt x="45089" y="1977"/>
                  </a:lnTo>
                  <a:lnTo>
                    <a:pt x="44331" y="1716"/>
                  </a:lnTo>
                  <a:lnTo>
                    <a:pt x="43547" y="1468"/>
                  </a:lnTo>
                  <a:lnTo>
                    <a:pt x="42764" y="1244"/>
                  </a:lnTo>
                  <a:lnTo>
                    <a:pt x="41968" y="1032"/>
                  </a:lnTo>
                  <a:lnTo>
                    <a:pt x="41172" y="833"/>
                  </a:lnTo>
                  <a:lnTo>
                    <a:pt x="40364" y="659"/>
                  </a:lnTo>
                  <a:lnTo>
                    <a:pt x="39556" y="510"/>
                  </a:lnTo>
                  <a:lnTo>
                    <a:pt x="38735" y="373"/>
                  </a:lnTo>
                  <a:lnTo>
                    <a:pt x="37902" y="261"/>
                  </a:lnTo>
                  <a:lnTo>
                    <a:pt x="37069" y="162"/>
                  </a:lnTo>
                  <a:lnTo>
                    <a:pt x="36236" y="87"/>
                  </a:lnTo>
                  <a:lnTo>
                    <a:pt x="35390" y="38"/>
                  </a:lnTo>
                  <a:lnTo>
                    <a:pt x="34532" y="13"/>
                  </a:lnTo>
                  <a:lnTo>
                    <a:pt x="33674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fill="none" h="3432" w="3433">
                  <a:moveTo>
                    <a:pt x="1717" y="3432"/>
                  </a:moveTo>
                  <a:lnTo>
                    <a:pt x="1717" y="3432"/>
                  </a:lnTo>
                  <a:lnTo>
                    <a:pt x="1567" y="3420"/>
                  </a:lnTo>
                  <a:lnTo>
                    <a:pt x="1567" y="3420"/>
                  </a:lnTo>
                  <a:lnTo>
                    <a:pt x="1406" y="3395"/>
                  </a:lnTo>
                  <a:lnTo>
                    <a:pt x="1244" y="3357"/>
                  </a:lnTo>
                  <a:lnTo>
                    <a:pt x="1095" y="3308"/>
                  </a:lnTo>
                  <a:lnTo>
                    <a:pt x="946" y="3245"/>
                  </a:lnTo>
                  <a:lnTo>
                    <a:pt x="809" y="3171"/>
                  </a:lnTo>
                  <a:lnTo>
                    <a:pt x="685" y="3084"/>
                  </a:lnTo>
                  <a:lnTo>
                    <a:pt x="560" y="2984"/>
                  </a:lnTo>
                  <a:lnTo>
                    <a:pt x="448" y="2872"/>
                  </a:lnTo>
                  <a:lnTo>
                    <a:pt x="349" y="2748"/>
                  </a:lnTo>
                  <a:lnTo>
                    <a:pt x="262" y="2624"/>
                  </a:lnTo>
                  <a:lnTo>
                    <a:pt x="187" y="2487"/>
                  </a:lnTo>
                  <a:lnTo>
                    <a:pt x="125" y="2350"/>
                  </a:lnTo>
                  <a:lnTo>
                    <a:pt x="75" y="2201"/>
                  </a:lnTo>
                  <a:lnTo>
                    <a:pt x="38" y="2039"/>
                  </a:lnTo>
                  <a:lnTo>
                    <a:pt x="13" y="1878"/>
                  </a:lnTo>
                  <a:lnTo>
                    <a:pt x="1" y="1716"/>
                  </a:lnTo>
                  <a:lnTo>
                    <a:pt x="1" y="1716"/>
                  </a:lnTo>
                  <a:lnTo>
                    <a:pt x="13" y="1542"/>
                  </a:lnTo>
                  <a:lnTo>
                    <a:pt x="38" y="1380"/>
                  </a:lnTo>
                  <a:lnTo>
                    <a:pt x="75" y="1231"/>
                  </a:lnTo>
                  <a:lnTo>
                    <a:pt x="125" y="1082"/>
                  </a:lnTo>
                  <a:lnTo>
                    <a:pt x="187" y="933"/>
                  </a:lnTo>
                  <a:lnTo>
                    <a:pt x="262" y="796"/>
                  </a:lnTo>
                  <a:lnTo>
                    <a:pt x="349" y="672"/>
                  </a:lnTo>
                  <a:lnTo>
                    <a:pt x="448" y="547"/>
                  </a:lnTo>
                  <a:lnTo>
                    <a:pt x="560" y="448"/>
                  </a:lnTo>
                  <a:lnTo>
                    <a:pt x="685" y="348"/>
                  </a:lnTo>
                  <a:lnTo>
                    <a:pt x="809" y="249"/>
                  </a:lnTo>
                  <a:lnTo>
                    <a:pt x="946" y="174"/>
                  </a:lnTo>
                  <a:lnTo>
                    <a:pt x="1095" y="112"/>
                  </a:lnTo>
                  <a:lnTo>
                    <a:pt x="1244" y="62"/>
                  </a:lnTo>
                  <a:lnTo>
                    <a:pt x="1406" y="25"/>
                  </a:lnTo>
                  <a:lnTo>
                    <a:pt x="1567" y="0"/>
                  </a:lnTo>
                  <a:lnTo>
                    <a:pt x="1567" y="0"/>
                  </a:lnTo>
                  <a:lnTo>
                    <a:pt x="1717" y="0"/>
                  </a:lnTo>
                  <a:lnTo>
                    <a:pt x="1717" y="0"/>
                  </a:lnTo>
                  <a:lnTo>
                    <a:pt x="1891" y="0"/>
                  </a:lnTo>
                  <a:lnTo>
                    <a:pt x="2065" y="37"/>
                  </a:lnTo>
                  <a:lnTo>
                    <a:pt x="2226" y="75"/>
                  </a:lnTo>
                  <a:lnTo>
                    <a:pt x="2388" y="137"/>
                  </a:lnTo>
                  <a:lnTo>
                    <a:pt x="2537" y="199"/>
                  </a:lnTo>
                  <a:lnTo>
                    <a:pt x="2674" y="286"/>
                  </a:lnTo>
                  <a:lnTo>
                    <a:pt x="2811" y="386"/>
                  </a:lnTo>
                  <a:lnTo>
                    <a:pt x="2923" y="497"/>
                  </a:lnTo>
                  <a:lnTo>
                    <a:pt x="3035" y="622"/>
                  </a:lnTo>
                  <a:lnTo>
                    <a:pt x="3134" y="759"/>
                  </a:lnTo>
                  <a:lnTo>
                    <a:pt x="3221" y="895"/>
                  </a:lnTo>
                  <a:lnTo>
                    <a:pt x="3296" y="1045"/>
                  </a:lnTo>
                  <a:lnTo>
                    <a:pt x="3358" y="1206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33" y="1716"/>
                  </a:lnTo>
                  <a:lnTo>
                    <a:pt x="3433" y="1716"/>
                  </a:lnTo>
                  <a:lnTo>
                    <a:pt x="3420" y="1890"/>
                  </a:lnTo>
                  <a:lnTo>
                    <a:pt x="3395" y="2052"/>
                  </a:lnTo>
                  <a:lnTo>
                    <a:pt x="3358" y="2226"/>
                  </a:lnTo>
                  <a:lnTo>
                    <a:pt x="3296" y="2375"/>
                  </a:lnTo>
                  <a:lnTo>
                    <a:pt x="3221" y="2524"/>
                  </a:lnTo>
                  <a:lnTo>
                    <a:pt x="3134" y="2673"/>
                  </a:lnTo>
                  <a:lnTo>
                    <a:pt x="3035" y="2798"/>
                  </a:lnTo>
                  <a:lnTo>
                    <a:pt x="2923" y="2922"/>
                  </a:lnTo>
                  <a:lnTo>
                    <a:pt x="2811" y="3034"/>
                  </a:lnTo>
                  <a:lnTo>
                    <a:pt x="2674" y="3134"/>
                  </a:lnTo>
                  <a:lnTo>
                    <a:pt x="2537" y="3221"/>
                  </a:lnTo>
                  <a:lnTo>
                    <a:pt x="2388" y="3295"/>
                  </a:lnTo>
                  <a:lnTo>
                    <a:pt x="2226" y="3345"/>
                  </a:lnTo>
                  <a:lnTo>
                    <a:pt x="2065" y="3395"/>
                  </a:lnTo>
                  <a:lnTo>
                    <a:pt x="1891" y="3420"/>
                  </a:lnTo>
                  <a:lnTo>
                    <a:pt x="1717" y="343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h="3432" w="3433">
                  <a:moveTo>
                    <a:pt x="1567" y="0"/>
                  </a:moveTo>
                  <a:lnTo>
                    <a:pt x="1406" y="25"/>
                  </a:lnTo>
                  <a:lnTo>
                    <a:pt x="1244" y="62"/>
                  </a:lnTo>
                  <a:lnTo>
                    <a:pt x="1095" y="112"/>
                  </a:lnTo>
                  <a:lnTo>
                    <a:pt x="946" y="174"/>
                  </a:lnTo>
                  <a:lnTo>
                    <a:pt x="809" y="249"/>
                  </a:lnTo>
                  <a:lnTo>
                    <a:pt x="685" y="348"/>
                  </a:lnTo>
                  <a:lnTo>
                    <a:pt x="560" y="448"/>
                  </a:lnTo>
                  <a:lnTo>
                    <a:pt x="448" y="547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1"/>
                  </a:lnTo>
                  <a:lnTo>
                    <a:pt x="38" y="1380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39"/>
                  </a:lnTo>
                  <a:lnTo>
                    <a:pt x="75" y="2201"/>
                  </a:lnTo>
                  <a:lnTo>
                    <a:pt x="125" y="2350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8"/>
                  </a:lnTo>
                  <a:lnTo>
                    <a:pt x="448" y="2872"/>
                  </a:lnTo>
                  <a:lnTo>
                    <a:pt x="560" y="2984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5"/>
                  </a:lnTo>
                  <a:lnTo>
                    <a:pt x="1095" y="3308"/>
                  </a:lnTo>
                  <a:lnTo>
                    <a:pt x="1244" y="3357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45"/>
                  </a:lnTo>
                  <a:lnTo>
                    <a:pt x="2388" y="3295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4"/>
                  </a:lnTo>
                  <a:lnTo>
                    <a:pt x="2923" y="2922"/>
                  </a:lnTo>
                  <a:lnTo>
                    <a:pt x="3035" y="2798"/>
                  </a:lnTo>
                  <a:lnTo>
                    <a:pt x="3134" y="2673"/>
                  </a:lnTo>
                  <a:lnTo>
                    <a:pt x="3221" y="2524"/>
                  </a:lnTo>
                  <a:lnTo>
                    <a:pt x="3296" y="2375"/>
                  </a:lnTo>
                  <a:lnTo>
                    <a:pt x="3358" y="2226"/>
                  </a:lnTo>
                  <a:lnTo>
                    <a:pt x="3395" y="2052"/>
                  </a:lnTo>
                  <a:lnTo>
                    <a:pt x="3420" y="1890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6"/>
                  </a:lnTo>
                  <a:lnTo>
                    <a:pt x="3296" y="1045"/>
                  </a:lnTo>
                  <a:lnTo>
                    <a:pt x="3221" y="895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7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199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7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8B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fill="none" h="3432" w="3433">
                  <a:moveTo>
                    <a:pt x="1717" y="0"/>
                  </a:moveTo>
                  <a:lnTo>
                    <a:pt x="1717" y="0"/>
                  </a:lnTo>
                  <a:lnTo>
                    <a:pt x="1567" y="0"/>
                  </a:lnTo>
                  <a:lnTo>
                    <a:pt x="1567" y="0"/>
                  </a:lnTo>
                  <a:lnTo>
                    <a:pt x="1406" y="25"/>
                  </a:lnTo>
                  <a:lnTo>
                    <a:pt x="1244" y="62"/>
                  </a:lnTo>
                  <a:lnTo>
                    <a:pt x="1095" y="112"/>
                  </a:lnTo>
                  <a:lnTo>
                    <a:pt x="946" y="174"/>
                  </a:lnTo>
                  <a:lnTo>
                    <a:pt x="809" y="249"/>
                  </a:lnTo>
                  <a:lnTo>
                    <a:pt x="685" y="348"/>
                  </a:lnTo>
                  <a:lnTo>
                    <a:pt x="560" y="448"/>
                  </a:lnTo>
                  <a:lnTo>
                    <a:pt x="448" y="547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1"/>
                  </a:lnTo>
                  <a:lnTo>
                    <a:pt x="38" y="1380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39"/>
                  </a:lnTo>
                  <a:lnTo>
                    <a:pt x="75" y="2201"/>
                  </a:lnTo>
                  <a:lnTo>
                    <a:pt x="125" y="2350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8"/>
                  </a:lnTo>
                  <a:lnTo>
                    <a:pt x="448" y="2872"/>
                  </a:lnTo>
                  <a:lnTo>
                    <a:pt x="560" y="2984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5"/>
                  </a:lnTo>
                  <a:lnTo>
                    <a:pt x="1095" y="3308"/>
                  </a:lnTo>
                  <a:lnTo>
                    <a:pt x="1244" y="3357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45"/>
                  </a:lnTo>
                  <a:lnTo>
                    <a:pt x="2388" y="3295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4"/>
                  </a:lnTo>
                  <a:lnTo>
                    <a:pt x="2923" y="2922"/>
                  </a:lnTo>
                  <a:lnTo>
                    <a:pt x="3035" y="2798"/>
                  </a:lnTo>
                  <a:lnTo>
                    <a:pt x="3134" y="2673"/>
                  </a:lnTo>
                  <a:lnTo>
                    <a:pt x="3221" y="2524"/>
                  </a:lnTo>
                  <a:lnTo>
                    <a:pt x="3296" y="2375"/>
                  </a:lnTo>
                  <a:lnTo>
                    <a:pt x="3358" y="2226"/>
                  </a:lnTo>
                  <a:lnTo>
                    <a:pt x="3395" y="2052"/>
                  </a:lnTo>
                  <a:lnTo>
                    <a:pt x="3420" y="1890"/>
                  </a:lnTo>
                  <a:lnTo>
                    <a:pt x="3433" y="1716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6"/>
                  </a:lnTo>
                  <a:lnTo>
                    <a:pt x="3296" y="1045"/>
                  </a:lnTo>
                  <a:lnTo>
                    <a:pt x="3221" y="895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7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199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7"/>
                  </a:lnTo>
                  <a:lnTo>
                    <a:pt x="1891" y="0"/>
                  </a:lnTo>
                  <a:lnTo>
                    <a:pt x="1717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5398707" y="2166477"/>
              <a:ext cx="1967387" cy="1409761"/>
            </a:xfrm>
            <a:custGeom>
              <a:rect b="b" l="l" r="r" t="t"/>
              <a:pathLst>
                <a:path extrusionOk="0" h="109178" w="152363">
                  <a:moveTo>
                    <a:pt x="7337" y="1"/>
                  </a:moveTo>
                  <a:lnTo>
                    <a:pt x="6964" y="13"/>
                  </a:lnTo>
                  <a:lnTo>
                    <a:pt x="6591" y="38"/>
                  </a:lnTo>
                  <a:lnTo>
                    <a:pt x="6217" y="88"/>
                  </a:lnTo>
                  <a:lnTo>
                    <a:pt x="5857" y="150"/>
                  </a:lnTo>
                  <a:lnTo>
                    <a:pt x="5496" y="237"/>
                  </a:lnTo>
                  <a:lnTo>
                    <a:pt x="5148" y="336"/>
                  </a:lnTo>
                  <a:lnTo>
                    <a:pt x="4812" y="448"/>
                  </a:lnTo>
                  <a:lnTo>
                    <a:pt x="4477" y="573"/>
                  </a:lnTo>
                  <a:lnTo>
                    <a:pt x="4153" y="722"/>
                  </a:lnTo>
                  <a:lnTo>
                    <a:pt x="3842" y="884"/>
                  </a:lnTo>
                  <a:lnTo>
                    <a:pt x="3532" y="1058"/>
                  </a:lnTo>
                  <a:lnTo>
                    <a:pt x="3233" y="1257"/>
                  </a:lnTo>
                  <a:lnTo>
                    <a:pt x="2947" y="1456"/>
                  </a:lnTo>
                  <a:lnTo>
                    <a:pt x="2674" y="1679"/>
                  </a:lnTo>
                  <a:lnTo>
                    <a:pt x="2400" y="1903"/>
                  </a:lnTo>
                  <a:lnTo>
                    <a:pt x="2151" y="2152"/>
                  </a:lnTo>
                  <a:lnTo>
                    <a:pt x="1903" y="2401"/>
                  </a:lnTo>
                  <a:lnTo>
                    <a:pt x="1679" y="2674"/>
                  </a:lnTo>
                  <a:lnTo>
                    <a:pt x="1455" y="2948"/>
                  </a:lnTo>
                  <a:lnTo>
                    <a:pt x="1256" y="3234"/>
                  </a:lnTo>
                  <a:lnTo>
                    <a:pt x="1057" y="3532"/>
                  </a:lnTo>
                  <a:lnTo>
                    <a:pt x="883" y="3843"/>
                  </a:lnTo>
                  <a:lnTo>
                    <a:pt x="721" y="4154"/>
                  </a:lnTo>
                  <a:lnTo>
                    <a:pt x="572" y="4477"/>
                  </a:lnTo>
                  <a:lnTo>
                    <a:pt x="448" y="4813"/>
                  </a:lnTo>
                  <a:lnTo>
                    <a:pt x="323" y="5161"/>
                  </a:lnTo>
                  <a:lnTo>
                    <a:pt x="224" y="5509"/>
                  </a:lnTo>
                  <a:lnTo>
                    <a:pt x="149" y="5858"/>
                  </a:lnTo>
                  <a:lnTo>
                    <a:pt x="87" y="6218"/>
                  </a:lnTo>
                  <a:lnTo>
                    <a:pt x="37" y="6591"/>
                  </a:lnTo>
                  <a:lnTo>
                    <a:pt x="13" y="6964"/>
                  </a:lnTo>
                  <a:lnTo>
                    <a:pt x="0" y="7337"/>
                  </a:lnTo>
                  <a:lnTo>
                    <a:pt x="0" y="50249"/>
                  </a:lnTo>
                  <a:lnTo>
                    <a:pt x="560" y="50610"/>
                  </a:lnTo>
                  <a:lnTo>
                    <a:pt x="1107" y="50996"/>
                  </a:lnTo>
                  <a:lnTo>
                    <a:pt x="1654" y="51369"/>
                  </a:lnTo>
                  <a:lnTo>
                    <a:pt x="2189" y="51767"/>
                  </a:lnTo>
                  <a:lnTo>
                    <a:pt x="2723" y="52164"/>
                  </a:lnTo>
                  <a:lnTo>
                    <a:pt x="3246" y="52575"/>
                  </a:lnTo>
                  <a:lnTo>
                    <a:pt x="3768" y="52985"/>
                  </a:lnTo>
                  <a:lnTo>
                    <a:pt x="4290" y="53408"/>
                  </a:lnTo>
                  <a:lnTo>
                    <a:pt x="4787" y="53843"/>
                  </a:lnTo>
                  <a:lnTo>
                    <a:pt x="5297" y="54278"/>
                  </a:lnTo>
                  <a:lnTo>
                    <a:pt x="5782" y="54726"/>
                  </a:lnTo>
                  <a:lnTo>
                    <a:pt x="6267" y="55174"/>
                  </a:lnTo>
                  <a:lnTo>
                    <a:pt x="6752" y="55634"/>
                  </a:lnTo>
                  <a:lnTo>
                    <a:pt x="7225" y="56106"/>
                  </a:lnTo>
                  <a:lnTo>
                    <a:pt x="7685" y="56579"/>
                  </a:lnTo>
                  <a:lnTo>
                    <a:pt x="8145" y="57051"/>
                  </a:lnTo>
                  <a:lnTo>
                    <a:pt x="8593" y="57549"/>
                  </a:lnTo>
                  <a:lnTo>
                    <a:pt x="9040" y="58046"/>
                  </a:lnTo>
                  <a:lnTo>
                    <a:pt x="9475" y="58543"/>
                  </a:lnTo>
                  <a:lnTo>
                    <a:pt x="9898" y="59053"/>
                  </a:lnTo>
                  <a:lnTo>
                    <a:pt x="10321" y="59563"/>
                  </a:lnTo>
                  <a:lnTo>
                    <a:pt x="10731" y="60085"/>
                  </a:lnTo>
                  <a:lnTo>
                    <a:pt x="11142" y="60620"/>
                  </a:lnTo>
                  <a:lnTo>
                    <a:pt x="11540" y="61155"/>
                  </a:lnTo>
                  <a:lnTo>
                    <a:pt x="11925" y="61689"/>
                  </a:lnTo>
                  <a:lnTo>
                    <a:pt x="12310" y="62237"/>
                  </a:lnTo>
                  <a:lnTo>
                    <a:pt x="12684" y="62796"/>
                  </a:lnTo>
                  <a:lnTo>
                    <a:pt x="13044" y="63356"/>
                  </a:lnTo>
                  <a:lnTo>
                    <a:pt x="13405" y="63915"/>
                  </a:lnTo>
                  <a:lnTo>
                    <a:pt x="13753" y="64487"/>
                  </a:lnTo>
                  <a:lnTo>
                    <a:pt x="14089" y="65059"/>
                  </a:lnTo>
                  <a:lnTo>
                    <a:pt x="14412" y="65644"/>
                  </a:lnTo>
                  <a:lnTo>
                    <a:pt x="14735" y="66241"/>
                  </a:lnTo>
                  <a:lnTo>
                    <a:pt x="15046" y="66825"/>
                  </a:lnTo>
                  <a:lnTo>
                    <a:pt x="15357" y="67422"/>
                  </a:lnTo>
                  <a:lnTo>
                    <a:pt x="15643" y="68031"/>
                  </a:lnTo>
                  <a:lnTo>
                    <a:pt x="15929" y="68640"/>
                  </a:lnTo>
                  <a:lnTo>
                    <a:pt x="16203" y="69250"/>
                  </a:lnTo>
                  <a:lnTo>
                    <a:pt x="16476" y="69871"/>
                  </a:lnTo>
                  <a:lnTo>
                    <a:pt x="16737" y="70493"/>
                  </a:lnTo>
                  <a:lnTo>
                    <a:pt x="16986" y="71127"/>
                  </a:lnTo>
                  <a:lnTo>
                    <a:pt x="17222" y="71762"/>
                  </a:lnTo>
                  <a:lnTo>
                    <a:pt x="17446" y="72396"/>
                  </a:lnTo>
                  <a:lnTo>
                    <a:pt x="17670" y="73042"/>
                  </a:lnTo>
                  <a:lnTo>
                    <a:pt x="17881" y="73689"/>
                  </a:lnTo>
                  <a:lnTo>
                    <a:pt x="18080" y="74336"/>
                  </a:lnTo>
                  <a:lnTo>
                    <a:pt x="18267" y="74995"/>
                  </a:lnTo>
                  <a:lnTo>
                    <a:pt x="18441" y="75654"/>
                  </a:lnTo>
                  <a:lnTo>
                    <a:pt x="18615" y="76325"/>
                  </a:lnTo>
                  <a:lnTo>
                    <a:pt x="18777" y="76984"/>
                  </a:lnTo>
                  <a:lnTo>
                    <a:pt x="18926" y="77656"/>
                  </a:lnTo>
                  <a:lnTo>
                    <a:pt x="19063" y="78340"/>
                  </a:lnTo>
                  <a:lnTo>
                    <a:pt x="19187" y="79023"/>
                  </a:lnTo>
                  <a:lnTo>
                    <a:pt x="19299" y="79695"/>
                  </a:lnTo>
                  <a:lnTo>
                    <a:pt x="19411" y="80391"/>
                  </a:lnTo>
                  <a:lnTo>
                    <a:pt x="19498" y="81075"/>
                  </a:lnTo>
                  <a:lnTo>
                    <a:pt x="19585" y="81772"/>
                  </a:lnTo>
                  <a:lnTo>
                    <a:pt x="19659" y="82468"/>
                  </a:lnTo>
                  <a:lnTo>
                    <a:pt x="19722" y="83177"/>
                  </a:lnTo>
                  <a:lnTo>
                    <a:pt x="19771" y="83873"/>
                  </a:lnTo>
                  <a:lnTo>
                    <a:pt x="19821" y="84582"/>
                  </a:lnTo>
                  <a:lnTo>
                    <a:pt x="19846" y="85291"/>
                  </a:lnTo>
                  <a:lnTo>
                    <a:pt x="19858" y="85999"/>
                  </a:lnTo>
                  <a:lnTo>
                    <a:pt x="19871" y="86721"/>
                  </a:lnTo>
                  <a:lnTo>
                    <a:pt x="19858" y="87479"/>
                  </a:lnTo>
                  <a:lnTo>
                    <a:pt x="19846" y="88238"/>
                  </a:lnTo>
                  <a:lnTo>
                    <a:pt x="19809" y="88996"/>
                  </a:lnTo>
                  <a:lnTo>
                    <a:pt x="19759" y="89742"/>
                  </a:lnTo>
                  <a:lnTo>
                    <a:pt x="19809" y="90488"/>
                  </a:lnTo>
                  <a:lnTo>
                    <a:pt x="19846" y="91247"/>
                  </a:lnTo>
                  <a:lnTo>
                    <a:pt x="19858" y="92005"/>
                  </a:lnTo>
                  <a:lnTo>
                    <a:pt x="19871" y="92764"/>
                  </a:lnTo>
                  <a:lnTo>
                    <a:pt x="19858" y="93846"/>
                  </a:lnTo>
                  <a:lnTo>
                    <a:pt x="19809" y="94927"/>
                  </a:lnTo>
                  <a:lnTo>
                    <a:pt x="19746" y="95997"/>
                  </a:lnTo>
                  <a:lnTo>
                    <a:pt x="19659" y="97066"/>
                  </a:lnTo>
                  <a:lnTo>
                    <a:pt x="19535" y="98123"/>
                  </a:lnTo>
                  <a:lnTo>
                    <a:pt x="19398" y="99168"/>
                  </a:lnTo>
                  <a:lnTo>
                    <a:pt x="19224" y="100212"/>
                  </a:lnTo>
                  <a:lnTo>
                    <a:pt x="19038" y="101244"/>
                  </a:lnTo>
                  <a:lnTo>
                    <a:pt x="18826" y="102276"/>
                  </a:lnTo>
                  <a:lnTo>
                    <a:pt x="18578" y="103284"/>
                  </a:lnTo>
                  <a:lnTo>
                    <a:pt x="18316" y="104291"/>
                  </a:lnTo>
                  <a:lnTo>
                    <a:pt x="18030" y="105298"/>
                  </a:lnTo>
                  <a:lnTo>
                    <a:pt x="17720" y="106280"/>
                  </a:lnTo>
                  <a:lnTo>
                    <a:pt x="17384" y="107263"/>
                  </a:lnTo>
                  <a:lnTo>
                    <a:pt x="17036" y="108220"/>
                  </a:lnTo>
                  <a:lnTo>
                    <a:pt x="16650" y="109178"/>
                  </a:lnTo>
                  <a:lnTo>
                    <a:pt x="145026" y="109178"/>
                  </a:lnTo>
                  <a:lnTo>
                    <a:pt x="145399" y="109165"/>
                  </a:lnTo>
                  <a:lnTo>
                    <a:pt x="145772" y="109140"/>
                  </a:lnTo>
                  <a:lnTo>
                    <a:pt x="146145" y="109091"/>
                  </a:lnTo>
                  <a:lnTo>
                    <a:pt x="146506" y="109028"/>
                  </a:lnTo>
                  <a:lnTo>
                    <a:pt x="146867" y="108941"/>
                  </a:lnTo>
                  <a:lnTo>
                    <a:pt x="147215" y="108842"/>
                  </a:lnTo>
                  <a:lnTo>
                    <a:pt x="147551" y="108730"/>
                  </a:lnTo>
                  <a:lnTo>
                    <a:pt x="147886" y="108606"/>
                  </a:lnTo>
                  <a:lnTo>
                    <a:pt x="148210" y="108456"/>
                  </a:lnTo>
                  <a:lnTo>
                    <a:pt x="148520" y="108295"/>
                  </a:lnTo>
                  <a:lnTo>
                    <a:pt x="148831" y="108108"/>
                  </a:lnTo>
                  <a:lnTo>
                    <a:pt x="149130" y="107922"/>
                  </a:lnTo>
                  <a:lnTo>
                    <a:pt x="149416" y="107723"/>
                  </a:lnTo>
                  <a:lnTo>
                    <a:pt x="149689" y="107499"/>
                  </a:lnTo>
                  <a:lnTo>
                    <a:pt x="149963" y="107275"/>
                  </a:lnTo>
                  <a:lnTo>
                    <a:pt x="150212" y="107026"/>
                  </a:lnTo>
                  <a:lnTo>
                    <a:pt x="150460" y="106778"/>
                  </a:lnTo>
                  <a:lnTo>
                    <a:pt x="150684" y="106504"/>
                  </a:lnTo>
                  <a:lnTo>
                    <a:pt x="150908" y="106231"/>
                  </a:lnTo>
                  <a:lnTo>
                    <a:pt x="151107" y="105945"/>
                  </a:lnTo>
                  <a:lnTo>
                    <a:pt x="151306" y="105646"/>
                  </a:lnTo>
                  <a:lnTo>
                    <a:pt x="151480" y="105335"/>
                  </a:lnTo>
                  <a:lnTo>
                    <a:pt x="151642" y="105024"/>
                  </a:lnTo>
                  <a:lnTo>
                    <a:pt x="151791" y="104689"/>
                  </a:lnTo>
                  <a:lnTo>
                    <a:pt x="151915" y="104365"/>
                  </a:lnTo>
                  <a:lnTo>
                    <a:pt x="152039" y="104017"/>
                  </a:lnTo>
                  <a:lnTo>
                    <a:pt x="152127" y="103669"/>
                  </a:lnTo>
                  <a:lnTo>
                    <a:pt x="152214" y="103321"/>
                  </a:lnTo>
                  <a:lnTo>
                    <a:pt x="152276" y="102960"/>
                  </a:lnTo>
                  <a:lnTo>
                    <a:pt x="152325" y="102587"/>
                  </a:lnTo>
                  <a:lnTo>
                    <a:pt x="152350" y="102214"/>
                  </a:lnTo>
                  <a:lnTo>
                    <a:pt x="152363" y="101841"/>
                  </a:lnTo>
                  <a:lnTo>
                    <a:pt x="152363" y="7337"/>
                  </a:lnTo>
                  <a:lnTo>
                    <a:pt x="152350" y="6964"/>
                  </a:lnTo>
                  <a:lnTo>
                    <a:pt x="152325" y="6591"/>
                  </a:lnTo>
                  <a:lnTo>
                    <a:pt x="152276" y="6218"/>
                  </a:lnTo>
                  <a:lnTo>
                    <a:pt x="152214" y="5858"/>
                  </a:lnTo>
                  <a:lnTo>
                    <a:pt x="152127" y="5509"/>
                  </a:lnTo>
                  <a:lnTo>
                    <a:pt x="152039" y="5161"/>
                  </a:lnTo>
                  <a:lnTo>
                    <a:pt x="151915" y="4813"/>
                  </a:lnTo>
                  <a:lnTo>
                    <a:pt x="151791" y="4477"/>
                  </a:lnTo>
                  <a:lnTo>
                    <a:pt x="151642" y="4154"/>
                  </a:lnTo>
                  <a:lnTo>
                    <a:pt x="151480" y="3843"/>
                  </a:lnTo>
                  <a:lnTo>
                    <a:pt x="151306" y="3532"/>
                  </a:lnTo>
                  <a:lnTo>
                    <a:pt x="151107" y="3234"/>
                  </a:lnTo>
                  <a:lnTo>
                    <a:pt x="150908" y="2948"/>
                  </a:lnTo>
                  <a:lnTo>
                    <a:pt x="150684" y="2674"/>
                  </a:lnTo>
                  <a:lnTo>
                    <a:pt x="150460" y="2401"/>
                  </a:lnTo>
                  <a:lnTo>
                    <a:pt x="150212" y="2152"/>
                  </a:lnTo>
                  <a:lnTo>
                    <a:pt x="149963" y="1903"/>
                  </a:lnTo>
                  <a:lnTo>
                    <a:pt x="149689" y="1679"/>
                  </a:lnTo>
                  <a:lnTo>
                    <a:pt x="149416" y="1456"/>
                  </a:lnTo>
                  <a:lnTo>
                    <a:pt x="149130" y="1257"/>
                  </a:lnTo>
                  <a:lnTo>
                    <a:pt x="148831" y="1058"/>
                  </a:lnTo>
                  <a:lnTo>
                    <a:pt x="148520" y="884"/>
                  </a:lnTo>
                  <a:lnTo>
                    <a:pt x="148210" y="722"/>
                  </a:lnTo>
                  <a:lnTo>
                    <a:pt x="147886" y="573"/>
                  </a:lnTo>
                  <a:lnTo>
                    <a:pt x="147551" y="448"/>
                  </a:lnTo>
                  <a:lnTo>
                    <a:pt x="147215" y="336"/>
                  </a:lnTo>
                  <a:lnTo>
                    <a:pt x="146867" y="237"/>
                  </a:lnTo>
                  <a:lnTo>
                    <a:pt x="146506" y="150"/>
                  </a:lnTo>
                  <a:lnTo>
                    <a:pt x="146145" y="88"/>
                  </a:lnTo>
                  <a:lnTo>
                    <a:pt x="145772" y="38"/>
                  </a:lnTo>
                  <a:lnTo>
                    <a:pt x="145399" y="13"/>
                  </a:lnTo>
                  <a:lnTo>
                    <a:pt x="145026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5574523" y="3325271"/>
              <a:ext cx="80768" cy="250967"/>
            </a:xfrm>
            <a:custGeom>
              <a:rect b="b" l="l" r="r" t="t"/>
              <a:pathLst>
                <a:path extrusionOk="0" h="19436" w="6255">
                  <a:moveTo>
                    <a:pt x="6143" y="0"/>
                  </a:moveTo>
                  <a:lnTo>
                    <a:pt x="6093" y="659"/>
                  </a:lnTo>
                  <a:lnTo>
                    <a:pt x="6031" y="1318"/>
                  </a:lnTo>
                  <a:lnTo>
                    <a:pt x="5969" y="1977"/>
                  </a:lnTo>
                  <a:lnTo>
                    <a:pt x="5882" y="2636"/>
                  </a:lnTo>
                  <a:lnTo>
                    <a:pt x="5795" y="3283"/>
                  </a:lnTo>
                  <a:lnTo>
                    <a:pt x="5695" y="3930"/>
                  </a:lnTo>
                  <a:lnTo>
                    <a:pt x="5583" y="4576"/>
                  </a:lnTo>
                  <a:lnTo>
                    <a:pt x="5471" y="5210"/>
                  </a:lnTo>
                  <a:lnTo>
                    <a:pt x="5347" y="5857"/>
                  </a:lnTo>
                  <a:lnTo>
                    <a:pt x="5210" y="6491"/>
                  </a:lnTo>
                  <a:lnTo>
                    <a:pt x="5061" y="7113"/>
                  </a:lnTo>
                  <a:lnTo>
                    <a:pt x="4899" y="7747"/>
                  </a:lnTo>
                  <a:lnTo>
                    <a:pt x="4738" y="8369"/>
                  </a:lnTo>
                  <a:lnTo>
                    <a:pt x="4564" y="8990"/>
                  </a:lnTo>
                  <a:lnTo>
                    <a:pt x="4390" y="9612"/>
                  </a:lnTo>
                  <a:lnTo>
                    <a:pt x="4191" y="10222"/>
                  </a:lnTo>
                  <a:lnTo>
                    <a:pt x="3992" y="10831"/>
                  </a:lnTo>
                  <a:lnTo>
                    <a:pt x="3780" y="11428"/>
                  </a:lnTo>
                  <a:lnTo>
                    <a:pt x="3569" y="12037"/>
                  </a:lnTo>
                  <a:lnTo>
                    <a:pt x="3345" y="12634"/>
                  </a:lnTo>
                  <a:lnTo>
                    <a:pt x="3109" y="13218"/>
                  </a:lnTo>
                  <a:lnTo>
                    <a:pt x="2860" y="13815"/>
                  </a:lnTo>
                  <a:lnTo>
                    <a:pt x="2611" y="14387"/>
                  </a:lnTo>
                  <a:lnTo>
                    <a:pt x="2350" y="14972"/>
                  </a:lnTo>
                  <a:lnTo>
                    <a:pt x="2089" y="15544"/>
                  </a:lnTo>
                  <a:lnTo>
                    <a:pt x="1816" y="16116"/>
                  </a:lnTo>
                  <a:lnTo>
                    <a:pt x="1530" y="16688"/>
                  </a:lnTo>
                  <a:lnTo>
                    <a:pt x="1244" y="17247"/>
                  </a:lnTo>
                  <a:lnTo>
                    <a:pt x="945" y="17794"/>
                  </a:lnTo>
                  <a:lnTo>
                    <a:pt x="634" y="18354"/>
                  </a:lnTo>
                  <a:lnTo>
                    <a:pt x="323" y="18901"/>
                  </a:lnTo>
                  <a:lnTo>
                    <a:pt x="0" y="19436"/>
                  </a:lnTo>
                  <a:lnTo>
                    <a:pt x="3034" y="19436"/>
                  </a:lnTo>
                  <a:lnTo>
                    <a:pt x="3420" y="18478"/>
                  </a:lnTo>
                  <a:lnTo>
                    <a:pt x="3768" y="17521"/>
                  </a:lnTo>
                  <a:lnTo>
                    <a:pt x="4104" y="16538"/>
                  </a:lnTo>
                  <a:lnTo>
                    <a:pt x="4414" y="15556"/>
                  </a:lnTo>
                  <a:lnTo>
                    <a:pt x="4700" y="14549"/>
                  </a:lnTo>
                  <a:lnTo>
                    <a:pt x="4962" y="13542"/>
                  </a:lnTo>
                  <a:lnTo>
                    <a:pt x="5210" y="12534"/>
                  </a:lnTo>
                  <a:lnTo>
                    <a:pt x="5422" y="11502"/>
                  </a:lnTo>
                  <a:lnTo>
                    <a:pt x="5608" y="10470"/>
                  </a:lnTo>
                  <a:lnTo>
                    <a:pt x="5782" y="9426"/>
                  </a:lnTo>
                  <a:lnTo>
                    <a:pt x="5919" y="8381"/>
                  </a:lnTo>
                  <a:lnTo>
                    <a:pt x="6043" y="7324"/>
                  </a:lnTo>
                  <a:lnTo>
                    <a:pt x="6130" y="6255"/>
                  </a:lnTo>
                  <a:lnTo>
                    <a:pt x="6193" y="5185"/>
                  </a:lnTo>
                  <a:lnTo>
                    <a:pt x="6242" y="4104"/>
                  </a:lnTo>
                  <a:lnTo>
                    <a:pt x="6255" y="3022"/>
                  </a:lnTo>
                  <a:lnTo>
                    <a:pt x="6242" y="2263"/>
                  </a:lnTo>
                  <a:lnTo>
                    <a:pt x="6230" y="1505"/>
                  </a:lnTo>
                  <a:lnTo>
                    <a:pt x="6193" y="746"/>
                  </a:lnTo>
                  <a:lnTo>
                    <a:pt x="614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5398707" y="2815317"/>
              <a:ext cx="256584" cy="760921"/>
            </a:xfrm>
            <a:custGeom>
              <a:rect b="b" l="l" r="r" t="t"/>
              <a:pathLst>
                <a:path extrusionOk="0" h="58929" w="19871">
                  <a:moveTo>
                    <a:pt x="0" y="0"/>
                  </a:moveTo>
                  <a:lnTo>
                    <a:pt x="0" y="12385"/>
                  </a:lnTo>
                  <a:lnTo>
                    <a:pt x="585" y="12957"/>
                  </a:lnTo>
                  <a:lnTo>
                    <a:pt x="1144" y="13554"/>
                  </a:lnTo>
                  <a:lnTo>
                    <a:pt x="1691" y="14164"/>
                  </a:lnTo>
                  <a:lnTo>
                    <a:pt x="2226" y="14785"/>
                  </a:lnTo>
                  <a:lnTo>
                    <a:pt x="2748" y="15420"/>
                  </a:lnTo>
                  <a:lnTo>
                    <a:pt x="3258" y="16066"/>
                  </a:lnTo>
                  <a:lnTo>
                    <a:pt x="3755" y="16725"/>
                  </a:lnTo>
                  <a:lnTo>
                    <a:pt x="4228" y="17397"/>
                  </a:lnTo>
                  <a:lnTo>
                    <a:pt x="4688" y="18081"/>
                  </a:lnTo>
                  <a:lnTo>
                    <a:pt x="5123" y="18777"/>
                  </a:lnTo>
                  <a:lnTo>
                    <a:pt x="5546" y="19486"/>
                  </a:lnTo>
                  <a:lnTo>
                    <a:pt x="5956" y="20207"/>
                  </a:lnTo>
                  <a:lnTo>
                    <a:pt x="6354" y="20928"/>
                  </a:lnTo>
                  <a:lnTo>
                    <a:pt x="6727" y="21674"/>
                  </a:lnTo>
                  <a:lnTo>
                    <a:pt x="7075" y="22420"/>
                  </a:lnTo>
                  <a:lnTo>
                    <a:pt x="7411" y="23179"/>
                  </a:lnTo>
                  <a:lnTo>
                    <a:pt x="7735" y="23950"/>
                  </a:lnTo>
                  <a:lnTo>
                    <a:pt x="8033" y="24733"/>
                  </a:lnTo>
                  <a:lnTo>
                    <a:pt x="8319" y="25517"/>
                  </a:lnTo>
                  <a:lnTo>
                    <a:pt x="8580" y="26312"/>
                  </a:lnTo>
                  <a:lnTo>
                    <a:pt x="8829" y="27121"/>
                  </a:lnTo>
                  <a:lnTo>
                    <a:pt x="9053" y="27929"/>
                  </a:lnTo>
                  <a:lnTo>
                    <a:pt x="9252" y="28750"/>
                  </a:lnTo>
                  <a:lnTo>
                    <a:pt x="9438" y="29583"/>
                  </a:lnTo>
                  <a:lnTo>
                    <a:pt x="9600" y="30416"/>
                  </a:lnTo>
                  <a:lnTo>
                    <a:pt x="9737" y="31261"/>
                  </a:lnTo>
                  <a:lnTo>
                    <a:pt x="9861" y="32119"/>
                  </a:lnTo>
                  <a:lnTo>
                    <a:pt x="9960" y="32977"/>
                  </a:lnTo>
                  <a:lnTo>
                    <a:pt x="10035" y="33835"/>
                  </a:lnTo>
                  <a:lnTo>
                    <a:pt x="10097" y="34706"/>
                  </a:lnTo>
                  <a:lnTo>
                    <a:pt x="10134" y="35589"/>
                  </a:lnTo>
                  <a:lnTo>
                    <a:pt x="10147" y="36472"/>
                  </a:lnTo>
                  <a:lnTo>
                    <a:pt x="10134" y="37230"/>
                  </a:lnTo>
                  <a:lnTo>
                    <a:pt x="10110" y="37989"/>
                  </a:lnTo>
                  <a:lnTo>
                    <a:pt x="10072" y="38747"/>
                  </a:lnTo>
                  <a:lnTo>
                    <a:pt x="10010" y="39493"/>
                  </a:lnTo>
                  <a:lnTo>
                    <a:pt x="9948" y="40127"/>
                  </a:lnTo>
                  <a:lnTo>
                    <a:pt x="9873" y="40749"/>
                  </a:lnTo>
                  <a:lnTo>
                    <a:pt x="9786" y="41371"/>
                  </a:lnTo>
                  <a:lnTo>
                    <a:pt x="9687" y="41993"/>
                  </a:lnTo>
                  <a:lnTo>
                    <a:pt x="9587" y="42602"/>
                  </a:lnTo>
                  <a:lnTo>
                    <a:pt x="9463" y="43224"/>
                  </a:lnTo>
                  <a:lnTo>
                    <a:pt x="9339" y="43820"/>
                  </a:lnTo>
                  <a:lnTo>
                    <a:pt x="9202" y="44430"/>
                  </a:lnTo>
                  <a:lnTo>
                    <a:pt x="9040" y="45027"/>
                  </a:lnTo>
                  <a:lnTo>
                    <a:pt x="8879" y="45623"/>
                  </a:lnTo>
                  <a:lnTo>
                    <a:pt x="8717" y="46208"/>
                  </a:lnTo>
                  <a:lnTo>
                    <a:pt x="8530" y="46792"/>
                  </a:lnTo>
                  <a:lnTo>
                    <a:pt x="8331" y="47377"/>
                  </a:lnTo>
                  <a:lnTo>
                    <a:pt x="8132" y="47961"/>
                  </a:lnTo>
                  <a:lnTo>
                    <a:pt x="7921" y="48533"/>
                  </a:lnTo>
                  <a:lnTo>
                    <a:pt x="7697" y="49093"/>
                  </a:lnTo>
                  <a:lnTo>
                    <a:pt x="7461" y="49652"/>
                  </a:lnTo>
                  <a:lnTo>
                    <a:pt x="7225" y="50212"/>
                  </a:lnTo>
                  <a:lnTo>
                    <a:pt x="6964" y="50759"/>
                  </a:lnTo>
                  <a:lnTo>
                    <a:pt x="6702" y="51306"/>
                  </a:lnTo>
                  <a:lnTo>
                    <a:pt x="6429" y="51853"/>
                  </a:lnTo>
                  <a:lnTo>
                    <a:pt x="6155" y="52388"/>
                  </a:lnTo>
                  <a:lnTo>
                    <a:pt x="5857" y="52910"/>
                  </a:lnTo>
                  <a:lnTo>
                    <a:pt x="5558" y="53433"/>
                  </a:lnTo>
                  <a:lnTo>
                    <a:pt x="5260" y="53955"/>
                  </a:lnTo>
                  <a:lnTo>
                    <a:pt x="4937" y="54465"/>
                  </a:lnTo>
                  <a:lnTo>
                    <a:pt x="4613" y="54974"/>
                  </a:lnTo>
                  <a:lnTo>
                    <a:pt x="4278" y="55472"/>
                  </a:lnTo>
                  <a:lnTo>
                    <a:pt x="3929" y="55957"/>
                  </a:lnTo>
                  <a:lnTo>
                    <a:pt x="3581" y="56442"/>
                  </a:lnTo>
                  <a:lnTo>
                    <a:pt x="3221" y="56927"/>
                  </a:lnTo>
                  <a:lnTo>
                    <a:pt x="2848" y="57399"/>
                  </a:lnTo>
                  <a:lnTo>
                    <a:pt x="3084" y="57573"/>
                  </a:lnTo>
                  <a:lnTo>
                    <a:pt x="3333" y="57735"/>
                  </a:lnTo>
                  <a:lnTo>
                    <a:pt x="3581" y="57897"/>
                  </a:lnTo>
                  <a:lnTo>
                    <a:pt x="3842" y="58046"/>
                  </a:lnTo>
                  <a:lnTo>
                    <a:pt x="4104" y="58183"/>
                  </a:lnTo>
                  <a:lnTo>
                    <a:pt x="4365" y="58307"/>
                  </a:lnTo>
                  <a:lnTo>
                    <a:pt x="4651" y="58419"/>
                  </a:lnTo>
                  <a:lnTo>
                    <a:pt x="4924" y="58518"/>
                  </a:lnTo>
                  <a:lnTo>
                    <a:pt x="5210" y="58618"/>
                  </a:lnTo>
                  <a:lnTo>
                    <a:pt x="5496" y="58692"/>
                  </a:lnTo>
                  <a:lnTo>
                    <a:pt x="5795" y="58767"/>
                  </a:lnTo>
                  <a:lnTo>
                    <a:pt x="6093" y="58829"/>
                  </a:lnTo>
                  <a:lnTo>
                    <a:pt x="6404" y="58866"/>
                  </a:lnTo>
                  <a:lnTo>
                    <a:pt x="6715" y="58904"/>
                  </a:lnTo>
                  <a:lnTo>
                    <a:pt x="7026" y="58916"/>
                  </a:lnTo>
                  <a:lnTo>
                    <a:pt x="7337" y="58929"/>
                  </a:lnTo>
                  <a:lnTo>
                    <a:pt x="13616" y="58929"/>
                  </a:lnTo>
                  <a:lnTo>
                    <a:pt x="13939" y="58394"/>
                  </a:lnTo>
                  <a:lnTo>
                    <a:pt x="14250" y="57847"/>
                  </a:lnTo>
                  <a:lnTo>
                    <a:pt x="14561" y="57287"/>
                  </a:lnTo>
                  <a:lnTo>
                    <a:pt x="14860" y="56740"/>
                  </a:lnTo>
                  <a:lnTo>
                    <a:pt x="15146" y="56181"/>
                  </a:lnTo>
                  <a:lnTo>
                    <a:pt x="15432" y="55609"/>
                  </a:lnTo>
                  <a:lnTo>
                    <a:pt x="15705" y="55037"/>
                  </a:lnTo>
                  <a:lnTo>
                    <a:pt x="15966" y="54465"/>
                  </a:lnTo>
                  <a:lnTo>
                    <a:pt x="16227" y="53880"/>
                  </a:lnTo>
                  <a:lnTo>
                    <a:pt x="16476" y="53308"/>
                  </a:lnTo>
                  <a:lnTo>
                    <a:pt x="16725" y="52711"/>
                  </a:lnTo>
                  <a:lnTo>
                    <a:pt x="16961" y="52127"/>
                  </a:lnTo>
                  <a:lnTo>
                    <a:pt x="17185" y="51530"/>
                  </a:lnTo>
                  <a:lnTo>
                    <a:pt x="17396" y="50921"/>
                  </a:lnTo>
                  <a:lnTo>
                    <a:pt x="17608" y="50324"/>
                  </a:lnTo>
                  <a:lnTo>
                    <a:pt x="17807" y="49715"/>
                  </a:lnTo>
                  <a:lnTo>
                    <a:pt x="18006" y="49105"/>
                  </a:lnTo>
                  <a:lnTo>
                    <a:pt x="18180" y="48483"/>
                  </a:lnTo>
                  <a:lnTo>
                    <a:pt x="18354" y="47862"/>
                  </a:lnTo>
                  <a:lnTo>
                    <a:pt x="18515" y="47240"/>
                  </a:lnTo>
                  <a:lnTo>
                    <a:pt x="18677" y="46606"/>
                  </a:lnTo>
                  <a:lnTo>
                    <a:pt x="18826" y="45984"/>
                  </a:lnTo>
                  <a:lnTo>
                    <a:pt x="18963" y="45350"/>
                  </a:lnTo>
                  <a:lnTo>
                    <a:pt x="19087" y="44703"/>
                  </a:lnTo>
                  <a:lnTo>
                    <a:pt x="19199" y="44069"/>
                  </a:lnTo>
                  <a:lnTo>
                    <a:pt x="19311" y="43423"/>
                  </a:lnTo>
                  <a:lnTo>
                    <a:pt x="19411" y="42776"/>
                  </a:lnTo>
                  <a:lnTo>
                    <a:pt x="19498" y="42129"/>
                  </a:lnTo>
                  <a:lnTo>
                    <a:pt x="19585" y="41470"/>
                  </a:lnTo>
                  <a:lnTo>
                    <a:pt x="19647" y="40811"/>
                  </a:lnTo>
                  <a:lnTo>
                    <a:pt x="19709" y="40152"/>
                  </a:lnTo>
                  <a:lnTo>
                    <a:pt x="19759" y="39493"/>
                  </a:lnTo>
                  <a:lnTo>
                    <a:pt x="19809" y="38747"/>
                  </a:lnTo>
                  <a:lnTo>
                    <a:pt x="19846" y="37989"/>
                  </a:lnTo>
                  <a:lnTo>
                    <a:pt x="19858" y="37230"/>
                  </a:lnTo>
                  <a:lnTo>
                    <a:pt x="19871" y="36472"/>
                  </a:lnTo>
                  <a:lnTo>
                    <a:pt x="19858" y="35750"/>
                  </a:lnTo>
                  <a:lnTo>
                    <a:pt x="19846" y="35042"/>
                  </a:lnTo>
                  <a:lnTo>
                    <a:pt x="19821" y="34333"/>
                  </a:lnTo>
                  <a:lnTo>
                    <a:pt x="19771" y="33624"/>
                  </a:lnTo>
                  <a:lnTo>
                    <a:pt x="19722" y="32928"/>
                  </a:lnTo>
                  <a:lnTo>
                    <a:pt x="19659" y="32219"/>
                  </a:lnTo>
                  <a:lnTo>
                    <a:pt x="19585" y="31523"/>
                  </a:lnTo>
                  <a:lnTo>
                    <a:pt x="19498" y="30826"/>
                  </a:lnTo>
                  <a:lnTo>
                    <a:pt x="19411" y="30142"/>
                  </a:lnTo>
                  <a:lnTo>
                    <a:pt x="19299" y="29446"/>
                  </a:lnTo>
                  <a:lnTo>
                    <a:pt x="19187" y="28774"/>
                  </a:lnTo>
                  <a:lnTo>
                    <a:pt x="19063" y="28091"/>
                  </a:lnTo>
                  <a:lnTo>
                    <a:pt x="18926" y="27407"/>
                  </a:lnTo>
                  <a:lnTo>
                    <a:pt x="18777" y="26735"/>
                  </a:lnTo>
                  <a:lnTo>
                    <a:pt x="18615" y="26076"/>
                  </a:lnTo>
                  <a:lnTo>
                    <a:pt x="18441" y="25405"/>
                  </a:lnTo>
                  <a:lnTo>
                    <a:pt x="18267" y="24746"/>
                  </a:lnTo>
                  <a:lnTo>
                    <a:pt x="18080" y="24087"/>
                  </a:lnTo>
                  <a:lnTo>
                    <a:pt x="17881" y="23440"/>
                  </a:lnTo>
                  <a:lnTo>
                    <a:pt x="17670" y="22793"/>
                  </a:lnTo>
                  <a:lnTo>
                    <a:pt x="17446" y="22147"/>
                  </a:lnTo>
                  <a:lnTo>
                    <a:pt x="17222" y="21513"/>
                  </a:lnTo>
                  <a:lnTo>
                    <a:pt x="16986" y="20878"/>
                  </a:lnTo>
                  <a:lnTo>
                    <a:pt x="16737" y="20244"/>
                  </a:lnTo>
                  <a:lnTo>
                    <a:pt x="16476" y="19622"/>
                  </a:lnTo>
                  <a:lnTo>
                    <a:pt x="16203" y="19001"/>
                  </a:lnTo>
                  <a:lnTo>
                    <a:pt x="15929" y="18391"/>
                  </a:lnTo>
                  <a:lnTo>
                    <a:pt x="15643" y="17782"/>
                  </a:lnTo>
                  <a:lnTo>
                    <a:pt x="15357" y="17173"/>
                  </a:lnTo>
                  <a:lnTo>
                    <a:pt x="15046" y="16576"/>
                  </a:lnTo>
                  <a:lnTo>
                    <a:pt x="14735" y="15992"/>
                  </a:lnTo>
                  <a:lnTo>
                    <a:pt x="14412" y="15395"/>
                  </a:lnTo>
                  <a:lnTo>
                    <a:pt x="14089" y="14810"/>
                  </a:lnTo>
                  <a:lnTo>
                    <a:pt x="13753" y="14238"/>
                  </a:lnTo>
                  <a:lnTo>
                    <a:pt x="13405" y="13666"/>
                  </a:lnTo>
                  <a:lnTo>
                    <a:pt x="13044" y="13107"/>
                  </a:lnTo>
                  <a:lnTo>
                    <a:pt x="12684" y="12547"/>
                  </a:lnTo>
                  <a:lnTo>
                    <a:pt x="12310" y="11988"/>
                  </a:lnTo>
                  <a:lnTo>
                    <a:pt x="11925" y="11440"/>
                  </a:lnTo>
                  <a:lnTo>
                    <a:pt x="11540" y="10906"/>
                  </a:lnTo>
                  <a:lnTo>
                    <a:pt x="11142" y="10371"/>
                  </a:lnTo>
                  <a:lnTo>
                    <a:pt x="10731" y="9836"/>
                  </a:lnTo>
                  <a:lnTo>
                    <a:pt x="10321" y="9314"/>
                  </a:lnTo>
                  <a:lnTo>
                    <a:pt x="9898" y="8804"/>
                  </a:lnTo>
                  <a:lnTo>
                    <a:pt x="9475" y="8294"/>
                  </a:lnTo>
                  <a:lnTo>
                    <a:pt x="9040" y="7797"/>
                  </a:lnTo>
                  <a:lnTo>
                    <a:pt x="8593" y="7300"/>
                  </a:lnTo>
                  <a:lnTo>
                    <a:pt x="8145" y="6802"/>
                  </a:lnTo>
                  <a:lnTo>
                    <a:pt x="7685" y="6330"/>
                  </a:lnTo>
                  <a:lnTo>
                    <a:pt x="7225" y="5857"/>
                  </a:lnTo>
                  <a:lnTo>
                    <a:pt x="6752" y="5385"/>
                  </a:lnTo>
                  <a:lnTo>
                    <a:pt x="6267" y="4925"/>
                  </a:lnTo>
                  <a:lnTo>
                    <a:pt x="5782" y="4477"/>
                  </a:lnTo>
                  <a:lnTo>
                    <a:pt x="5297" y="4029"/>
                  </a:lnTo>
                  <a:lnTo>
                    <a:pt x="4787" y="3594"/>
                  </a:lnTo>
                  <a:lnTo>
                    <a:pt x="4290" y="3159"/>
                  </a:lnTo>
                  <a:lnTo>
                    <a:pt x="3768" y="2736"/>
                  </a:lnTo>
                  <a:lnTo>
                    <a:pt x="3246" y="2326"/>
                  </a:lnTo>
                  <a:lnTo>
                    <a:pt x="2723" y="1915"/>
                  </a:lnTo>
                  <a:lnTo>
                    <a:pt x="2189" y="1518"/>
                  </a:lnTo>
                  <a:lnTo>
                    <a:pt x="1654" y="1120"/>
                  </a:lnTo>
                  <a:lnTo>
                    <a:pt x="1107" y="747"/>
                  </a:lnTo>
                  <a:lnTo>
                    <a:pt x="560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5398707" y="3053114"/>
              <a:ext cx="129267" cy="503381"/>
            </a:xfrm>
            <a:custGeom>
              <a:rect b="b" l="l" r="r" t="t"/>
              <a:pathLst>
                <a:path extrusionOk="0" h="38984" w="10011">
                  <a:moveTo>
                    <a:pt x="6193" y="16340"/>
                  </a:moveTo>
                  <a:lnTo>
                    <a:pt x="6367" y="16352"/>
                  </a:lnTo>
                  <a:lnTo>
                    <a:pt x="6528" y="16377"/>
                  </a:lnTo>
                  <a:lnTo>
                    <a:pt x="6702" y="16427"/>
                  </a:lnTo>
                  <a:lnTo>
                    <a:pt x="6852" y="16476"/>
                  </a:lnTo>
                  <a:lnTo>
                    <a:pt x="7001" y="16551"/>
                  </a:lnTo>
                  <a:lnTo>
                    <a:pt x="7150" y="16638"/>
                  </a:lnTo>
                  <a:lnTo>
                    <a:pt x="7274" y="16737"/>
                  </a:lnTo>
                  <a:lnTo>
                    <a:pt x="7399" y="16849"/>
                  </a:lnTo>
                  <a:lnTo>
                    <a:pt x="7511" y="16974"/>
                  </a:lnTo>
                  <a:lnTo>
                    <a:pt x="7610" y="17098"/>
                  </a:lnTo>
                  <a:lnTo>
                    <a:pt x="7697" y="17235"/>
                  </a:lnTo>
                  <a:lnTo>
                    <a:pt x="7772" y="17396"/>
                  </a:lnTo>
                  <a:lnTo>
                    <a:pt x="7822" y="17546"/>
                  </a:lnTo>
                  <a:lnTo>
                    <a:pt x="7871" y="17707"/>
                  </a:lnTo>
                  <a:lnTo>
                    <a:pt x="7896" y="17881"/>
                  </a:lnTo>
                  <a:lnTo>
                    <a:pt x="7896" y="18056"/>
                  </a:lnTo>
                  <a:lnTo>
                    <a:pt x="7896" y="18217"/>
                  </a:lnTo>
                  <a:lnTo>
                    <a:pt x="7871" y="18379"/>
                  </a:lnTo>
                  <a:lnTo>
                    <a:pt x="7834" y="18528"/>
                  </a:lnTo>
                  <a:lnTo>
                    <a:pt x="7784" y="18677"/>
                  </a:lnTo>
                  <a:lnTo>
                    <a:pt x="7722" y="18826"/>
                  </a:lnTo>
                  <a:lnTo>
                    <a:pt x="7647" y="18963"/>
                  </a:lnTo>
                  <a:lnTo>
                    <a:pt x="7560" y="19088"/>
                  </a:lnTo>
                  <a:lnTo>
                    <a:pt x="7461" y="19212"/>
                  </a:lnTo>
                  <a:lnTo>
                    <a:pt x="7349" y="19324"/>
                  </a:lnTo>
                  <a:lnTo>
                    <a:pt x="7225" y="19423"/>
                  </a:lnTo>
                  <a:lnTo>
                    <a:pt x="7100" y="19510"/>
                  </a:lnTo>
                  <a:lnTo>
                    <a:pt x="6964" y="19585"/>
                  </a:lnTo>
                  <a:lnTo>
                    <a:pt x="6814" y="19647"/>
                  </a:lnTo>
                  <a:lnTo>
                    <a:pt x="6665" y="19709"/>
                  </a:lnTo>
                  <a:lnTo>
                    <a:pt x="6516" y="19747"/>
                  </a:lnTo>
                  <a:lnTo>
                    <a:pt x="6354" y="19772"/>
                  </a:lnTo>
                  <a:lnTo>
                    <a:pt x="6019" y="19772"/>
                  </a:lnTo>
                  <a:lnTo>
                    <a:pt x="5857" y="19747"/>
                  </a:lnTo>
                  <a:lnTo>
                    <a:pt x="5708" y="19709"/>
                  </a:lnTo>
                  <a:lnTo>
                    <a:pt x="5558" y="19647"/>
                  </a:lnTo>
                  <a:lnTo>
                    <a:pt x="5409" y="19585"/>
                  </a:lnTo>
                  <a:lnTo>
                    <a:pt x="5272" y="19510"/>
                  </a:lnTo>
                  <a:lnTo>
                    <a:pt x="5148" y="19423"/>
                  </a:lnTo>
                  <a:lnTo>
                    <a:pt x="5024" y="19324"/>
                  </a:lnTo>
                  <a:lnTo>
                    <a:pt x="4912" y="19212"/>
                  </a:lnTo>
                  <a:lnTo>
                    <a:pt x="4812" y="19088"/>
                  </a:lnTo>
                  <a:lnTo>
                    <a:pt x="4725" y="18963"/>
                  </a:lnTo>
                  <a:lnTo>
                    <a:pt x="4651" y="18826"/>
                  </a:lnTo>
                  <a:lnTo>
                    <a:pt x="4589" y="18677"/>
                  </a:lnTo>
                  <a:lnTo>
                    <a:pt x="4539" y="18528"/>
                  </a:lnTo>
                  <a:lnTo>
                    <a:pt x="4501" y="18379"/>
                  </a:lnTo>
                  <a:lnTo>
                    <a:pt x="4477" y="18217"/>
                  </a:lnTo>
                  <a:lnTo>
                    <a:pt x="4477" y="18056"/>
                  </a:lnTo>
                  <a:lnTo>
                    <a:pt x="4477" y="17881"/>
                  </a:lnTo>
                  <a:lnTo>
                    <a:pt x="4501" y="17707"/>
                  </a:lnTo>
                  <a:lnTo>
                    <a:pt x="4551" y="17546"/>
                  </a:lnTo>
                  <a:lnTo>
                    <a:pt x="4601" y="17396"/>
                  </a:lnTo>
                  <a:lnTo>
                    <a:pt x="4676" y="17235"/>
                  </a:lnTo>
                  <a:lnTo>
                    <a:pt x="4763" y="17098"/>
                  </a:lnTo>
                  <a:lnTo>
                    <a:pt x="4862" y="16974"/>
                  </a:lnTo>
                  <a:lnTo>
                    <a:pt x="4974" y="16849"/>
                  </a:lnTo>
                  <a:lnTo>
                    <a:pt x="5098" y="16737"/>
                  </a:lnTo>
                  <a:lnTo>
                    <a:pt x="5223" y="16638"/>
                  </a:lnTo>
                  <a:lnTo>
                    <a:pt x="5372" y="16551"/>
                  </a:lnTo>
                  <a:lnTo>
                    <a:pt x="5521" y="16476"/>
                  </a:lnTo>
                  <a:lnTo>
                    <a:pt x="5683" y="16427"/>
                  </a:lnTo>
                  <a:lnTo>
                    <a:pt x="5844" y="16377"/>
                  </a:lnTo>
                  <a:lnTo>
                    <a:pt x="6006" y="16352"/>
                  </a:lnTo>
                  <a:lnTo>
                    <a:pt x="6193" y="16340"/>
                  </a:lnTo>
                  <a:close/>
                  <a:moveTo>
                    <a:pt x="0" y="0"/>
                  </a:moveTo>
                  <a:lnTo>
                    <a:pt x="0" y="33176"/>
                  </a:lnTo>
                  <a:lnTo>
                    <a:pt x="13" y="33611"/>
                  </a:lnTo>
                  <a:lnTo>
                    <a:pt x="50" y="34047"/>
                  </a:lnTo>
                  <a:lnTo>
                    <a:pt x="112" y="34469"/>
                  </a:lnTo>
                  <a:lnTo>
                    <a:pt x="199" y="34892"/>
                  </a:lnTo>
                  <a:lnTo>
                    <a:pt x="311" y="35303"/>
                  </a:lnTo>
                  <a:lnTo>
                    <a:pt x="448" y="35700"/>
                  </a:lnTo>
                  <a:lnTo>
                    <a:pt x="597" y="36086"/>
                  </a:lnTo>
                  <a:lnTo>
                    <a:pt x="771" y="36459"/>
                  </a:lnTo>
                  <a:lnTo>
                    <a:pt x="970" y="36832"/>
                  </a:lnTo>
                  <a:lnTo>
                    <a:pt x="1181" y="37180"/>
                  </a:lnTo>
                  <a:lnTo>
                    <a:pt x="1418" y="37516"/>
                  </a:lnTo>
                  <a:lnTo>
                    <a:pt x="1679" y="37839"/>
                  </a:lnTo>
                  <a:lnTo>
                    <a:pt x="1940" y="38150"/>
                  </a:lnTo>
                  <a:lnTo>
                    <a:pt x="2226" y="38448"/>
                  </a:lnTo>
                  <a:lnTo>
                    <a:pt x="2537" y="38722"/>
                  </a:lnTo>
                  <a:lnTo>
                    <a:pt x="2848" y="38983"/>
                  </a:lnTo>
                  <a:lnTo>
                    <a:pt x="3221" y="38511"/>
                  </a:lnTo>
                  <a:lnTo>
                    <a:pt x="3581" y="38026"/>
                  </a:lnTo>
                  <a:lnTo>
                    <a:pt x="3929" y="37541"/>
                  </a:lnTo>
                  <a:lnTo>
                    <a:pt x="4278" y="37056"/>
                  </a:lnTo>
                  <a:lnTo>
                    <a:pt x="4613" y="36558"/>
                  </a:lnTo>
                  <a:lnTo>
                    <a:pt x="4937" y="36049"/>
                  </a:lnTo>
                  <a:lnTo>
                    <a:pt x="5260" y="35539"/>
                  </a:lnTo>
                  <a:lnTo>
                    <a:pt x="5558" y="35017"/>
                  </a:lnTo>
                  <a:lnTo>
                    <a:pt x="5857" y="34494"/>
                  </a:lnTo>
                  <a:lnTo>
                    <a:pt x="6155" y="33972"/>
                  </a:lnTo>
                  <a:lnTo>
                    <a:pt x="6429" y="33437"/>
                  </a:lnTo>
                  <a:lnTo>
                    <a:pt x="6702" y="32890"/>
                  </a:lnTo>
                  <a:lnTo>
                    <a:pt x="6964" y="32343"/>
                  </a:lnTo>
                  <a:lnTo>
                    <a:pt x="7225" y="31796"/>
                  </a:lnTo>
                  <a:lnTo>
                    <a:pt x="7461" y="31236"/>
                  </a:lnTo>
                  <a:lnTo>
                    <a:pt x="7697" y="30677"/>
                  </a:lnTo>
                  <a:lnTo>
                    <a:pt x="7921" y="30117"/>
                  </a:lnTo>
                  <a:lnTo>
                    <a:pt x="8132" y="29545"/>
                  </a:lnTo>
                  <a:lnTo>
                    <a:pt x="8331" y="28961"/>
                  </a:lnTo>
                  <a:lnTo>
                    <a:pt x="8530" y="28376"/>
                  </a:lnTo>
                  <a:lnTo>
                    <a:pt x="8717" y="27792"/>
                  </a:lnTo>
                  <a:lnTo>
                    <a:pt x="8879" y="27207"/>
                  </a:lnTo>
                  <a:lnTo>
                    <a:pt x="9040" y="26611"/>
                  </a:lnTo>
                  <a:lnTo>
                    <a:pt x="9202" y="26014"/>
                  </a:lnTo>
                  <a:lnTo>
                    <a:pt x="9339" y="25404"/>
                  </a:lnTo>
                  <a:lnTo>
                    <a:pt x="9463" y="24808"/>
                  </a:lnTo>
                  <a:lnTo>
                    <a:pt x="9587" y="24186"/>
                  </a:lnTo>
                  <a:lnTo>
                    <a:pt x="9687" y="23577"/>
                  </a:lnTo>
                  <a:lnTo>
                    <a:pt x="9786" y="22955"/>
                  </a:lnTo>
                  <a:lnTo>
                    <a:pt x="9873" y="22333"/>
                  </a:lnTo>
                  <a:lnTo>
                    <a:pt x="9948" y="21711"/>
                  </a:lnTo>
                  <a:lnTo>
                    <a:pt x="10010" y="21077"/>
                  </a:lnTo>
                  <a:lnTo>
                    <a:pt x="9935" y="20306"/>
                  </a:lnTo>
                  <a:lnTo>
                    <a:pt x="9836" y="19548"/>
                  </a:lnTo>
                  <a:lnTo>
                    <a:pt x="9724" y="18789"/>
                  </a:lnTo>
                  <a:lnTo>
                    <a:pt x="9600" y="18031"/>
                  </a:lnTo>
                  <a:lnTo>
                    <a:pt x="9451" y="17285"/>
                  </a:lnTo>
                  <a:lnTo>
                    <a:pt x="9289" y="16539"/>
                  </a:lnTo>
                  <a:lnTo>
                    <a:pt x="9115" y="15805"/>
                  </a:lnTo>
                  <a:lnTo>
                    <a:pt x="8916" y="15071"/>
                  </a:lnTo>
                  <a:lnTo>
                    <a:pt x="8717" y="14350"/>
                  </a:lnTo>
                  <a:lnTo>
                    <a:pt x="8493" y="13641"/>
                  </a:lnTo>
                  <a:lnTo>
                    <a:pt x="8244" y="12932"/>
                  </a:lnTo>
                  <a:lnTo>
                    <a:pt x="7996" y="12224"/>
                  </a:lnTo>
                  <a:lnTo>
                    <a:pt x="7722" y="11540"/>
                  </a:lnTo>
                  <a:lnTo>
                    <a:pt x="7436" y="10843"/>
                  </a:lnTo>
                  <a:lnTo>
                    <a:pt x="7138" y="10172"/>
                  </a:lnTo>
                  <a:lnTo>
                    <a:pt x="6827" y="9500"/>
                  </a:lnTo>
                  <a:lnTo>
                    <a:pt x="6491" y="8829"/>
                  </a:lnTo>
                  <a:lnTo>
                    <a:pt x="6155" y="8182"/>
                  </a:lnTo>
                  <a:lnTo>
                    <a:pt x="5795" y="7536"/>
                  </a:lnTo>
                  <a:lnTo>
                    <a:pt x="5422" y="6902"/>
                  </a:lnTo>
                  <a:lnTo>
                    <a:pt x="5049" y="6267"/>
                  </a:lnTo>
                  <a:lnTo>
                    <a:pt x="4651" y="5646"/>
                  </a:lnTo>
                  <a:lnTo>
                    <a:pt x="4240" y="5036"/>
                  </a:lnTo>
                  <a:lnTo>
                    <a:pt x="3818" y="4440"/>
                  </a:lnTo>
                  <a:lnTo>
                    <a:pt x="3382" y="3843"/>
                  </a:lnTo>
                  <a:lnTo>
                    <a:pt x="2935" y="3271"/>
                  </a:lnTo>
                  <a:lnTo>
                    <a:pt x="2475" y="2699"/>
                  </a:lnTo>
                  <a:lnTo>
                    <a:pt x="2002" y="2139"/>
                  </a:lnTo>
                  <a:lnTo>
                    <a:pt x="1517" y="1592"/>
                  </a:lnTo>
                  <a:lnTo>
                    <a:pt x="1020" y="1045"/>
                  </a:lnTo>
                  <a:lnTo>
                    <a:pt x="522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fill="none" h="3433" w="3421">
                  <a:moveTo>
                    <a:pt x="1717" y="3433"/>
                  </a:moveTo>
                  <a:lnTo>
                    <a:pt x="1717" y="3433"/>
                  </a:lnTo>
                  <a:lnTo>
                    <a:pt x="1543" y="3433"/>
                  </a:lnTo>
                  <a:lnTo>
                    <a:pt x="1381" y="3408"/>
                  </a:lnTo>
                  <a:lnTo>
                    <a:pt x="1232" y="3370"/>
                  </a:lnTo>
                  <a:lnTo>
                    <a:pt x="1082" y="3308"/>
                  </a:lnTo>
                  <a:lnTo>
                    <a:pt x="933" y="3246"/>
                  </a:lnTo>
                  <a:lnTo>
                    <a:pt x="796" y="3171"/>
                  </a:lnTo>
                  <a:lnTo>
                    <a:pt x="672" y="3084"/>
                  </a:lnTo>
                  <a:lnTo>
                    <a:pt x="548" y="2985"/>
                  </a:lnTo>
                  <a:lnTo>
                    <a:pt x="436" y="2873"/>
                  </a:lnTo>
                  <a:lnTo>
                    <a:pt x="336" y="2749"/>
                  </a:lnTo>
                  <a:lnTo>
                    <a:pt x="249" y="2624"/>
                  </a:lnTo>
                  <a:lnTo>
                    <a:pt x="175" y="2487"/>
                  </a:lnTo>
                  <a:lnTo>
                    <a:pt x="113" y="2338"/>
                  </a:lnTo>
                  <a:lnTo>
                    <a:pt x="63" y="2189"/>
                  </a:lnTo>
                  <a:lnTo>
                    <a:pt x="25" y="2040"/>
                  </a:lnTo>
                  <a:lnTo>
                    <a:pt x="1" y="1878"/>
                  </a:lnTo>
                  <a:lnTo>
                    <a:pt x="1" y="1878"/>
                  </a:lnTo>
                  <a:lnTo>
                    <a:pt x="1" y="1717"/>
                  </a:lnTo>
                  <a:lnTo>
                    <a:pt x="1" y="1717"/>
                  </a:lnTo>
                  <a:lnTo>
                    <a:pt x="1" y="1542"/>
                  </a:lnTo>
                  <a:lnTo>
                    <a:pt x="25" y="1368"/>
                  </a:lnTo>
                  <a:lnTo>
                    <a:pt x="75" y="1207"/>
                  </a:lnTo>
                  <a:lnTo>
                    <a:pt x="125" y="1057"/>
                  </a:lnTo>
                  <a:lnTo>
                    <a:pt x="200" y="896"/>
                  </a:lnTo>
                  <a:lnTo>
                    <a:pt x="287" y="759"/>
                  </a:lnTo>
                  <a:lnTo>
                    <a:pt x="386" y="635"/>
                  </a:lnTo>
                  <a:lnTo>
                    <a:pt x="498" y="510"/>
                  </a:lnTo>
                  <a:lnTo>
                    <a:pt x="622" y="398"/>
                  </a:lnTo>
                  <a:lnTo>
                    <a:pt x="747" y="299"/>
                  </a:lnTo>
                  <a:lnTo>
                    <a:pt x="896" y="212"/>
                  </a:lnTo>
                  <a:lnTo>
                    <a:pt x="1045" y="137"/>
                  </a:lnTo>
                  <a:lnTo>
                    <a:pt x="1207" y="88"/>
                  </a:lnTo>
                  <a:lnTo>
                    <a:pt x="1368" y="38"/>
                  </a:lnTo>
                  <a:lnTo>
                    <a:pt x="1530" y="13"/>
                  </a:lnTo>
                  <a:lnTo>
                    <a:pt x="1717" y="1"/>
                  </a:lnTo>
                  <a:lnTo>
                    <a:pt x="1717" y="1"/>
                  </a:lnTo>
                  <a:lnTo>
                    <a:pt x="1891" y="13"/>
                  </a:lnTo>
                  <a:lnTo>
                    <a:pt x="2052" y="38"/>
                  </a:lnTo>
                  <a:lnTo>
                    <a:pt x="2226" y="88"/>
                  </a:lnTo>
                  <a:lnTo>
                    <a:pt x="2376" y="137"/>
                  </a:lnTo>
                  <a:lnTo>
                    <a:pt x="2525" y="212"/>
                  </a:lnTo>
                  <a:lnTo>
                    <a:pt x="2674" y="299"/>
                  </a:lnTo>
                  <a:lnTo>
                    <a:pt x="2798" y="398"/>
                  </a:lnTo>
                  <a:lnTo>
                    <a:pt x="2923" y="510"/>
                  </a:lnTo>
                  <a:lnTo>
                    <a:pt x="3035" y="635"/>
                  </a:lnTo>
                  <a:lnTo>
                    <a:pt x="3134" y="759"/>
                  </a:lnTo>
                  <a:lnTo>
                    <a:pt x="3221" y="896"/>
                  </a:lnTo>
                  <a:lnTo>
                    <a:pt x="3296" y="1057"/>
                  </a:lnTo>
                  <a:lnTo>
                    <a:pt x="3346" y="1207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20" y="1717"/>
                  </a:lnTo>
                  <a:lnTo>
                    <a:pt x="3420" y="1717"/>
                  </a:lnTo>
                  <a:lnTo>
                    <a:pt x="3420" y="1878"/>
                  </a:lnTo>
                  <a:lnTo>
                    <a:pt x="3420" y="1878"/>
                  </a:lnTo>
                  <a:lnTo>
                    <a:pt x="3395" y="2040"/>
                  </a:lnTo>
                  <a:lnTo>
                    <a:pt x="3358" y="2189"/>
                  </a:lnTo>
                  <a:lnTo>
                    <a:pt x="3308" y="2338"/>
                  </a:lnTo>
                  <a:lnTo>
                    <a:pt x="3246" y="2487"/>
                  </a:lnTo>
                  <a:lnTo>
                    <a:pt x="3171" y="2624"/>
                  </a:lnTo>
                  <a:lnTo>
                    <a:pt x="3084" y="2749"/>
                  </a:lnTo>
                  <a:lnTo>
                    <a:pt x="2985" y="2873"/>
                  </a:lnTo>
                  <a:lnTo>
                    <a:pt x="2873" y="2985"/>
                  </a:lnTo>
                  <a:lnTo>
                    <a:pt x="2749" y="3084"/>
                  </a:lnTo>
                  <a:lnTo>
                    <a:pt x="2624" y="3171"/>
                  </a:lnTo>
                  <a:lnTo>
                    <a:pt x="2488" y="3246"/>
                  </a:lnTo>
                  <a:lnTo>
                    <a:pt x="2338" y="3308"/>
                  </a:lnTo>
                  <a:lnTo>
                    <a:pt x="2189" y="3370"/>
                  </a:lnTo>
                  <a:lnTo>
                    <a:pt x="2040" y="3408"/>
                  </a:lnTo>
                  <a:lnTo>
                    <a:pt x="1878" y="3433"/>
                  </a:lnTo>
                  <a:lnTo>
                    <a:pt x="1717" y="343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h="3433" w="3421">
                  <a:moveTo>
                    <a:pt x="1717" y="1"/>
                  </a:moveTo>
                  <a:lnTo>
                    <a:pt x="1530" y="13"/>
                  </a:lnTo>
                  <a:lnTo>
                    <a:pt x="1368" y="38"/>
                  </a:lnTo>
                  <a:lnTo>
                    <a:pt x="1207" y="88"/>
                  </a:lnTo>
                  <a:lnTo>
                    <a:pt x="1045" y="137"/>
                  </a:lnTo>
                  <a:lnTo>
                    <a:pt x="896" y="212"/>
                  </a:lnTo>
                  <a:lnTo>
                    <a:pt x="747" y="299"/>
                  </a:lnTo>
                  <a:lnTo>
                    <a:pt x="622" y="398"/>
                  </a:lnTo>
                  <a:lnTo>
                    <a:pt x="498" y="510"/>
                  </a:lnTo>
                  <a:lnTo>
                    <a:pt x="386" y="635"/>
                  </a:lnTo>
                  <a:lnTo>
                    <a:pt x="287" y="759"/>
                  </a:lnTo>
                  <a:lnTo>
                    <a:pt x="200" y="896"/>
                  </a:lnTo>
                  <a:lnTo>
                    <a:pt x="125" y="1057"/>
                  </a:lnTo>
                  <a:lnTo>
                    <a:pt x="75" y="1207"/>
                  </a:lnTo>
                  <a:lnTo>
                    <a:pt x="25" y="1368"/>
                  </a:lnTo>
                  <a:lnTo>
                    <a:pt x="1" y="1542"/>
                  </a:lnTo>
                  <a:lnTo>
                    <a:pt x="1" y="1717"/>
                  </a:lnTo>
                  <a:lnTo>
                    <a:pt x="1" y="1878"/>
                  </a:lnTo>
                  <a:lnTo>
                    <a:pt x="25" y="2040"/>
                  </a:lnTo>
                  <a:lnTo>
                    <a:pt x="63" y="2189"/>
                  </a:lnTo>
                  <a:lnTo>
                    <a:pt x="113" y="2338"/>
                  </a:lnTo>
                  <a:lnTo>
                    <a:pt x="175" y="2487"/>
                  </a:lnTo>
                  <a:lnTo>
                    <a:pt x="249" y="2624"/>
                  </a:lnTo>
                  <a:lnTo>
                    <a:pt x="336" y="2749"/>
                  </a:lnTo>
                  <a:lnTo>
                    <a:pt x="436" y="2873"/>
                  </a:lnTo>
                  <a:lnTo>
                    <a:pt x="548" y="2985"/>
                  </a:lnTo>
                  <a:lnTo>
                    <a:pt x="672" y="3084"/>
                  </a:lnTo>
                  <a:lnTo>
                    <a:pt x="796" y="3171"/>
                  </a:lnTo>
                  <a:lnTo>
                    <a:pt x="933" y="3246"/>
                  </a:lnTo>
                  <a:lnTo>
                    <a:pt x="1082" y="3308"/>
                  </a:lnTo>
                  <a:lnTo>
                    <a:pt x="1232" y="3370"/>
                  </a:lnTo>
                  <a:lnTo>
                    <a:pt x="1381" y="3408"/>
                  </a:lnTo>
                  <a:lnTo>
                    <a:pt x="1543" y="3433"/>
                  </a:lnTo>
                  <a:lnTo>
                    <a:pt x="1878" y="3433"/>
                  </a:lnTo>
                  <a:lnTo>
                    <a:pt x="2040" y="3408"/>
                  </a:lnTo>
                  <a:lnTo>
                    <a:pt x="2189" y="3370"/>
                  </a:lnTo>
                  <a:lnTo>
                    <a:pt x="2338" y="3308"/>
                  </a:lnTo>
                  <a:lnTo>
                    <a:pt x="2488" y="3246"/>
                  </a:lnTo>
                  <a:lnTo>
                    <a:pt x="2624" y="3171"/>
                  </a:lnTo>
                  <a:lnTo>
                    <a:pt x="2749" y="3084"/>
                  </a:lnTo>
                  <a:lnTo>
                    <a:pt x="2873" y="2985"/>
                  </a:lnTo>
                  <a:lnTo>
                    <a:pt x="2985" y="2873"/>
                  </a:lnTo>
                  <a:lnTo>
                    <a:pt x="3084" y="2749"/>
                  </a:lnTo>
                  <a:lnTo>
                    <a:pt x="3171" y="2624"/>
                  </a:lnTo>
                  <a:lnTo>
                    <a:pt x="3246" y="2487"/>
                  </a:lnTo>
                  <a:lnTo>
                    <a:pt x="3308" y="2338"/>
                  </a:lnTo>
                  <a:lnTo>
                    <a:pt x="3358" y="2189"/>
                  </a:lnTo>
                  <a:lnTo>
                    <a:pt x="3395" y="2040"/>
                  </a:lnTo>
                  <a:lnTo>
                    <a:pt x="3420" y="1878"/>
                  </a:lnTo>
                  <a:lnTo>
                    <a:pt x="3420" y="1717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46" y="1207"/>
                  </a:lnTo>
                  <a:lnTo>
                    <a:pt x="3296" y="1057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35"/>
                  </a:lnTo>
                  <a:lnTo>
                    <a:pt x="2923" y="510"/>
                  </a:lnTo>
                  <a:lnTo>
                    <a:pt x="2798" y="398"/>
                  </a:lnTo>
                  <a:lnTo>
                    <a:pt x="2674" y="299"/>
                  </a:lnTo>
                  <a:lnTo>
                    <a:pt x="2525" y="212"/>
                  </a:lnTo>
                  <a:lnTo>
                    <a:pt x="2376" y="137"/>
                  </a:lnTo>
                  <a:lnTo>
                    <a:pt x="2226" y="88"/>
                  </a:lnTo>
                  <a:lnTo>
                    <a:pt x="2052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C8B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fill="none" h="3433" w="3421">
                  <a:moveTo>
                    <a:pt x="1717" y="1"/>
                  </a:moveTo>
                  <a:lnTo>
                    <a:pt x="1717" y="1"/>
                  </a:lnTo>
                  <a:lnTo>
                    <a:pt x="1530" y="13"/>
                  </a:lnTo>
                  <a:lnTo>
                    <a:pt x="1368" y="38"/>
                  </a:lnTo>
                  <a:lnTo>
                    <a:pt x="1207" y="88"/>
                  </a:lnTo>
                  <a:lnTo>
                    <a:pt x="1045" y="137"/>
                  </a:lnTo>
                  <a:lnTo>
                    <a:pt x="896" y="212"/>
                  </a:lnTo>
                  <a:lnTo>
                    <a:pt x="747" y="299"/>
                  </a:lnTo>
                  <a:lnTo>
                    <a:pt x="622" y="398"/>
                  </a:lnTo>
                  <a:lnTo>
                    <a:pt x="498" y="510"/>
                  </a:lnTo>
                  <a:lnTo>
                    <a:pt x="386" y="635"/>
                  </a:lnTo>
                  <a:lnTo>
                    <a:pt x="287" y="759"/>
                  </a:lnTo>
                  <a:lnTo>
                    <a:pt x="200" y="896"/>
                  </a:lnTo>
                  <a:lnTo>
                    <a:pt x="125" y="1057"/>
                  </a:lnTo>
                  <a:lnTo>
                    <a:pt x="75" y="1207"/>
                  </a:lnTo>
                  <a:lnTo>
                    <a:pt x="25" y="1368"/>
                  </a:lnTo>
                  <a:lnTo>
                    <a:pt x="1" y="1542"/>
                  </a:lnTo>
                  <a:lnTo>
                    <a:pt x="1" y="1717"/>
                  </a:lnTo>
                  <a:lnTo>
                    <a:pt x="1" y="1717"/>
                  </a:lnTo>
                  <a:lnTo>
                    <a:pt x="1" y="1878"/>
                  </a:lnTo>
                  <a:lnTo>
                    <a:pt x="1" y="1878"/>
                  </a:lnTo>
                  <a:lnTo>
                    <a:pt x="25" y="2040"/>
                  </a:lnTo>
                  <a:lnTo>
                    <a:pt x="63" y="2189"/>
                  </a:lnTo>
                  <a:lnTo>
                    <a:pt x="113" y="2338"/>
                  </a:lnTo>
                  <a:lnTo>
                    <a:pt x="175" y="2487"/>
                  </a:lnTo>
                  <a:lnTo>
                    <a:pt x="249" y="2624"/>
                  </a:lnTo>
                  <a:lnTo>
                    <a:pt x="336" y="2749"/>
                  </a:lnTo>
                  <a:lnTo>
                    <a:pt x="436" y="2873"/>
                  </a:lnTo>
                  <a:lnTo>
                    <a:pt x="548" y="2985"/>
                  </a:lnTo>
                  <a:lnTo>
                    <a:pt x="672" y="3084"/>
                  </a:lnTo>
                  <a:lnTo>
                    <a:pt x="796" y="3171"/>
                  </a:lnTo>
                  <a:lnTo>
                    <a:pt x="933" y="3246"/>
                  </a:lnTo>
                  <a:lnTo>
                    <a:pt x="1082" y="3308"/>
                  </a:lnTo>
                  <a:lnTo>
                    <a:pt x="1232" y="3370"/>
                  </a:lnTo>
                  <a:lnTo>
                    <a:pt x="1381" y="3408"/>
                  </a:lnTo>
                  <a:lnTo>
                    <a:pt x="1543" y="3433"/>
                  </a:lnTo>
                  <a:lnTo>
                    <a:pt x="1717" y="3433"/>
                  </a:lnTo>
                  <a:lnTo>
                    <a:pt x="1717" y="3433"/>
                  </a:lnTo>
                  <a:lnTo>
                    <a:pt x="1878" y="3433"/>
                  </a:lnTo>
                  <a:lnTo>
                    <a:pt x="2040" y="3408"/>
                  </a:lnTo>
                  <a:lnTo>
                    <a:pt x="2189" y="3370"/>
                  </a:lnTo>
                  <a:lnTo>
                    <a:pt x="2338" y="3308"/>
                  </a:lnTo>
                  <a:lnTo>
                    <a:pt x="2488" y="3246"/>
                  </a:lnTo>
                  <a:lnTo>
                    <a:pt x="2624" y="3171"/>
                  </a:lnTo>
                  <a:lnTo>
                    <a:pt x="2749" y="3084"/>
                  </a:lnTo>
                  <a:lnTo>
                    <a:pt x="2873" y="2985"/>
                  </a:lnTo>
                  <a:lnTo>
                    <a:pt x="2985" y="2873"/>
                  </a:lnTo>
                  <a:lnTo>
                    <a:pt x="3084" y="2749"/>
                  </a:lnTo>
                  <a:lnTo>
                    <a:pt x="3171" y="2624"/>
                  </a:lnTo>
                  <a:lnTo>
                    <a:pt x="3246" y="2487"/>
                  </a:lnTo>
                  <a:lnTo>
                    <a:pt x="3308" y="2338"/>
                  </a:lnTo>
                  <a:lnTo>
                    <a:pt x="3358" y="2189"/>
                  </a:lnTo>
                  <a:lnTo>
                    <a:pt x="3395" y="2040"/>
                  </a:lnTo>
                  <a:lnTo>
                    <a:pt x="3420" y="1878"/>
                  </a:lnTo>
                  <a:lnTo>
                    <a:pt x="3420" y="1878"/>
                  </a:lnTo>
                  <a:lnTo>
                    <a:pt x="3420" y="1717"/>
                  </a:lnTo>
                  <a:lnTo>
                    <a:pt x="3420" y="1717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46" y="1207"/>
                  </a:lnTo>
                  <a:lnTo>
                    <a:pt x="3296" y="1057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35"/>
                  </a:lnTo>
                  <a:lnTo>
                    <a:pt x="2923" y="510"/>
                  </a:lnTo>
                  <a:lnTo>
                    <a:pt x="2798" y="398"/>
                  </a:lnTo>
                  <a:lnTo>
                    <a:pt x="2674" y="299"/>
                  </a:lnTo>
                  <a:lnTo>
                    <a:pt x="2525" y="212"/>
                  </a:lnTo>
                  <a:lnTo>
                    <a:pt x="2376" y="137"/>
                  </a:lnTo>
                  <a:lnTo>
                    <a:pt x="2226" y="88"/>
                  </a:lnTo>
                  <a:lnTo>
                    <a:pt x="2052" y="38"/>
                  </a:lnTo>
                  <a:lnTo>
                    <a:pt x="1891" y="13"/>
                  </a:lnTo>
                  <a:lnTo>
                    <a:pt x="1717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5398707" y="2975239"/>
              <a:ext cx="131023" cy="350045"/>
            </a:xfrm>
            <a:custGeom>
              <a:rect b="b" l="l" r="r" t="t"/>
              <a:pathLst>
                <a:path extrusionOk="0" h="27109" w="10147">
                  <a:moveTo>
                    <a:pt x="0" y="0"/>
                  </a:moveTo>
                  <a:lnTo>
                    <a:pt x="0" y="6031"/>
                  </a:lnTo>
                  <a:lnTo>
                    <a:pt x="522" y="6554"/>
                  </a:lnTo>
                  <a:lnTo>
                    <a:pt x="1020" y="7076"/>
                  </a:lnTo>
                  <a:lnTo>
                    <a:pt x="1517" y="7623"/>
                  </a:lnTo>
                  <a:lnTo>
                    <a:pt x="2002" y="8170"/>
                  </a:lnTo>
                  <a:lnTo>
                    <a:pt x="2475" y="8730"/>
                  </a:lnTo>
                  <a:lnTo>
                    <a:pt x="2935" y="9302"/>
                  </a:lnTo>
                  <a:lnTo>
                    <a:pt x="3382" y="9874"/>
                  </a:lnTo>
                  <a:lnTo>
                    <a:pt x="3818" y="10471"/>
                  </a:lnTo>
                  <a:lnTo>
                    <a:pt x="4240" y="11067"/>
                  </a:lnTo>
                  <a:lnTo>
                    <a:pt x="4651" y="11677"/>
                  </a:lnTo>
                  <a:lnTo>
                    <a:pt x="5049" y="12298"/>
                  </a:lnTo>
                  <a:lnTo>
                    <a:pt x="5422" y="12933"/>
                  </a:lnTo>
                  <a:lnTo>
                    <a:pt x="5795" y="13567"/>
                  </a:lnTo>
                  <a:lnTo>
                    <a:pt x="6155" y="14213"/>
                  </a:lnTo>
                  <a:lnTo>
                    <a:pt x="6491" y="14860"/>
                  </a:lnTo>
                  <a:lnTo>
                    <a:pt x="6827" y="15531"/>
                  </a:lnTo>
                  <a:lnTo>
                    <a:pt x="7138" y="16203"/>
                  </a:lnTo>
                  <a:lnTo>
                    <a:pt x="7436" y="16874"/>
                  </a:lnTo>
                  <a:lnTo>
                    <a:pt x="7722" y="17571"/>
                  </a:lnTo>
                  <a:lnTo>
                    <a:pt x="7996" y="18255"/>
                  </a:lnTo>
                  <a:lnTo>
                    <a:pt x="8244" y="18963"/>
                  </a:lnTo>
                  <a:lnTo>
                    <a:pt x="8493" y="19672"/>
                  </a:lnTo>
                  <a:lnTo>
                    <a:pt x="8717" y="20381"/>
                  </a:lnTo>
                  <a:lnTo>
                    <a:pt x="8916" y="21102"/>
                  </a:lnTo>
                  <a:lnTo>
                    <a:pt x="9115" y="21836"/>
                  </a:lnTo>
                  <a:lnTo>
                    <a:pt x="9289" y="22570"/>
                  </a:lnTo>
                  <a:lnTo>
                    <a:pt x="9451" y="23316"/>
                  </a:lnTo>
                  <a:lnTo>
                    <a:pt x="9600" y="24062"/>
                  </a:lnTo>
                  <a:lnTo>
                    <a:pt x="9724" y="24820"/>
                  </a:lnTo>
                  <a:lnTo>
                    <a:pt x="9836" y="25579"/>
                  </a:lnTo>
                  <a:lnTo>
                    <a:pt x="9935" y="26337"/>
                  </a:lnTo>
                  <a:lnTo>
                    <a:pt x="10010" y="27108"/>
                  </a:lnTo>
                  <a:lnTo>
                    <a:pt x="10072" y="26362"/>
                  </a:lnTo>
                  <a:lnTo>
                    <a:pt x="10110" y="25604"/>
                  </a:lnTo>
                  <a:lnTo>
                    <a:pt x="10134" y="24845"/>
                  </a:lnTo>
                  <a:lnTo>
                    <a:pt x="10147" y="24087"/>
                  </a:lnTo>
                  <a:lnTo>
                    <a:pt x="10134" y="23204"/>
                  </a:lnTo>
                  <a:lnTo>
                    <a:pt x="10097" y="22321"/>
                  </a:lnTo>
                  <a:lnTo>
                    <a:pt x="10035" y="21450"/>
                  </a:lnTo>
                  <a:lnTo>
                    <a:pt x="9960" y="20592"/>
                  </a:lnTo>
                  <a:lnTo>
                    <a:pt x="9861" y="19734"/>
                  </a:lnTo>
                  <a:lnTo>
                    <a:pt x="9737" y="18876"/>
                  </a:lnTo>
                  <a:lnTo>
                    <a:pt x="9600" y="18031"/>
                  </a:lnTo>
                  <a:lnTo>
                    <a:pt x="9438" y="17198"/>
                  </a:lnTo>
                  <a:lnTo>
                    <a:pt x="9252" y="16365"/>
                  </a:lnTo>
                  <a:lnTo>
                    <a:pt x="9053" y="15544"/>
                  </a:lnTo>
                  <a:lnTo>
                    <a:pt x="8829" y="14736"/>
                  </a:lnTo>
                  <a:lnTo>
                    <a:pt x="8580" y="13927"/>
                  </a:lnTo>
                  <a:lnTo>
                    <a:pt x="8319" y="13132"/>
                  </a:lnTo>
                  <a:lnTo>
                    <a:pt x="8033" y="12348"/>
                  </a:lnTo>
                  <a:lnTo>
                    <a:pt x="7735" y="11565"/>
                  </a:lnTo>
                  <a:lnTo>
                    <a:pt x="7411" y="10794"/>
                  </a:lnTo>
                  <a:lnTo>
                    <a:pt x="7075" y="10035"/>
                  </a:lnTo>
                  <a:lnTo>
                    <a:pt x="6727" y="9289"/>
                  </a:lnTo>
                  <a:lnTo>
                    <a:pt x="6354" y="8543"/>
                  </a:lnTo>
                  <a:lnTo>
                    <a:pt x="5956" y="7822"/>
                  </a:lnTo>
                  <a:lnTo>
                    <a:pt x="5546" y="7101"/>
                  </a:lnTo>
                  <a:lnTo>
                    <a:pt x="5123" y="6392"/>
                  </a:lnTo>
                  <a:lnTo>
                    <a:pt x="4688" y="5696"/>
                  </a:lnTo>
                  <a:lnTo>
                    <a:pt x="4228" y="5012"/>
                  </a:lnTo>
                  <a:lnTo>
                    <a:pt x="3755" y="4340"/>
                  </a:lnTo>
                  <a:lnTo>
                    <a:pt x="3258" y="3681"/>
                  </a:lnTo>
                  <a:lnTo>
                    <a:pt x="2748" y="3035"/>
                  </a:lnTo>
                  <a:lnTo>
                    <a:pt x="2226" y="2400"/>
                  </a:lnTo>
                  <a:lnTo>
                    <a:pt x="1691" y="1779"/>
                  </a:lnTo>
                  <a:lnTo>
                    <a:pt x="1144" y="1169"/>
                  </a:lnTo>
                  <a:lnTo>
                    <a:pt x="585" y="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F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5398707" y="2975239"/>
              <a:ext cx="131023" cy="350045"/>
            </a:xfrm>
            <a:custGeom>
              <a:rect b="b" l="l" r="r" t="t"/>
              <a:pathLst>
                <a:path extrusionOk="0" fill="none" h="27109" w="10147">
                  <a:moveTo>
                    <a:pt x="0" y="0"/>
                  </a:moveTo>
                  <a:lnTo>
                    <a:pt x="0" y="6031"/>
                  </a:lnTo>
                  <a:lnTo>
                    <a:pt x="0" y="6031"/>
                  </a:lnTo>
                  <a:lnTo>
                    <a:pt x="522" y="6554"/>
                  </a:lnTo>
                  <a:lnTo>
                    <a:pt x="1020" y="7076"/>
                  </a:lnTo>
                  <a:lnTo>
                    <a:pt x="1517" y="7623"/>
                  </a:lnTo>
                  <a:lnTo>
                    <a:pt x="2002" y="8170"/>
                  </a:lnTo>
                  <a:lnTo>
                    <a:pt x="2475" y="8730"/>
                  </a:lnTo>
                  <a:lnTo>
                    <a:pt x="2935" y="9302"/>
                  </a:lnTo>
                  <a:lnTo>
                    <a:pt x="3382" y="9874"/>
                  </a:lnTo>
                  <a:lnTo>
                    <a:pt x="3818" y="10471"/>
                  </a:lnTo>
                  <a:lnTo>
                    <a:pt x="4240" y="11067"/>
                  </a:lnTo>
                  <a:lnTo>
                    <a:pt x="4651" y="11677"/>
                  </a:lnTo>
                  <a:lnTo>
                    <a:pt x="5049" y="12298"/>
                  </a:lnTo>
                  <a:lnTo>
                    <a:pt x="5422" y="12933"/>
                  </a:lnTo>
                  <a:lnTo>
                    <a:pt x="5795" y="13567"/>
                  </a:lnTo>
                  <a:lnTo>
                    <a:pt x="6155" y="14213"/>
                  </a:lnTo>
                  <a:lnTo>
                    <a:pt x="6491" y="14860"/>
                  </a:lnTo>
                  <a:lnTo>
                    <a:pt x="6827" y="15531"/>
                  </a:lnTo>
                  <a:lnTo>
                    <a:pt x="7138" y="16203"/>
                  </a:lnTo>
                  <a:lnTo>
                    <a:pt x="7436" y="16874"/>
                  </a:lnTo>
                  <a:lnTo>
                    <a:pt x="7722" y="17571"/>
                  </a:lnTo>
                  <a:lnTo>
                    <a:pt x="7996" y="18255"/>
                  </a:lnTo>
                  <a:lnTo>
                    <a:pt x="8244" y="18963"/>
                  </a:lnTo>
                  <a:lnTo>
                    <a:pt x="8493" y="19672"/>
                  </a:lnTo>
                  <a:lnTo>
                    <a:pt x="8717" y="20381"/>
                  </a:lnTo>
                  <a:lnTo>
                    <a:pt x="8916" y="21102"/>
                  </a:lnTo>
                  <a:lnTo>
                    <a:pt x="9115" y="21836"/>
                  </a:lnTo>
                  <a:lnTo>
                    <a:pt x="9289" y="22570"/>
                  </a:lnTo>
                  <a:lnTo>
                    <a:pt x="9451" y="23316"/>
                  </a:lnTo>
                  <a:lnTo>
                    <a:pt x="9600" y="24062"/>
                  </a:lnTo>
                  <a:lnTo>
                    <a:pt x="9724" y="24820"/>
                  </a:lnTo>
                  <a:lnTo>
                    <a:pt x="9836" y="25579"/>
                  </a:lnTo>
                  <a:lnTo>
                    <a:pt x="9935" y="26337"/>
                  </a:lnTo>
                  <a:lnTo>
                    <a:pt x="10010" y="27108"/>
                  </a:lnTo>
                  <a:lnTo>
                    <a:pt x="10010" y="27108"/>
                  </a:lnTo>
                  <a:lnTo>
                    <a:pt x="10072" y="26362"/>
                  </a:lnTo>
                  <a:lnTo>
                    <a:pt x="10110" y="25604"/>
                  </a:lnTo>
                  <a:lnTo>
                    <a:pt x="10134" y="24845"/>
                  </a:lnTo>
                  <a:lnTo>
                    <a:pt x="10147" y="24087"/>
                  </a:lnTo>
                  <a:lnTo>
                    <a:pt x="10147" y="24087"/>
                  </a:lnTo>
                  <a:lnTo>
                    <a:pt x="10134" y="23204"/>
                  </a:lnTo>
                  <a:lnTo>
                    <a:pt x="10097" y="22321"/>
                  </a:lnTo>
                  <a:lnTo>
                    <a:pt x="10035" y="21450"/>
                  </a:lnTo>
                  <a:lnTo>
                    <a:pt x="9960" y="20592"/>
                  </a:lnTo>
                  <a:lnTo>
                    <a:pt x="9861" y="19734"/>
                  </a:lnTo>
                  <a:lnTo>
                    <a:pt x="9737" y="18876"/>
                  </a:lnTo>
                  <a:lnTo>
                    <a:pt x="9600" y="18031"/>
                  </a:lnTo>
                  <a:lnTo>
                    <a:pt x="9438" y="17198"/>
                  </a:lnTo>
                  <a:lnTo>
                    <a:pt x="9252" y="16365"/>
                  </a:lnTo>
                  <a:lnTo>
                    <a:pt x="9053" y="15544"/>
                  </a:lnTo>
                  <a:lnTo>
                    <a:pt x="8829" y="14736"/>
                  </a:lnTo>
                  <a:lnTo>
                    <a:pt x="8580" y="13927"/>
                  </a:lnTo>
                  <a:lnTo>
                    <a:pt x="8319" y="13132"/>
                  </a:lnTo>
                  <a:lnTo>
                    <a:pt x="8033" y="12348"/>
                  </a:lnTo>
                  <a:lnTo>
                    <a:pt x="7735" y="11565"/>
                  </a:lnTo>
                  <a:lnTo>
                    <a:pt x="7411" y="10794"/>
                  </a:lnTo>
                  <a:lnTo>
                    <a:pt x="7075" y="10035"/>
                  </a:lnTo>
                  <a:lnTo>
                    <a:pt x="6727" y="9289"/>
                  </a:lnTo>
                  <a:lnTo>
                    <a:pt x="6354" y="8543"/>
                  </a:lnTo>
                  <a:lnTo>
                    <a:pt x="5956" y="7822"/>
                  </a:lnTo>
                  <a:lnTo>
                    <a:pt x="5546" y="7101"/>
                  </a:lnTo>
                  <a:lnTo>
                    <a:pt x="5123" y="6392"/>
                  </a:lnTo>
                  <a:lnTo>
                    <a:pt x="4688" y="5696"/>
                  </a:lnTo>
                  <a:lnTo>
                    <a:pt x="4228" y="5012"/>
                  </a:lnTo>
                  <a:lnTo>
                    <a:pt x="3755" y="4340"/>
                  </a:lnTo>
                  <a:lnTo>
                    <a:pt x="3258" y="3681"/>
                  </a:lnTo>
                  <a:lnTo>
                    <a:pt x="2748" y="3035"/>
                  </a:lnTo>
                  <a:lnTo>
                    <a:pt x="2226" y="2400"/>
                  </a:lnTo>
                  <a:lnTo>
                    <a:pt x="1691" y="1779"/>
                  </a:lnTo>
                  <a:lnTo>
                    <a:pt x="1144" y="1169"/>
                  </a:lnTo>
                  <a:lnTo>
                    <a:pt x="585" y="5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5398707" y="2091817"/>
              <a:ext cx="1967387" cy="1409761"/>
            </a:xfrm>
            <a:custGeom>
              <a:rect b="b" l="l" r="r" t="t"/>
              <a:pathLst>
                <a:path extrusionOk="0" h="109178" w="152363">
                  <a:moveTo>
                    <a:pt x="7337" y="1"/>
                  </a:moveTo>
                  <a:lnTo>
                    <a:pt x="6964" y="13"/>
                  </a:lnTo>
                  <a:lnTo>
                    <a:pt x="6591" y="38"/>
                  </a:lnTo>
                  <a:lnTo>
                    <a:pt x="6217" y="88"/>
                  </a:lnTo>
                  <a:lnTo>
                    <a:pt x="5857" y="150"/>
                  </a:lnTo>
                  <a:lnTo>
                    <a:pt x="5496" y="237"/>
                  </a:lnTo>
                  <a:lnTo>
                    <a:pt x="5148" y="336"/>
                  </a:lnTo>
                  <a:lnTo>
                    <a:pt x="4812" y="448"/>
                  </a:lnTo>
                  <a:lnTo>
                    <a:pt x="4477" y="573"/>
                  </a:lnTo>
                  <a:lnTo>
                    <a:pt x="4153" y="722"/>
                  </a:lnTo>
                  <a:lnTo>
                    <a:pt x="3842" y="883"/>
                  </a:lnTo>
                  <a:lnTo>
                    <a:pt x="3532" y="1058"/>
                  </a:lnTo>
                  <a:lnTo>
                    <a:pt x="3233" y="1257"/>
                  </a:lnTo>
                  <a:lnTo>
                    <a:pt x="2947" y="1455"/>
                  </a:lnTo>
                  <a:lnTo>
                    <a:pt x="2674" y="1679"/>
                  </a:lnTo>
                  <a:lnTo>
                    <a:pt x="2400" y="1903"/>
                  </a:lnTo>
                  <a:lnTo>
                    <a:pt x="2151" y="2152"/>
                  </a:lnTo>
                  <a:lnTo>
                    <a:pt x="1903" y="2401"/>
                  </a:lnTo>
                  <a:lnTo>
                    <a:pt x="1679" y="2674"/>
                  </a:lnTo>
                  <a:lnTo>
                    <a:pt x="1455" y="2948"/>
                  </a:lnTo>
                  <a:lnTo>
                    <a:pt x="1256" y="3234"/>
                  </a:lnTo>
                  <a:lnTo>
                    <a:pt x="1057" y="3532"/>
                  </a:lnTo>
                  <a:lnTo>
                    <a:pt x="883" y="3843"/>
                  </a:lnTo>
                  <a:lnTo>
                    <a:pt x="721" y="4154"/>
                  </a:lnTo>
                  <a:lnTo>
                    <a:pt x="572" y="4477"/>
                  </a:lnTo>
                  <a:lnTo>
                    <a:pt x="448" y="4813"/>
                  </a:lnTo>
                  <a:lnTo>
                    <a:pt x="323" y="5161"/>
                  </a:lnTo>
                  <a:lnTo>
                    <a:pt x="224" y="5509"/>
                  </a:lnTo>
                  <a:lnTo>
                    <a:pt x="149" y="5857"/>
                  </a:lnTo>
                  <a:lnTo>
                    <a:pt x="87" y="6218"/>
                  </a:lnTo>
                  <a:lnTo>
                    <a:pt x="37" y="6591"/>
                  </a:lnTo>
                  <a:lnTo>
                    <a:pt x="13" y="6964"/>
                  </a:lnTo>
                  <a:lnTo>
                    <a:pt x="0" y="7337"/>
                  </a:lnTo>
                  <a:lnTo>
                    <a:pt x="0" y="101841"/>
                  </a:lnTo>
                  <a:lnTo>
                    <a:pt x="13" y="102214"/>
                  </a:lnTo>
                  <a:lnTo>
                    <a:pt x="37" y="102587"/>
                  </a:lnTo>
                  <a:lnTo>
                    <a:pt x="87" y="102960"/>
                  </a:lnTo>
                  <a:lnTo>
                    <a:pt x="149" y="103321"/>
                  </a:lnTo>
                  <a:lnTo>
                    <a:pt x="224" y="103669"/>
                  </a:lnTo>
                  <a:lnTo>
                    <a:pt x="323" y="104017"/>
                  </a:lnTo>
                  <a:lnTo>
                    <a:pt x="448" y="104365"/>
                  </a:lnTo>
                  <a:lnTo>
                    <a:pt x="572" y="104689"/>
                  </a:lnTo>
                  <a:lnTo>
                    <a:pt x="721" y="105024"/>
                  </a:lnTo>
                  <a:lnTo>
                    <a:pt x="883" y="105335"/>
                  </a:lnTo>
                  <a:lnTo>
                    <a:pt x="1057" y="105646"/>
                  </a:lnTo>
                  <a:lnTo>
                    <a:pt x="1256" y="105944"/>
                  </a:lnTo>
                  <a:lnTo>
                    <a:pt x="1455" y="106230"/>
                  </a:lnTo>
                  <a:lnTo>
                    <a:pt x="1679" y="106504"/>
                  </a:lnTo>
                  <a:lnTo>
                    <a:pt x="1903" y="106765"/>
                  </a:lnTo>
                  <a:lnTo>
                    <a:pt x="2151" y="107026"/>
                  </a:lnTo>
                  <a:lnTo>
                    <a:pt x="2400" y="107275"/>
                  </a:lnTo>
                  <a:lnTo>
                    <a:pt x="2674" y="107499"/>
                  </a:lnTo>
                  <a:lnTo>
                    <a:pt x="2947" y="107723"/>
                  </a:lnTo>
                  <a:lnTo>
                    <a:pt x="3233" y="107922"/>
                  </a:lnTo>
                  <a:lnTo>
                    <a:pt x="3532" y="108108"/>
                  </a:lnTo>
                  <a:lnTo>
                    <a:pt x="3842" y="108295"/>
                  </a:lnTo>
                  <a:lnTo>
                    <a:pt x="4153" y="108456"/>
                  </a:lnTo>
                  <a:lnTo>
                    <a:pt x="4477" y="108606"/>
                  </a:lnTo>
                  <a:lnTo>
                    <a:pt x="4812" y="108730"/>
                  </a:lnTo>
                  <a:lnTo>
                    <a:pt x="5148" y="108842"/>
                  </a:lnTo>
                  <a:lnTo>
                    <a:pt x="5496" y="108941"/>
                  </a:lnTo>
                  <a:lnTo>
                    <a:pt x="5857" y="109028"/>
                  </a:lnTo>
                  <a:lnTo>
                    <a:pt x="6217" y="109090"/>
                  </a:lnTo>
                  <a:lnTo>
                    <a:pt x="6591" y="109140"/>
                  </a:lnTo>
                  <a:lnTo>
                    <a:pt x="6964" y="109165"/>
                  </a:lnTo>
                  <a:lnTo>
                    <a:pt x="7337" y="109178"/>
                  </a:lnTo>
                  <a:lnTo>
                    <a:pt x="145026" y="109178"/>
                  </a:lnTo>
                  <a:lnTo>
                    <a:pt x="145399" y="109165"/>
                  </a:lnTo>
                  <a:lnTo>
                    <a:pt x="145772" y="109140"/>
                  </a:lnTo>
                  <a:lnTo>
                    <a:pt x="146145" y="109090"/>
                  </a:lnTo>
                  <a:lnTo>
                    <a:pt x="146506" y="109028"/>
                  </a:lnTo>
                  <a:lnTo>
                    <a:pt x="146867" y="108941"/>
                  </a:lnTo>
                  <a:lnTo>
                    <a:pt x="147215" y="108842"/>
                  </a:lnTo>
                  <a:lnTo>
                    <a:pt x="147551" y="108730"/>
                  </a:lnTo>
                  <a:lnTo>
                    <a:pt x="147886" y="108606"/>
                  </a:lnTo>
                  <a:lnTo>
                    <a:pt x="148210" y="108456"/>
                  </a:lnTo>
                  <a:lnTo>
                    <a:pt x="148520" y="108295"/>
                  </a:lnTo>
                  <a:lnTo>
                    <a:pt x="148831" y="108108"/>
                  </a:lnTo>
                  <a:lnTo>
                    <a:pt x="149130" y="107922"/>
                  </a:lnTo>
                  <a:lnTo>
                    <a:pt x="149416" y="107723"/>
                  </a:lnTo>
                  <a:lnTo>
                    <a:pt x="149689" y="107499"/>
                  </a:lnTo>
                  <a:lnTo>
                    <a:pt x="149963" y="107275"/>
                  </a:lnTo>
                  <a:lnTo>
                    <a:pt x="150212" y="107026"/>
                  </a:lnTo>
                  <a:lnTo>
                    <a:pt x="150460" y="106765"/>
                  </a:lnTo>
                  <a:lnTo>
                    <a:pt x="150684" y="106504"/>
                  </a:lnTo>
                  <a:lnTo>
                    <a:pt x="150908" y="106230"/>
                  </a:lnTo>
                  <a:lnTo>
                    <a:pt x="151107" y="105944"/>
                  </a:lnTo>
                  <a:lnTo>
                    <a:pt x="151306" y="105646"/>
                  </a:lnTo>
                  <a:lnTo>
                    <a:pt x="151480" y="105335"/>
                  </a:lnTo>
                  <a:lnTo>
                    <a:pt x="151642" y="105024"/>
                  </a:lnTo>
                  <a:lnTo>
                    <a:pt x="151791" y="104689"/>
                  </a:lnTo>
                  <a:lnTo>
                    <a:pt x="151915" y="104365"/>
                  </a:lnTo>
                  <a:lnTo>
                    <a:pt x="152039" y="104017"/>
                  </a:lnTo>
                  <a:lnTo>
                    <a:pt x="152127" y="103669"/>
                  </a:lnTo>
                  <a:lnTo>
                    <a:pt x="152214" y="103321"/>
                  </a:lnTo>
                  <a:lnTo>
                    <a:pt x="152276" y="102960"/>
                  </a:lnTo>
                  <a:lnTo>
                    <a:pt x="152325" y="102587"/>
                  </a:lnTo>
                  <a:lnTo>
                    <a:pt x="152350" y="102214"/>
                  </a:lnTo>
                  <a:lnTo>
                    <a:pt x="152363" y="101841"/>
                  </a:lnTo>
                  <a:lnTo>
                    <a:pt x="152363" y="7337"/>
                  </a:lnTo>
                  <a:lnTo>
                    <a:pt x="152350" y="6964"/>
                  </a:lnTo>
                  <a:lnTo>
                    <a:pt x="152325" y="6591"/>
                  </a:lnTo>
                  <a:lnTo>
                    <a:pt x="152276" y="6218"/>
                  </a:lnTo>
                  <a:lnTo>
                    <a:pt x="152214" y="5857"/>
                  </a:lnTo>
                  <a:lnTo>
                    <a:pt x="152127" y="5509"/>
                  </a:lnTo>
                  <a:lnTo>
                    <a:pt x="152039" y="5161"/>
                  </a:lnTo>
                  <a:lnTo>
                    <a:pt x="151915" y="4813"/>
                  </a:lnTo>
                  <a:lnTo>
                    <a:pt x="151791" y="4477"/>
                  </a:lnTo>
                  <a:lnTo>
                    <a:pt x="151642" y="4154"/>
                  </a:lnTo>
                  <a:lnTo>
                    <a:pt x="151480" y="3843"/>
                  </a:lnTo>
                  <a:lnTo>
                    <a:pt x="151306" y="3532"/>
                  </a:lnTo>
                  <a:lnTo>
                    <a:pt x="151107" y="3234"/>
                  </a:lnTo>
                  <a:lnTo>
                    <a:pt x="150908" y="2948"/>
                  </a:lnTo>
                  <a:lnTo>
                    <a:pt x="150684" y="2674"/>
                  </a:lnTo>
                  <a:lnTo>
                    <a:pt x="150460" y="2401"/>
                  </a:lnTo>
                  <a:lnTo>
                    <a:pt x="150212" y="2152"/>
                  </a:lnTo>
                  <a:lnTo>
                    <a:pt x="149963" y="1903"/>
                  </a:lnTo>
                  <a:lnTo>
                    <a:pt x="149689" y="1679"/>
                  </a:lnTo>
                  <a:lnTo>
                    <a:pt x="149416" y="1455"/>
                  </a:lnTo>
                  <a:lnTo>
                    <a:pt x="149130" y="1257"/>
                  </a:lnTo>
                  <a:lnTo>
                    <a:pt x="148831" y="1058"/>
                  </a:lnTo>
                  <a:lnTo>
                    <a:pt x="148520" y="883"/>
                  </a:lnTo>
                  <a:lnTo>
                    <a:pt x="148210" y="722"/>
                  </a:lnTo>
                  <a:lnTo>
                    <a:pt x="147886" y="573"/>
                  </a:lnTo>
                  <a:lnTo>
                    <a:pt x="147551" y="448"/>
                  </a:lnTo>
                  <a:lnTo>
                    <a:pt x="147215" y="336"/>
                  </a:lnTo>
                  <a:lnTo>
                    <a:pt x="146867" y="237"/>
                  </a:lnTo>
                  <a:lnTo>
                    <a:pt x="146506" y="150"/>
                  </a:lnTo>
                  <a:lnTo>
                    <a:pt x="146145" y="88"/>
                  </a:lnTo>
                  <a:lnTo>
                    <a:pt x="145772" y="38"/>
                  </a:lnTo>
                  <a:lnTo>
                    <a:pt x="145399" y="13"/>
                  </a:lnTo>
                  <a:lnTo>
                    <a:pt x="1450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5398707" y="2091817"/>
              <a:ext cx="1967387" cy="285340"/>
            </a:xfrm>
            <a:custGeom>
              <a:rect b="b" l="l" r="r" t="t"/>
              <a:pathLst>
                <a:path extrusionOk="0" h="22098" w="152363">
                  <a:moveTo>
                    <a:pt x="7337" y="1"/>
                  </a:moveTo>
                  <a:lnTo>
                    <a:pt x="6964" y="13"/>
                  </a:lnTo>
                  <a:lnTo>
                    <a:pt x="6591" y="38"/>
                  </a:lnTo>
                  <a:lnTo>
                    <a:pt x="6217" y="88"/>
                  </a:lnTo>
                  <a:lnTo>
                    <a:pt x="5857" y="150"/>
                  </a:lnTo>
                  <a:lnTo>
                    <a:pt x="5496" y="237"/>
                  </a:lnTo>
                  <a:lnTo>
                    <a:pt x="5148" y="336"/>
                  </a:lnTo>
                  <a:lnTo>
                    <a:pt x="4812" y="448"/>
                  </a:lnTo>
                  <a:lnTo>
                    <a:pt x="4477" y="573"/>
                  </a:lnTo>
                  <a:lnTo>
                    <a:pt x="4153" y="722"/>
                  </a:lnTo>
                  <a:lnTo>
                    <a:pt x="3842" y="883"/>
                  </a:lnTo>
                  <a:lnTo>
                    <a:pt x="3532" y="1058"/>
                  </a:lnTo>
                  <a:lnTo>
                    <a:pt x="3233" y="1257"/>
                  </a:lnTo>
                  <a:lnTo>
                    <a:pt x="2947" y="1455"/>
                  </a:lnTo>
                  <a:lnTo>
                    <a:pt x="2674" y="1679"/>
                  </a:lnTo>
                  <a:lnTo>
                    <a:pt x="2400" y="1903"/>
                  </a:lnTo>
                  <a:lnTo>
                    <a:pt x="2151" y="2152"/>
                  </a:lnTo>
                  <a:lnTo>
                    <a:pt x="1903" y="2401"/>
                  </a:lnTo>
                  <a:lnTo>
                    <a:pt x="1679" y="2674"/>
                  </a:lnTo>
                  <a:lnTo>
                    <a:pt x="1455" y="2948"/>
                  </a:lnTo>
                  <a:lnTo>
                    <a:pt x="1256" y="3234"/>
                  </a:lnTo>
                  <a:lnTo>
                    <a:pt x="1057" y="3532"/>
                  </a:lnTo>
                  <a:lnTo>
                    <a:pt x="883" y="3843"/>
                  </a:lnTo>
                  <a:lnTo>
                    <a:pt x="721" y="4154"/>
                  </a:lnTo>
                  <a:lnTo>
                    <a:pt x="572" y="4477"/>
                  </a:lnTo>
                  <a:lnTo>
                    <a:pt x="448" y="4813"/>
                  </a:lnTo>
                  <a:lnTo>
                    <a:pt x="323" y="5161"/>
                  </a:lnTo>
                  <a:lnTo>
                    <a:pt x="224" y="5509"/>
                  </a:lnTo>
                  <a:lnTo>
                    <a:pt x="149" y="5857"/>
                  </a:lnTo>
                  <a:lnTo>
                    <a:pt x="87" y="6218"/>
                  </a:lnTo>
                  <a:lnTo>
                    <a:pt x="37" y="6591"/>
                  </a:lnTo>
                  <a:lnTo>
                    <a:pt x="13" y="6964"/>
                  </a:lnTo>
                  <a:lnTo>
                    <a:pt x="0" y="7337"/>
                  </a:lnTo>
                  <a:lnTo>
                    <a:pt x="0" y="22097"/>
                  </a:lnTo>
                  <a:lnTo>
                    <a:pt x="152363" y="22097"/>
                  </a:lnTo>
                  <a:lnTo>
                    <a:pt x="152363" y="7337"/>
                  </a:lnTo>
                  <a:lnTo>
                    <a:pt x="152350" y="6964"/>
                  </a:lnTo>
                  <a:lnTo>
                    <a:pt x="152325" y="6591"/>
                  </a:lnTo>
                  <a:lnTo>
                    <a:pt x="152276" y="6218"/>
                  </a:lnTo>
                  <a:lnTo>
                    <a:pt x="152214" y="5857"/>
                  </a:lnTo>
                  <a:lnTo>
                    <a:pt x="152127" y="5509"/>
                  </a:lnTo>
                  <a:lnTo>
                    <a:pt x="152039" y="5161"/>
                  </a:lnTo>
                  <a:lnTo>
                    <a:pt x="151915" y="4813"/>
                  </a:lnTo>
                  <a:lnTo>
                    <a:pt x="151791" y="4477"/>
                  </a:lnTo>
                  <a:lnTo>
                    <a:pt x="151642" y="4154"/>
                  </a:lnTo>
                  <a:lnTo>
                    <a:pt x="151480" y="3843"/>
                  </a:lnTo>
                  <a:lnTo>
                    <a:pt x="151306" y="3532"/>
                  </a:lnTo>
                  <a:lnTo>
                    <a:pt x="151107" y="3234"/>
                  </a:lnTo>
                  <a:lnTo>
                    <a:pt x="150908" y="2948"/>
                  </a:lnTo>
                  <a:lnTo>
                    <a:pt x="150684" y="2674"/>
                  </a:lnTo>
                  <a:lnTo>
                    <a:pt x="150460" y="2401"/>
                  </a:lnTo>
                  <a:lnTo>
                    <a:pt x="150212" y="2152"/>
                  </a:lnTo>
                  <a:lnTo>
                    <a:pt x="149963" y="1903"/>
                  </a:lnTo>
                  <a:lnTo>
                    <a:pt x="149689" y="1679"/>
                  </a:lnTo>
                  <a:lnTo>
                    <a:pt x="149416" y="1455"/>
                  </a:lnTo>
                  <a:lnTo>
                    <a:pt x="149130" y="1257"/>
                  </a:lnTo>
                  <a:lnTo>
                    <a:pt x="148831" y="1058"/>
                  </a:lnTo>
                  <a:lnTo>
                    <a:pt x="148520" y="883"/>
                  </a:lnTo>
                  <a:lnTo>
                    <a:pt x="148210" y="722"/>
                  </a:lnTo>
                  <a:lnTo>
                    <a:pt x="147886" y="573"/>
                  </a:lnTo>
                  <a:lnTo>
                    <a:pt x="147551" y="448"/>
                  </a:lnTo>
                  <a:lnTo>
                    <a:pt x="147215" y="336"/>
                  </a:lnTo>
                  <a:lnTo>
                    <a:pt x="146867" y="237"/>
                  </a:lnTo>
                  <a:lnTo>
                    <a:pt x="146506" y="150"/>
                  </a:lnTo>
                  <a:lnTo>
                    <a:pt x="146145" y="88"/>
                  </a:lnTo>
                  <a:lnTo>
                    <a:pt x="145772" y="38"/>
                  </a:lnTo>
                  <a:lnTo>
                    <a:pt x="145399" y="13"/>
                  </a:lnTo>
                  <a:lnTo>
                    <a:pt x="1450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6028914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6" y="1"/>
                  </a:moveTo>
                  <a:lnTo>
                    <a:pt x="2686" y="13"/>
                  </a:lnTo>
                  <a:lnTo>
                    <a:pt x="2537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28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95" y="672"/>
                  </a:lnTo>
                  <a:lnTo>
                    <a:pt x="883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7" y="1816"/>
                  </a:lnTo>
                  <a:lnTo>
                    <a:pt x="137" y="2090"/>
                  </a:lnTo>
                  <a:lnTo>
                    <a:pt x="63" y="2376"/>
                  </a:lnTo>
                  <a:lnTo>
                    <a:pt x="38" y="2525"/>
                  </a:lnTo>
                  <a:lnTo>
                    <a:pt x="25" y="2674"/>
                  </a:lnTo>
                  <a:lnTo>
                    <a:pt x="13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13" y="8891"/>
                  </a:lnTo>
                  <a:lnTo>
                    <a:pt x="25" y="9041"/>
                  </a:lnTo>
                  <a:lnTo>
                    <a:pt x="38" y="9190"/>
                  </a:lnTo>
                  <a:lnTo>
                    <a:pt x="63" y="9339"/>
                  </a:lnTo>
                  <a:lnTo>
                    <a:pt x="137" y="9625"/>
                  </a:lnTo>
                  <a:lnTo>
                    <a:pt x="237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83" y="10844"/>
                  </a:lnTo>
                  <a:lnTo>
                    <a:pt x="1095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28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37" y="11689"/>
                  </a:lnTo>
                  <a:lnTo>
                    <a:pt x="2686" y="11702"/>
                  </a:lnTo>
                  <a:lnTo>
                    <a:pt x="2836" y="11714"/>
                  </a:lnTo>
                  <a:lnTo>
                    <a:pt x="8904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21" y="11217"/>
                  </a:lnTo>
                  <a:lnTo>
                    <a:pt x="10645" y="11043"/>
                  </a:lnTo>
                  <a:lnTo>
                    <a:pt x="10856" y="10844"/>
                  </a:lnTo>
                  <a:lnTo>
                    <a:pt x="11055" y="10632"/>
                  </a:lnTo>
                  <a:lnTo>
                    <a:pt x="11217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602" y="9625"/>
                  </a:lnTo>
                  <a:lnTo>
                    <a:pt x="11664" y="9339"/>
                  </a:lnTo>
                  <a:lnTo>
                    <a:pt x="11701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701" y="2525"/>
                  </a:lnTo>
                  <a:lnTo>
                    <a:pt x="11664" y="2376"/>
                  </a:lnTo>
                  <a:lnTo>
                    <a:pt x="11602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7" y="1306"/>
                  </a:lnTo>
                  <a:lnTo>
                    <a:pt x="11055" y="1082"/>
                  </a:lnTo>
                  <a:lnTo>
                    <a:pt x="10856" y="871"/>
                  </a:lnTo>
                  <a:lnTo>
                    <a:pt x="10645" y="672"/>
                  </a:lnTo>
                  <a:lnTo>
                    <a:pt x="10421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6295932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5" y="1"/>
                  </a:moveTo>
                  <a:lnTo>
                    <a:pt x="2686" y="13"/>
                  </a:lnTo>
                  <a:lnTo>
                    <a:pt x="2537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28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95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7" y="1816"/>
                  </a:lnTo>
                  <a:lnTo>
                    <a:pt x="137" y="2090"/>
                  </a:lnTo>
                  <a:lnTo>
                    <a:pt x="63" y="2376"/>
                  </a:lnTo>
                  <a:lnTo>
                    <a:pt x="38" y="2525"/>
                  </a:lnTo>
                  <a:lnTo>
                    <a:pt x="13" y="2674"/>
                  </a:lnTo>
                  <a:lnTo>
                    <a:pt x="13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13" y="8891"/>
                  </a:lnTo>
                  <a:lnTo>
                    <a:pt x="13" y="9041"/>
                  </a:lnTo>
                  <a:lnTo>
                    <a:pt x="38" y="9190"/>
                  </a:lnTo>
                  <a:lnTo>
                    <a:pt x="63" y="9339"/>
                  </a:lnTo>
                  <a:lnTo>
                    <a:pt x="137" y="9625"/>
                  </a:lnTo>
                  <a:lnTo>
                    <a:pt x="237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95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28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37" y="11689"/>
                  </a:lnTo>
                  <a:lnTo>
                    <a:pt x="2686" y="11702"/>
                  </a:lnTo>
                  <a:lnTo>
                    <a:pt x="2835" y="11714"/>
                  </a:lnTo>
                  <a:lnTo>
                    <a:pt x="8904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90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90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6562949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5" y="1"/>
                  </a:moveTo>
                  <a:lnTo>
                    <a:pt x="2674" y="13"/>
                  </a:lnTo>
                  <a:lnTo>
                    <a:pt x="2525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28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82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7" y="1816"/>
                  </a:lnTo>
                  <a:lnTo>
                    <a:pt x="137" y="2090"/>
                  </a:lnTo>
                  <a:lnTo>
                    <a:pt x="62" y="2376"/>
                  </a:lnTo>
                  <a:lnTo>
                    <a:pt x="38" y="2525"/>
                  </a:lnTo>
                  <a:lnTo>
                    <a:pt x="13" y="2674"/>
                  </a:lnTo>
                  <a:lnTo>
                    <a:pt x="0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0" y="8891"/>
                  </a:lnTo>
                  <a:lnTo>
                    <a:pt x="13" y="9041"/>
                  </a:lnTo>
                  <a:lnTo>
                    <a:pt x="38" y="9190"/>
                  </a:lnTo>
                  <a:lnTo>
                    <a:pt x="62" y="9339"/>
                  </a:lnTo>
                  <a:lnTo>
                    <a:pt x="137" y="9625"/>
                  </a:lnTo>
                  <a:lnTo>
                    <a:pt x="237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82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28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25" y="11689"/>
                  </a:lnTo>
                  <a:lnTo>
                    <a:pt x="2674" y="11702"/>
                  </a:lnTo>
                  <a:lnTo>
                    <a:pt x="2835" y="11714"/>
                  </a:lnTo>
                  <a:lnTo>
                    <a:pt x="8904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89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89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829967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5" y="1"/>
                  </a:moveTo>
                  <a:lnTo>
                    <a:pt x="2674" y="13"/>
                  </a:lnTo>
                  <a:lnTo>
                    <a:pt x="2524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16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82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6" y="1816"/>
                  </a:lnTo>
                  <a:lnTo>
                    <a:pt x="137" y="2090"/>
                  </a:lnTo>
                  <a:lnTo>
                    <a:pt x="62" y="2376"/>
                  </a:lnTo>
                  <a:lnTo>
                    <a:pt x="38" y="2525"/>
                  </a:lnTo>
                  <a:lnTo>
                    <a:pt x="13" y="2674"/>
                  </a:lnTo>
                  <a:lnTo>
                    <a:pt x="0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0" y="8891"/>
                  </a:lnTo>
                  <a:lnTo>
                    <a:pt x="13" y="9041"/>
                  </a:lnTo>
                  <a:lnTo>
                    <a:pt x="38" y="9190"/>
                  </a:lnTo>
                  <a:lnTo>
                    <a:pt x="62" y="9339"/>
                  </a:lnTo>
                  <a:lnTo>
                    <a:pt x="137" y="9625"/>
                  </a:lnTo>
                  <a:lnTo>
                    <a:pt x="236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82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16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24" y="11689"/>
                  </a:lnTo>
                  <a:lnTo>
                    <a:pt x="2674" y="11702"/>
                  </a:lnTo>
                  <a:lnTo>
                    <a:pt x="2835" y="11714"/>
                  </a:lnTo>
                  <a:lnTo>
                    <a:pt x="8903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89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89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7096985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23" y="1"/>
                  </a:moveTo>
                  <a:lnTo>
                    <a:pt x="2674" y="13"/>
                  </a:lnTo>
                  <a:lnTo>
                    <a:pt x="2524" y="26"/>
                  </a:lnTo>
                  <a:lnTo>
                    <a:pt x="2375" y="50"/>
                  </a:lnTo>
                  <a:lnTo>
                    <a:pt x="2089" y="125"/>
                  </a:lnTo>
                  <a:lnTo>
                    <a:pt x="1816" y="224"/>
                  </a:lnTo>
                  <a:lnTo>
                    <a:pt x="1555" y="349"/>
                  </a:lnTo>
                  <a:lnTo>
                    <a:pt x="1318" y="498"/>
                  </a:lnTo>
                  <a:lnTo>
                    <a:pt x="1082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6" y="1816"/>
                  </a:lnTo>
                  <a:lnTo>
                    <a:pt x="137" y="2090"/>
                  </a:lnTo>
                  <a:lnTo>
                    <a:pt x="62" y="2376"/>
                  </a:lnTo>
                  <a:lnTo>
                    <a:pt x="37" y="2525"/>
                  </a:lnTo>
                  <a:lnTo>
                    <a:pt x="13" y="2674"/>
                  </a:lnTo>
                  <a:lnTo>
                    <a:pt x="0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0" y="8891"/>
                  </a:lnTo>
                  <a:lnTo>
                    <a:pt x="13" y="9041"/>
                  </a:lnTo>
                  <a:lnTo>
                    <a:pt x="37" y="9190"/>
                  </a:lnTo>
                  <a:lnTo>
                    <a:pt x="62" y="9339"/>
                  </a:lnTo>
                  <a:lnTo>
                    <a:pt x="137" y="9625"/>
                  </a:lnTo>
                  <a:lnTo>
                    <a:pt x="236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82" y="11043"/>
                  </a:lnTo>
                  <a:lnTo>
                    <a:pt x="1318" y="11217"/>
                  </a:lnTo>
                  <a:lnTo>
                    <a:pt x="1555" y="11366"/>
                  </a:lnTo>
                  <a:lnTo>
                    <a:pt x="1816" y="11490"/>
                  </a:lnTo>
                  <a:lnTo>
                    <a:pt x="2089" y="11590"/>
                  </a:lnTo>
                  <a:lnTo>
                    <a:pt x="2375" y="11664"/>
                  </a:lnTo>
                  <a:lnTo>
                    <a:pt x="2524" y="11689"/>
                  </a:lnTo>
                  <a:lnTo>
                    <a:pt x="2674" y="11702"/>
                  </a:lnTo>
                  <a:lnTo>
                    <a:pt x="2823" y="11714"/>
                  </a:lnTo>
                  <a:lnTo>
                    <a:pt x="8891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39" y="11664"/>
                  </a:lnTo>
                  <a:lnTo>
                    <a:pt x="9625" y="11590"/>
                  </a:lnTo>
                  <a:lnTo>
                    <a:pt x="9898" y="11490"/>
                  </a:lnTo>
                  <a:lnTo>
                    <a:pt x="10159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89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89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59" y="349"/>
                  </a:lnTo>
                  <a:lnTo>
                    <a:pt x="9898" y="224"/>
                  </a:lnTo>
                  <a:lnTo>
                    <a:pt x="9625" y="125"/>
                  </a:lnTo>
                  <a:lnTo>
                    <a:pt x="9339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8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5495034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1" y="0"/>
                  </a:moveTo>
                  <a:lnTo>
                    <a:pt x="2699" y="13"/>
                  </a:lnTo>
                  <a:lnTo>
                    <a:pt x="2550" y="38"/>
                  </a:lnTo>
                  <a:lnTo>
                    <a:pt x="2401" y="63"/>
                  </a:lnTo>
                  <a:lnTo>
                    <a:pt x="2264" y="87"/>
                  </a:lnTo>
                  <a:lnTo>
                    <a:pt x="2115" y="137"/>
                  </a:lnTo>
                  <a:lnTo>
                    <a:pt x="1841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095" y="684"/>
                  </a:lnTo>
                  <a:lnTo>
                    <a:pt x="884" y="883"/>
                  </a:lnTo>
                  <a:lnTo>
                    <a:pt x="685" y="1095"/>
                  </a:lnTo>
                  <a:lnTo>
                    <a:pt x="511" y="1331"/>
                  </a:lnTo>
                  <a:lnTo>
                    <a:pt x="362" y="1580"/>
                  </a:lnTo>
                  <a:lnTo>
                    <a:pt x="237" y="1841"/>
                  </a:lnTo>
                  <a:lnTo>
                    <a:pt x="125" y="2114"/>
                  </a:lnTo>
                  <a:lnTo>
                    <a:pt x="88" y="2263"/>
                  </a:lnTo>
                  <a:lnTo>
                    <a:pt x="51" y="2413"/>
                  </a:lnTo>
                  <a:lnTo>
                    <a:pt x="26" y="2562"/>
                  </a:lnTo>
                  <a:lnTo>
                    <a:pt x="13" y="2711"/>
                  </a:lnTo>
                  <a:lnTo>
                    <a:pt x="1" y="2860"/>
                  </a:lnTo>
                  <a:lnTo>
                    <a:pt x="1" y="3022"/>
                  </a:lnTo>
                  <a:lnTo>
                    <a:pt x="1" y="8705"/>
                  </a:lnTo>
                  <a:lnTo>
                    <a:pt x="1" y="8866"/>
                  </a:lnTo>
                  <a:lnTo>
                    <a:pt x="13" y="9016"/>
                  </a:lnTo>
                  <a:lnTo>
                    <a:pt x="26" y="9165"/>
                  </a:lnTo>
                  <a:lnTo>
                    <a:pt x="51" y="9314"/>
                  </a:lnTo>
                  <a:lnTo>
                    <a:pt x="88" y="9463"/>
                  </a:lnTo>
                  <a:lnTo>
                    <a:pt x="125" y="9600"/>
                  </a:lnTo>
                  <a:lnTo>
                    <a:pt x="237" y="9886"/>
                  </a:lnTo>
                  <a:lnTo>
                    <a:pt x="362" y="10147"/>
                  </a:lnTo>
                  <a:lnTo>
                    <a:pt x="511" y="10396"/>
                  </a:lnTo>
                  <a:lnTo>
                    <a:pt x="685" y="10620"/>
                  </a:lnTo>
                  <a:lnTo>
                    <a:pt x="884" y="10843"/>
                  </a:lnTo>
                  <a:lnTo>
                    <a:pt x="1095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41" y="11490"/>
                  </a:lnTo>
                  <a:lnTo>
                    <a:pt x="2115" y="11590"/>
                  </a:lnTo>
                  <a:lnTo>
                    <a:pt x="2264" y="11627"/>
                  </a:lnTo>
                  <a:lnTo>
                    <a:pt x="2401" y="11664"/>
                  </a:lnTo>
                  <a:lnTo>
                    <a:pt x="2550" y="11689"/>
                  </a:lnTo>
                  <a:lnTo>
                    <a:pt x="2699" y="11714"/>
                  </a:lnTo>
                  <a:lnTo>
                    <a:pt x="2861" y="11714"/>
                  </a:lnTo>
                  <a:lnTo>
                    <a:pt x="3010" y="11726"/>
                  </a:lnTo>
                  <a:lnTo>
                    <a:pt x="8705" y="11726"/>
                  </a:lnTo>
                  <a:lnTo>
                    <a:pt x="8854" y="11714"/>
                  </a:lnTo>
                  <a:lnTo>
                    <a:pt x="9016" y="11714"/>
                  </a:lnTo>
                  <a:lnTo>
                    <a:pt x="9165" y="11689"/>
                  </a:lnTo>
                  <a:lnTo>
                    <a:pt x="9315" y="11664"/>
                  </a:lnTo>
                  <a:lnTo>
                    <a:pt x="9451" y="11627"/>
                  </a:lnTo>
                  <a:lnTo>
                    <a:pt x="9601" y="11590"/>
                  </a:lnTo>
                  <a:lnTo>
                    <a:pt x="9874" y="11490"/>
                  </a:lnTo>
                  <a:lnTo>
                    <a:pt x="10135" y="11353"/>
                  </a:lnTo>
                  <a:lnTo>
                    <a:pt x="10384" y="11204"/>
                  </a:lnTo>
                  <a:lnTo>
                    <a:pt x="10620" y="11030"/>
                  </a:lnTo>
                  <a:lnTo>
                    <a:pt x="10832" y="10843"/>
                  </a:lnTo>
                  <a:lnTo>
                    <a:pt x="11031" y="10620"/>
                  </a:lnTo>
                  <a:lnTo>
                    <a:pt x="11205" y="10396"/>
                  </a:lnTo>
                  <a:lnTo>
                    <a:pt x="11354" y="10147"/>
                  </a:lnTo>
                  <a:lnTo>
                    <a:pt x="11478" y="9886"/>
                  </a:lnTo>
                  <a:lnTo>
                    <a:pt x="11590" y="9600"/>
                  </a:lnTo>
                  <a:lnTo>
                    <a:pt x="11627" y="9463"/>
                  </a:lnTo>
                  <a:lnTo>
                    <a:pt x="11665" y="9314"/>
                  </a:lnTo>
                  <a:lnTo>
                    <a:pt x="11690" y="9165"/>
                  </a:lnTo>
                  <a:lnTo>
                    <a:pt x="11702" y="9016"/>
                  </a:lnTo>
                  <a:lnTo>
                    <a:pt x="11714" y="8866"/>
                  </a:lnTo>
                  <a:lnTo>
                    <a:pt x="11727" y="8705"/>
                  </a:lnTo>
                  <a:lnTo>
                    <a:pt x="11727" y="3022"/>
                  </a:lnTo>
                  <a:lnTo>
                    <a:pt x="11714" y="2860"/>
                  </a:lnTo>
                  <a:lnTo>
                    <a:pt x="11702" y="2711"/>
                  </a:lnTo>
                  <a:lnTo>
                    <a:pt x="11690" y="2562"/>
                  </a:lnTo>
                  <a:lnTo>
                    <a:pt x="11665" y="2413"/>
                  </a:lnTo>
                  <a:lnTo>
                    <a:pt x="11627" y="2263"/>
                  </a:lnTo>
                  <a:lnTo>
                    <a:pt x="11590" y="2114"/>
                  </a:lnTo>
                  <a:lnTo>
                    <a:pt x="11478" y="1841"/>
                  </a:lnTo>
                  <a:lnTo>
                    <a:pt x="11354" y="1580"/>
                  </a:lnTo>
                  <a:lnTo>
                    <a:pt x="11205" y="1331"/>
                  </a:lnTo>
                  <a:lnTo>
                    <a:pt x="11031" y="1095"/>
                  </a:lnTo>
                  <a:lnTo>
                    <a:pt x="10832" y="883"/>
                  </a:lnTo>
                  <a:lnTo>
                    <a:pt x="10620" y="684"/>
                  </a:lnTo>
                  <a:lnTo>
                    <a:pt x="10384" y="510"/>
                  </a:lnTo>
                  <a:lnTo>
                    <a:pt x="10135" y="361"/>
                  </a:lnTo>
                  <a:lnTo>
                    <a:pt x="9874" y="237"/>
                  </a:lnTo>
                  <a:lnTo>
                    <a:pt x="9601" y="137"/>
                  </a:lnTo>
                  <a:lnTo>
                    <a:pt x="9451" y="87"/>
                  </a:lnTo>
                  <a:lnTo>
                    <a:pt x="9315" y="63"/>
                  </a:lnTo>
                  <a:lnTo>
                    <a:pt x="9165" y="38"/>
                  </a:lnTo>
                  <a:lnTo>
                    <a:pt x="9016" y="13"/>
                  </a:lnTo>
                  <a:lnTo>
                    <a:pt x="88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5761897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73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76" y="87"/>
                  </a:lnTo>
                  <a:lnTo>
                    <a:pt x="2127" y="137"/>
                  </a:lnTo>
                  <a:lnTo>
                    <a:pt x="1853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107" y="684"/>
                  </a:lnTo>
                  <a:lnTo>
                    <a:pt x="896" y="883"/>
                  </a:lnTo>
                  <a:lnTo>
                    <a:pt x="697" y="1095"/>
                  </a:lnTo>
                  <a:lnTo>
                    <a:pt x="523" y="1331"/>
                  </a:lnTo>
                  <a:lnTo>
                    <a:pt x="373" y="1580"/>
                  </a:lnTo>
                  <a:lnTo>
                    <a:pt x="249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3" y="2413"/>
                  </a:lnTo>
                  <a:lnTo>
                    <a:pt x="38" y="2562"/>
                  </a:lnTo>
                  <a:lnTo>
                    <a:pt x="25" y="2711"/>
                  </a:lnTo>
                  <a:lnTo>
                    <a:pt x="13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13" y="8866"/>
                  </a:lnTo>
                  <a:lnTo>
                    <a:pt x="25" y="9016"/>
                  </a:lnTo>
                  <a:lnTo>
                    <a:pt x="38" y="9165"/>
                  </a:lnTo>
                  <a:lnTo>
                    <a:pt x="63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49" y="9886"/>
                  </a:lnTo>
                  <a:lnTo>
                    <a:pt x="373" y="10147"/>
                  </a:lnTo>
                  <a:lnTo>
                    <a:pt x="523" y="10396"/>
                  </a:lnTo>
                  <a:lnTo>
                    <a:pt x="697" y="10620"/>
                  </a:lnTo>
                  <a:lnTo>
                    <a:pt x="896" y="10843"/>
                  </a:lnTo>
                  <a:lnTo>
                    <a:pt x="1107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53" y="11490"/>
                  </a:lnTo>
                  <a:lnTo>
                    <a:pt x="2127" y="11590"/>
                  </a:lnTo>
                  <a:lnTo>
                    <a:pt x="2276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73" y="11714"/>
                  </a:lnTo>
                  <a:lnTo>
                    <a:pt x="3022" y="11726"/>
                  </a:lnTo>
                  <a:lnTo>
                    <a:pt x="8717" y="11726"/>
                  </a:lnTo>
                  <a:lnTo>
                    <a:pt x="8866" y="11714"/>
                  </a:lnTo>
                  <a:lnTo>
                    <a:pt x="9016" y="11714"/>
                  </a:lnTo>
                  <a:lnTo>
                    <a:pt x="9177" y="11689"/>
                  </a:lnTo>
                  <a:lnTo>
                    <a:pt x="9326" y="11664"/>
                  </a:lnTo>
                  <a:lnTo>
                    <a:pt x="9463" y="11627"/>
                  </a:lnTo>
                  <a:lnTo>
                    <a:pt x="9612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4" y="10843"/>
                  </a:lnTo>
                  <a:lnTo>
                    <a:pt x="11042" y="10620"/>
                  </a:lnTo>
                  <a:lnTo>
                    <a:pt x="11217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602" y="9600"/>
                  </a:lnTo>
                  <a:lnTo>
                    <a:pt x="11639" y="9463"/>
                  </a:lnTo>
                  <a:lnTo>
                    <a:pt x="11664" y="9314"/>
                  </a:lnTo>
                  <a:lnTo>
                    <a:pt x="11702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702" y="2562"/>
                  </a:lnTo>
                  <a:lnTo>
                    <a:pt x="11664" y="2413"/>
                  </a:lnTo>
                  <a:lnTo>
                    <a:pt x="11639" y="2263"/>
                  </a:lnTo>
                  <a:lnTo>
                    <a:pt x="11602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7" y="1331"/>
                  </a:lnTo>
                  <a:lnTo>
                    <a:pt x="11042" y="1095"/>
                  </a:lnTo>
                  <a:lnTo>
                    <a:pt x="10844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12" y="137"/>
                  </a:lnTo>
                  <a:lnTo>
                    <a:pt x="9463" y="87"/>
                  </a:lnTo>
                  <a:lnTo>
                    <a:pt x="9326" y="63"/>
                  </a:lnTo>
                  <a:lnTo>
                    <a:pt x="9177" y="38"/>
                  </a:lnTo>
                  <a:lnTo>
                    <a:pt x="9016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028914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73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4" y="87"/>
                  </a:lnTo>
                  <a:lnTo>
                    <a:pt x="2127" y="137"/>
                  </a:lnTo>
                  <a:lnTo>
                    <a:pt x="1853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107" y="684"/>
                  </a:lnTo>
                  <a:lnTo>
                    <a:pt x="883" y="883"/>
                  </a:lnTo>
                  <a:lnTo>
                    <a:pt x="697" y="1095"/>
                  </a:lnTo>
                  <a:lnTo>
                    <a:pt x="523" y="1331"/>
                  </a:lnTo>
                  <a:lnTo>
                    <a:pt x="373" y="1580"/>
                  </a:lnTo>
                  <a:lnTo>
                    <a:pt x="237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3" y="2413"/>
                  </a:lnTo>
                  <a:lnTo>
                    <a:pt x="38" y="2562"/>
                  </a:lnTo>
                  <a:lnTo>
                    <a:pt x="25" y="2711"/>
                  </a:lnTo>
                  <a:lnTo>
                    <a:pt x="13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13" y="8866"/>
                  </a:lnTo>
                  <a:lnTo>
                    <a:pt x="25" y="9016"/>
                  </a:lnTo>
                  <a:lnTo>
                    <a:pt x="38" y="9165"/>
                  </a:lnTo>
                  <a:lnTo>
                    <a:pt x="63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7" y="9886"/>
                  </a:lnTo>
                  <a:lnTo>
                    <a:pt x="373" y="10147"/>
                  </a:lnTo>
                  <a:lnTo>
                    <a:pt x="523" y="10396"/>
                  </a:lnTo>
                  <a:lnTo>
                    <a:pt x="697" y="10620"/>
                  </a:lnTo>
                  <a:lnTo>
                    <a:pt x="883" y="10843"/>
                  </a:lnTo>
                  <a:lnTo>
                    <a:pt x="1107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53" y="11490"/>
                  </a:lnTo>
                  <a:lnTo>
                    <a:pt x="2127" y="11590"/>
                  </a:lnTo>
                  <a:lnTo>
                    <a:pt x="2264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73" y="11714"/>
                  </a:lnTo>
                  <a:lnTo>
                    <a:pt x="3022" y="11726"/>
                  </a:lnTo>
                  <a:lnTo>
                    <a:pt x="8717" y="11726"/>
                  </a:lnTo>
                  <a:lnTo>
                    <a:pt x="8866" y="11714"/>
                  </a:lnTo>
                  <a:lnTo>
                    <a:pt x="9016" y="11714"/>
                  </a:lnTo>
                  <a:lnTo>
                    <a:pt x="9177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12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42" y="10620"/>
                  </a:lnTo>
                  <a:lnTo>
                    <a:pt x="11217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90" y="9600"/>
                  </a:lnTo>
                  <a:lnTo>
                    <a:pt x="11639" y="9463"/>
                  </a:lnTo>
                  <a:lnTo>
                    <a:pt x="11664" y="9314"/>
                  </a:lnTo>
                  <a:lnTo>
                    <a:pt x="11701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701" y="2562"/>
                  </a:lnTo>
                  <a:lnTo>
                    <a:pt x="11664" y="2413"/>
                  </a:lnTo>
                  <a:lnTo>
                    <a:pt x="11639" y="2263"/>
                  </a:lnTo>
                  <a:lnTo>
                    <a:pt x="11590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7" y="1331"/>
                  </a:lnTo>
                  <a:lnTo>
                    <a:pt x="11042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12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77" y="38"/>
                  </a:lnTo>
                  <a:lnTo>
                    <a:pt x="9016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6234430" y="2664383"/>
              <a:ext cx="274416" cy="274416"/>
            </a:xfrm>
            <a:custGeom>
              <a:rect b="b" l="l" r="r" t="t"/>
              <a:pathLst>
                <a:path extrusionOk="0" h="21252" w="21252">
                  <a:moveTo>
                    <a:pt x="3284" y="1"/>
                  </a:moveTo>
                  <a:lnTo>
                    <a:pt x="3110" y="13"/>
                  </a:lnTo>
                  <a:lnTo>
                    <a:pt x="2935" y="38"/>
                  </a:lnTo>
                  <a:lnTo>
                    <a:pt x="2761" y="63"/>
                  </a:lnTo>
                  <a:lnTo>
                    <a:pt x="2600" y="100"/>
                  </a:lnTo>
                  <a:lnTo>
                    <a:pt x="2426" y="150"/>
                  </a:lnTo>
                  <a:lnTo>
                    <a:pt x="2276" y="212"/>
                  </a:lnTo>
                  <a:lnTo>
                    <a:pt x="2115" y="262"/>
                  </a:lnTo>
                  <a:lnTo>
                    <a:pt x="1966" y="337"/>
                  </a:lnTo>
                  <a:lnTo>
                    <a:pt x="1816" y="411"/>
                  </a:lnTo>
                  <a:lnTo>
                    <a:pt x="1667" y="498"/>
                  </a:lnTo>
                  <a:lnTo>
                    <a:pt x="1530" y="585"/>
                  </a:lnTo>
                  <a:lnTo>
                    <a:pt x="1394" y="685"/>
                  </a:lnTo>
                  <a:lnTo>
                    <a:pt x="1257" y="784"/>
                  </a:lnTo>
                  <a:lnTo>
                    <a:pt x="1132" y="896"/>
                  </a:lnTo>
                  <a:lnTo>
                    <a:pt x="1020" y="1008"/>
                  </a:lnTo>
                  <a:lnTo>
                    <a:pt x="896" y="1132"/>
                  </a:lnTo>
                  <a:lnTo>
                    <a:pt x="797" y="1257"/>
                  </a:lnTo>
                  <a:lnTo>
                    <a:pt x="685" y="1381"/>
                  </a:lnTo>
                  <a:lnTo>
                    <a:pt x="598" y="1518"/>
                  </a:lnTo>
                  <a:lnTo>
                    <a:pt x="498" y="1667"/>
                  </a:lnTo>
                  <a:lnTo>
                    <a:pt x="424" y="1804"/>
                  </a:lnTo>
                  <a:lnTo>
                    <a:pt x="349" y="1953"/>
                  </a:lnTo>
                  <a:lnTo>
                    <a:pt x="274" y="2102"/>
                  </a:lnTo>
                  <a:lnTo>
                    <a:pt x="212" y="2264"/>
                  </a:lnTo>
                  <a:lnTo>
                    <a:pt x="163" y="2426"/>
                  </a:lnTo>
                  <a:lnTo>
                    <a:pt x="113" y="2587"/>
                  </a:lnTo>
                  <a:lnTo>
                    <a:pt x="75" y="2761"/>
                  </a:lnTo>
                  <a:lnTo>
                    <a:pt x="38" y="2923"/>
                  </a:lnTo>
                  <a:lnTo>
                    <a:pt x="26" y="3097"/>
                  </a:lnTo>
                  <a:lnTo>
                    <a:pt x="1" y="3271"/>
                  </a:lnTo>
                  <a:lnTo>
                    <a:pt x="1" y="3458"/>
                  </a:lnTo>
                  <a:lnTo>
                    <a:pt x="1" y="17795"/>
                  </a:lnTo>
                  <a:lnTo>
                    <a:pt x="1" y="17969"/>
                  </a:lnTo>
                  <a:lnTo>
                    <a:pt x="26" y="18143"/>
                  </a:lnTo>
                  <a:lnTo>
                    <a:pt x="38" y="18317"/>
                  </a:lnTo>
                  <a:lnTo>
                    <a:pt x="75" y="18491"/>
                  </a:lnTo>
                  <a:lnTo>
                    <a:pt x="113" y="18653"/>
                  </a:lnTo>
                  <a:lnTo>
                    <a:pt x="163" y="18827"/>
                  </a:lnTo>
                  <a:lnTo>
                    <a:pt x="212" y="18976"/>
                  </a:lnTo>
                  <a:lnTo>
                    <a:pt x="274" y="19138"/>
                  </a:lnTo>
                  <a:lnTo>
                    <a:pt x="349" y="19287"/>
                  </a:lnTo>
                  <a:lnTo>
                    <a:pt x="424" y="19436"/>
                  </a:lnTo>
                  <a:lnTo>
                    <a:pt x="498" y="19586"/>
                  </a:lnTo>
                  <a:lnTo>
                    <a:pt x="598" y="19722"/>
                  </a:lnTo>
                  <a:lnTo>
                    <a:pt x="685" y="19859"/>
                  </a:lnTo>
                  <a:lnTo>
                    <a:pt x="797" y="19996"/>
                  </a:lnTo>
                  <a:lnTo>
                    <a:pt x="896" y="20120"/>
                  </a:lnTo>
                  <a:lnTo>
                    <a:pt x="1020" y="20232"/>
                  </a:lnTo>
                  <a:lnTo>
                    <a:pt x="1132" y="20356"/>
                  </a:lnTo>
                  <a:lnTo>
                    <a:pt x="1257" y="20456"/>
                  </a:lnTo>
                  <a:lnTo>
                    <a:pt x="1394" y="20568"/>
                  </a:lnTo>
                  <a:lnTo>
                    <a:pt x="1530" y="20655"/>
                  </a:lnTo>
                  <a:lnTo>
                    <a:pt x="1667" y="20754"/>
                  </a:lnTo>
                  <a:lnTo>
                    <a:pt x="1816" y="20829"/>
                  </a:lnTo>
                  <a:lnTo>
                    <a:pt x="1966" y="20904"/>
                  </a:lnTo>
                  <a:lnTo>
                    <a:pt x="2115" y="20978"/>
                  </a:lnTo>
                  <a:lnTo>
                    <a:pt x="2276" y="21040"/>
                  </a:lnTo>
                  <a:lnTo>
                    <a:pt x="2426" y="21090"/>
                  </a:lnTo>
                  <a:lnTo>
                    <a:pt x="2600" y="21140"/>
                  </a:lnTo>
                  <a:lnTo>
                    <a:pt x="2761" y="21177"/>
                  </a:lnTo>
                  <a:lnTo>
                    <a:pt x="2935" y="21214"/>
                  </a:lnTo>
                  <a:lnTo>
                    <a:pt x="3110" y="21227"/>
                  </a:lnTo>
                  <a:lnTo>
                    <a:pt x="3284" y="21252"/>
                  </a:lnTo>
                  <a:lnTo>
                    <a:pt x="17981" y="21252"/>
                  </a:lnTo>
                  <a:lnTo>
                    <a:pt x="18156" y="21227"/>
                  </a:lnTo>
                  <a:lnTo>
                    <a:pt x="18330" y="21214"/>
                  </a:lnTo>
                  <a:lnTo>
                    <a:pt x="18491" y="21177"/>
                  </a:lnTo>
                  <a:lnTo>
                    <a:pt x="18665" y="21140"/>
                  </a:lnTo>
                  <a:lnTo>
                    <a:pt x="18827" y="21090"/>
                  </a:lnTo>
                  <a:lnTo>
                    <a:pt x="18989" y="21040"/>
                  </a:lnTo>
                  <a:lnTo>
                    <a:pt x="19150" y="20978"/>
                  </a:lnTo>
                  <a:lnTo>
                    <a:pt x="19300" y="20904"/>
                  </a:lnTo>
                  <a:lnTo>
                    <a:pt x="19449" y="20829"/>
                  </a:lnTo>
                  <a:lnTo>
                    <a:pt x="19586" y="20754"/>
                  </a:lnTo>
                  <a:lnTo>
                    <a:pt x="19735" y="20655"/>
                  </a:lnTo>
                  <a:lnTo>
                    <a:pt x="19872" y="20568"/>
                  </a:lnTo>
                  <a:lnTo>
                    <a:pt x="19996" y="20456"/>
                  </a:lnTo>
                  <a:lnTo>
                    <a:pt x="20120" y="20356"/>
                  </a:lnTo>
                  <a:lnTo>
                    <a:pt x="20245" y="20232"/>
                  </a:lnTo>
                  <a:lnTo>
                    <a:pt x="20356" y="20120"/>
                  </a:lnTo>
                  <a:lnTo>
                    <a:pt x="20468" y="19996"/>
                  </a:lnTo>
                  <a:lnTo>
                    <a:pt x="20568" y="19859"/>
                  </a:lnTo>
                  <a:lnTo>
                    <a:pt x="20667" y="19722"/>
                  </a:lnTo>
                  <a:lnTo>
                    <a:pt x="20754" y="19586"/>
                  </a:lnTo>
                  <a:lnTo>
                    <a:pt x="20841" y="19436"/>
                  </a:lnTo>
                  <a:lnTo>
                    <a:pt x="20916" y="19287"/>
                  </a:lnTo>
                  <a:lnTo>
                    <a:pt x="20991" y="19138"/>
                  </a:lnTo>
                  <a:lnTo>
                    <a:pt x="21040" y="18976"/>
                  </a:lnTo>
                  <a:lnTo>
                    <a:pt x="21103" y="18827"/>
                  </a:lnTo>
                  <a:lnTo>
                    <a:pt x="21152" y="18653"/>
                  </a:lnTo>
                  <a:lnTo>
                    <a:pt x="21190" y="18491"/>
                  </a:lnTo>
                  <a:lnTo>
                    <a:pt x="21214" y="18317"/>
                  </a:lnTo>
                  <a:lnTo>
                    <a:pt x="21239" y="18143"/>
                  </a:lnTo>
                  <a:lnTo>
                    <a:pt x="21252" y="17969"/>
                  </a:lnTo>
                  <a:lnTo>
                    <a:pt x="21252" y="17795"/>
                  </a:lnTo>
                  <a:lnTo>
                    <a:pt x="21252" y="3458"/>
                  </a:lnTo>
                  <a:lnTo>
                    <a:pt x="21252" y="3271"/>
                  </a:lnTo>
                  <a:lnTo>
                    <a:pt x="21239" y="3097"/>
                  </a:lnTo>
                  <a:lnTo>
                    <a:pt x="21214" y="2923"/>
                  </a:lnTo>
                  <a:lnTo>
                    <a:pt x="21190" y="2761"/>
                  </a:lnTo>
                  <a:lnTo>
                    <a:pt x="21152" y="2587"/>
                  </a:lnTo>
                  <a:lnTo>
                    <a:pt x="21103" y="2426"/>
                  </a:lnTo>
                  <a:lnTo>
                    <a:pt x="21040" y="2264"/>
                  </a:lnTo>
                  <a:lnTo>
                    <a:pt x="20991" y="2102"/>
                  </a:lnTo>
                  <a:lnTo>
                    <a:pt x="20916" y="1953"/>
                  </a:lnTo>
                  <a:lnTo>
                    <a:pt x="20841" y="1804"/>
                  </a:lnTo>
                  <a:lnTo>
                    <a:pt x="20754" y="1667"/>
                  </a:lnTo>
                  <a:lnTo>
                    <a:pt x="20667" y="1518"/>
                  </a:lnTo>
                  <a:lnTo>
                    <a:pt x="20568" y="1381"/>
                  </a:lnTo>
                  <a:lnTo>
                    <a:pt x="20468" y="1257"/>
                  </a:lnTo>
                  <a:lnTo>
                    <a:pt x="20356" y="1132"/>
                  </a:lnTo>
                  <a:lnTo>
                    <a:pt x="20245" y="1008"/>
                  </a:lnTo>
                  <a:lnTo>
                    <a:pt x="20120" y="896"/>
                  </a:lnTo>
                  <a:lnTo>
                    <a:pt x="19996" y="784"/>
                  </a:lnTo>
                  <a:lnTo>
                    <a:pt x="19872" y="685"/>
                  </a:lnTo>
                  <a:lnTo>
                    <a:pt x="19735" y="585"/>
                  </a:lnTo>
                  <a:lnTo>
                    <a:pt x="19586" y="498"/>
                  </a:lnTo>
                  <a:lnTo>
                    <a:pt x="19449" y="411"/>
                  </a:lnTo>
                  <a:lnTo>
                    <a:pt x="19300" y="337"/>
                  </a:lnTo>
                  <a:lnTo>
                    <a:pt x="19150" y="262"/>
                  </a:lnTo>
                  <a:lnTo>
                    <a:pt x="18989" y="212"/>
                  </a:lnTo>
                  <a:lnTo>
                    <a:pt x="18827" y="150"/>
                  </a:lnTo>
                  <a:lnTo>
                    <a:pt x="18665" y="100"/>
                  </a:lnTo>
                  <a:lnTo>
                    <a:pt x="18491" y="63"/>
                  </a:lnTo>
                  <a:lnTo>
                    <a:pt x="18330" y="38"/>
                  </a:lnTo>
                  <a:lnTo>
                    <a:pt x="18156" y="13"/>
                  </a:lnTo>
                  <a:lnTo>
                    <a:pt x="179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562949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0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3" y="87"/>
                  </a:lnTo>
                  <a:lnTo>
                    <a:pt x="2127" y="137"/>
                  </a:lnTo>
                  <a:lnTo>
                    <a:pt x="1841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095" y="684"/>
                  </a:lnTo>
                  <a:lnTo>
                    <a:pt x="883" y="883"/>
                  </a:lnTo>
                  <a:lnTo>
                    <a:pt x="697" y="1095"/>
                  </a:lnTo>
                  <a:lnTo>
                    <a:pt x="523" y="1331"/>
                  </a:lnTo>
                  <a:lnTo>
                    <a:pt x="361" y="1580"/>
                  </a:lnTo>
                  <a:lnTo>
                    <a:pt x="237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2" y="2413"/>
                  </a:lnTo>
                  <a:lnTo>
                    <a:pt x="38" y="2562"/>
                  </a:lnTo>
                  <a:lnTo>
                    <a:pt x="13" y="2711"/>
                  </a:lnTo>
                  <a:lnTo>
                    <a:pt x="0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0" y="8866"/>
                  </a:lnTo>
                  <a:lnTo>
                    <a:pt x="13" y="9016"/>
                  </a:lnTo>
                  <a:lnTo>
                    <a:pt x="38" y="9165"/>
                  </a:lnTo>
                  <a:lnTo>
                    <a:pt x="62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7" y="9886"/>
                  </a:lnTo>
                  <a:lnTo>
                    <a:pt x="361" y="10147"/>
                  </a:lnTo>
                  <a:lnTo>
                    <a:pt x="523" y="10396"/>
                  </a:lnTo>
                  <a:lnTo>
                    <a:pt x="697" y="10620"/>
                  </a:lnTo>
                  <a:lnTo>
                    <a:pt x="883" y="10843"/>
                  </a:lnTo>
                  <a:lnTo>
                    <a:pt x="1095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41" y="11490"/>
                  </a:lnTo>
                  <a:lnTo>
                    <a:pt x="2127" y="11590"/>
                  </a:lnTo>
                  <a:lnTo>
                    <a:pt x="2263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60" y="11714"/>
                  </a:lnTo>
                  <a:lnTo>
                    <a:pt x="3022" y="11726"/>
                  </a:lnTo>
                  <a:lnTo>
                    <a:pt x="8705" y="11726"/>
                  </a:lnTo>
                  <a:lnTo>
                    <a:pt x="8866" y="11714"/>
                  </a:lnTo>
                  <a:lnTo>
                    <a:pt x="9015" y="11714"/>
                  </a:lnTo>
                  <a:lnTo>
                    <a:pt x="9165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12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42" y="10620"/>
                  </a:lnTo>
                  <a:lnTo>
                    <a:pt x="11216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89" y="9600"/>
                  </a:lnTo>
                  <a:lnTo>
                    <a:pt x="11627" y="9463"/>
                  </a:lnTo>
                  <a:lnTo>
                    <a:pt x="11664" y="9314"/>
                  </a:lnTo>
                  <a:lnTo>
                    <a:pt x="11689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689" y="2562"/>
                  </a:lnTo>
                  <a:lnTo>
                    <a:pt x="11664" y="2413"/>
                  </a:lnTo>
                  <a:lnTo>
                    <a:pt x="11627" y="2263"/>
                  </a:lnTo>
                  <a:lnTo>
                    <a:pt x="11589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6" y="1331"/>
                  </a:lnTo>
                  <a:lnTo>
                    <a:pt x="11042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12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65" y="38"/>
                  </a:lnTo>
                  <a:lnTo>
                    <a:pt x="9015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829967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0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3" y="87"/>
                  </a:lnTo>
                  <a:lnTo>
                    <a:pt x="2127" y="137"/>
                  </a:lnTo>
                  <a:lnTo>
                    <a:pt x="1841" y="237"/>
                  </a:lnTo>
                  <a:lnTo>
                    <a:pt x="1579" y="361"/>
                  </a:lnTo>
                  <a:lnTo>
                    <a:pt x="1331" y="510"/>
                  </a:lnTo>
                  <a:lnTo>
                    <a:pt x="1094" y="684"/>
                  </a:lnTo>
                  <a:lnTo>
                    <a:pt x="883" y="883"/>
                  </a:lnTo>
                  <a:lnTo>
                    <a:pt x="684" y="1095"/>
                  </a:lnTo>
                  <a:lnTo>
                    <a:pt x="510" y="1331"/>
                  </a:lnTo>
                  <a:lnTo>
                    <a:pt x="361" y="1580"/>
                  </a:lnTo>
                  <a:lnTo>
                    <a:pt x="236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2" y="2413"/>
                  </a:lnTo>
                  <a:lnTo>
                    <a:pt x="38" y="2562"/>
                  </a:lnTo>
                  <a:lnTo>
                    <a:pt x="13" y="2711"/>
                  </a:lnTo>
                  <a:lnTo>
                    <a:pt x="0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0" y="8866"/>
                  </a:lnTo>
                  <a:lnTo>
                    <a:pt x="13" y="9016"/>
                  </a:lnTo>
                  <a:lnTo>
                    <a:pt x="38" y="9165"/>
                  </a:lnTo>
                  <a:lnTo>
                    <a:pt x="62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6" y="9886"/>
                  </a:lnTo>
                  <a:lnTo>
                    <a:pt x="361" y="10147"/>
                  </a:lnTo>
                  <a:lnTo>
                    <a:pt x="510" y="10396"/>
                  </a:lnTo>
                  <a:lnTo>
                    <a:pt x="684" y="10620"/>
                  </a:lnTo>
                  <a:lnTo>
                    <a:pt x="883" y="10843"/>
                  </a:lnTo>
                  <a:lnTo>
                    <a:pt x="1094" y="11030"/>
                  </a:lnTo>
                  <a:lnTo>
                    <a:pt x="1331" y="11204"/>
                  </a:lnTo>
                  <a:lnTo>
                    <a:pt x="1579" y="11353"/>
                  </a:lnTo>
                  <a:lnTo>
                    <a:pt x="1841" y="11490"/>
                  </a:lnTo>
                  <a:lnTo>
                    <a:pt x="2127" y="11590"/>
                  </a:lnTo>
                  <a:lnTo>
                    <a:pt x="2263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60" y="11714"/>
                  </a:lnTo>
                  <a:lnTo>
                    <a:pt x="3022" y="11726"/>
                  </a:lnTo>
                  <a:lnTo>
                    <a:pt x="8705" y="11726"/>
                  </a:lnTo>
                  <a:lnTo>
                    <a:pt x="8866" y="11714"/>
                  </a:lnTo>
                  <a:lnTo>
                    <a:pt x="9015" y="11714"/>
                  </a:lnTo>
                  <a:lnTo>
                    <a:pt x="9165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00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42" y="10620"/>
                  </a:lnTo>
                  <a:lnTo>
                    <a:pt x="11216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89" y="9600"/>
                  </a:lnTo>
                  <a:lnTo>
                    <a:pt x="11627" y="9463"/>
                  </a:lnTo>
                  <a:lnTo>
                    <a:pt x="11664" y="9314"/>
                  </a:lnTo>
                  <a:lnTo>
                    <a:pt x="11689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689" y="2562"/>
                  </a:lnTo>
                  <a:lnTo>
                    <a:pt x="11664" y="2413"/>
                  </a:lnTo>
                  <a:lnTo>
                    <a:pt x="11627" y="2263"/>
                  </a:lnTo>
                  <a:lnTo>
                    <a:pt x="11589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6" y="1331"/>
                  </a:lnTo>
                  <a:lnTo>
                    <a:pt x="11042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00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65" y="38"/>
                  </a:lnTo>
                  <a:lnTo>
                    <a:pt x="9015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7096985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0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3" y="87"/>
                  </a:lnTo>
                  <a:lnTo>
                    <a:pt x="2114" y="137"/>
                  </a:lnTo>
                  <a:lnTo>
                    <a:pt x="1841" y="237"/>
                  </a:lnTo>
                  <a:lnTo>
                    <a:pt x="1579" y="361"/>
                  </a:lnTo>
                  <a:lnTo>
                    <a:pt x="1331" y="510"/>
                  </a:lnTo>
                  <a:lnTo>
                    <a:pt x="1094" y="684"/>
                  </a:lnTo>
                  <a:lnTo>
                    <a:pt x="883" y="883"/>
                  </a:lnTo>
                  <a:lnTo>
                    <a:pt x="684" y="1095"/>
                  </a:lnTo>
                  <a:lnTo>
                    <a:pt x="510" y="1331"/>
                  </a:lnTo>
                  <a:lnTo>
                    <a:pt x="361" y="1580"/>
                  </a:lnTo>
                  <a:lnTo>
                    <a:pt x="236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2" y="2413"/>
                  </a:lnTo>
                  <a:lnTo>
                    <a:pt x="37" y="2562"/>
                  </a:lnTo>
                  <a:lnTo>
                    <a:pt x="13" y="2711"/>
                  </a:lnTo>
                  <a:lnTo>
                    <a:pt x="0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0" y="8866"/>
                  </a:lnTo>
                  <a:lnTo>
                    <a:pt x="13" y="9016"/>
                  </a:lnTo>
                  <a:lnTo>
                    <a:pt x="37" y="9165"/>
                  </a:lnTo>
                  <a:lnTo>
                    <a:pt x="62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6" y="9886"/>
                  </a:lnTo>
                  <a:lnTo>
                    <a:pt x="361" y="10147"/>
                  </a:lnTo>
                  <a:lnTo>
                    <a:pt x="510" y="10396"/>
                  </a:lnTo>
                  <a:lnTo>
                    <a:pt x="684" y="10620"/>
                  </a:lnTo>
                  <a:lnTo>
                    <a:pt x="883" y="10843"/>
                  </a:lnTo>
                  <a:lnTo>
                    <a:pt x="1094" y="11030"/>
                  </a:lnTo>
                  <a:lnTo>
                    <a:pt x="1331" y="11204"/>
                  </a:lnTo>
                  <a:lnTo>
                    <a:pt x="1579" y="11353"/>
                  </a:lnTo>
                  <a:lnTo>
                    <a:pt x="1841" y="11490"/>
                  </a:lnTo>
                  <a:lnTo>
                    <a:pt x="2114" y="11590"/>
                  </a:lnTo>
                  <a:lnTo>
                    <a:pt x="2263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60" y="11714"/>
                  </a:lnTo>
                  <a:lnTo>
                    <a:pt x="3022" y="11726"/>
                  </a:lnTo>
                  <a:lnTo>
                    <a:pt x="8704" y="11726"/>
                  </a:lnTo>
                  <a:lnTo>
                    <a:pt x="8866" y="11714"/>
                  </a:lnTo>
                  <a:lnTo>
                    <a:pt x="9015" y="11714"/>
                  </a:lnTo>
                  <a:lnTo>
                    <a:pt x="9165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00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30" y="10620"/>
                  </a:lnTo>
                  <a:lnTo>
                    <a:pt x="11204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89" y="9600"/>
                  </a:lnTo>
                  <a:lnTo>
                    <a:pt x="11627" y="9463"/>
                  </a:lnTo>
                  <a:lnTo>
                    <a:pt x="11664" y="9314"/>
                  </a:lnTo>
                  <a:lnTo>
                    <a:pt x="11689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689" y="2562"/>
                  </a:lnTo>
                  <a:lnTo>
                    <a:pt x="11664" y="2413"/>
                  </a:lnTo>
                  <a:lnTo>
                    <a:pt x="11627" y="2263"/>
                  </a:lnTo>
                  <a:lnTo>
                    <a:pt x="11589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04" y="1331"/>
                  </a:lnTo>
                  <a:lnTo>
                    <a:pt x="11030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00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65" y="38"/>
                  </a:lnTo>
                  <a:lnTo>
                    <a:pt x="9015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5495034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699" y="0"/>
                  </a:moveTo>
                  <a:lnTo>
                    <a:pt x="2426" y="12"/>
                  </a:lnTo>
                  <a:lnTo>
                    <a:pt x="2152" y="50"/>
                  </a:lnTo>
                  <a:lnTo>
                    <a:pt x="1891" y="124"/>
                  </a:lnTo>
                  <a:lnTo>
                    <a:pt x="1642" y="211"/>
                  </a:lnTo>
                  <a:lnTo>
                    <a:pt x="1406" y="323"/>
                  </a:lnTo>
                  <a:lnTo>
                    <a:pt x="1182" y="460"/>
                  </a:lnTo>
                  <a:lnTo>
                    <a:pt x="983" y="622"/>
                  </a:lnTo>
                  <a:lnTo>
                    <a:pt x="784" y="796"/>
                  </a:lnTo>
                  <a:lnTo>
                    <a:pt x="610" y="982"/>
                  </a:lnTo>
                  <a:lnTo>
                    <a:pt x="461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13" y="1903"/>
                  </a:lnTo>
                  <a:lnTo>
                    <a:pt x="51" y="2164"/>
                  </a:lnTo>
                  <a:lnTo>
                    <a:pt x="13" y="2425"/>
                  </a:lnTo>
                  <a:lnTo>
                    <a:pt x="1" y="2711"/>
                  </a:lnTo>
                  <a:lnTo>
                    <a:pt x="1" y="9015"/>
                  </a:lnTo>
                  <a:lnTo>
                    <a:pt x="13" y="9301"/>
                  </a:lnTo>
                  <a:lnTo>
                    <a:pt x="51" y="9562"/>
                  </a:lnTo>
                  <a:lnTo>
                    <a:pt x="113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1" y="10532"/>
                  </a:lnTo>
                  <a:lnTo>
                    <a:pt x="610" y="10744"/>
                  </a:lnTo>
                  <a:lnTo>
                    <a:pt x="784" y="10930"/>
                  </a:lnTo>
                  <a:lnTo>
                    <a:pt x="983" y="11104"/>
                  </a:lnTo>
                  <a:lnTo>
                    <a:pt x="1182" y="11266"/>
                  </a:lnTo>
                  <a:lnTo>
                    <a:pt x="1406" y="11403"/>
                  </a:lnTo>
                  <a:lnTo>
                    <a:pt x="1642" y="11515"/>
                  </a:lnTo>
                  <a:lnTo>
                    <a:pt x="1891" y="11602"/>
                  </a:lnTo>
                  <a:lnTo>
                    <a:pt x="2152" y="11676"/>
                  </a:lnTo>
                  <a:lnTo>
                    <a:pt x="2426" y="11714"/>
                  </a:lnTo>
                  <a:lnTo>
                    <a:pt x="2699" y="11726"/>
                  </a:lnTo>
                  <a:lnTo>
                    <a:pt x="9016" y="11726"/>
                  </a:lnTo>
                  <a:lnTo>
                    <a:pt x="9290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3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32" y="11104"/>
                  </a:lnTo>
                  <a:lnTo>
                    <a:pt x="10931" y="10930"/>
                  </a:lnTo>
                  <a:lnTo>
                    <a:pt x="11105" y="10744"/>
                  </a:lnTo>
                  <a:lnTo>
                    <a:pt x="11254" y="10532"/>
                  </a:lnTo>
                  <a:lnTo>
                    <a:pt x="11391" y="10308"/>
                  </a:lnTo>
                  <a:lnTo>
                    <a:pt x="11503" y="10072"/>
                  </a:lnTo>
                  <a:lnTo>
                    <a:pt x="11603" y="9823"/>
                  </a:lnTo>
                  <a:lnTo>
                    <a:pt x="11665" y="9562"/>
                  </a:lnTo>
                  <a:lnTo>
                    <a:pt x="11702" y="9301"/>
                  </a:lnTo>
                  <a:lnTo>
                    <a:pt x="11727" y="9015"/>
                  </a:lnTo>
                  <a:lnTo>
                    <a:pt x="11727" y="2711"/>
                  </a:lnTo>
                  <a:lnTo>
                    <a:pt x="11702" y="2425"/>
                  </a:lnTo>
                  <a:lnTo>
                    <a:pt x="11665" y="2164"/>
                  </a:lnTo>
                  <a:lnTo>
                    <a:pt x="11603" y="1903"/>
                  </a:lnTo>
                  <a:lnTo>
                    <a:pt x="11503" y="1654"/>
                  </a:lnTo>
                  <a:lnTo>
                    <a:pt x="11391" y="1418"/>
                  </a:lnTo>
                  <a:lnTo>
                    <a:pt x="11254" y="1194"/>
                  </a:lnTo>
                  <a:lnTo>
                    <a:pt x="11105" y="982"/>
                  </a:lnTo>
                  <a:lnTo>
                    <a:pt x="10931" y="796"/>
                  </a:lnTo>
                  <a:lnTo>
                    <a:pt x="10732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3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290" y="12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5761897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38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95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73" y="1194"/>
                  </a:lnTo>
                  <a:lnTo>
                    <a:pt x="336" y="1418"/>
                  </a:lnTo>
                  <a:lnTo>
                    <a:pt x="224" y="1654"/>
                  </a:lnTo>
                  <a:lnTo>
                    <a:pt x="125" y="1903"/>
                  </a:lnTo>
                  <a:lnTo>
                    <a:pt x="63" y="2164"/>
                  </a:lnTo>
                  <a:lnTo>
                    <a:pt x="25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25" y="9301"/>
                  </a:lnTo>
                  <a:lnTo>
                    <a:pt x="63" y="9562"/>
                  </a:lnTo>
                  <a:lnTo>
                    <a:pt x="125" y="9823"/>
                  </a:lnTo>
                  <a:lnTo>
                    <a:pt x="224" y="10072"/>
                  </a:lnTo>
                  <a:lnTo>
                    <a:pt x="336" y="10308"/>
                  </a:lnTo>
                  <a:lnTo>
                    <a:pt x="473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95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38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2" y="11714"/>
                  </a:lnTo>
                  <a:lnTo>
                    <a:pt x="9575" y="11676"/>
                  </a:lnTo>
                  <a:lnTo>
                    <a:pt x="9836" y="11602"/>
                  </a:lnTo>
                  <a:lnTo>
                    <a:pt x="10085" y="11515"/>
                  </a:lnTo>
                  <a:lnTo>
                    <a:pt x="10321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43" y="10930"/>
                  </a:lnTo>
                  <a:lnTo>
                    <a:pt x="11117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14" y="9823"/>
                  </a:lnTo>
                  <a:lnTo>
                    <a:pt x="11677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7" y="2164"/>
                  </a:lnTo>
                  <a:lnTo>
                    <a:pt x="11614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17" y="982"/>
                  </a:lnTo>
                  <a:lnTo>
                    <a:pt x="10943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21" y="323"/>
                  </a:lnTo>
                  <a:lnTo>
                    <a:pt x="10085" y="211"/>
                  </a:lnTo>
                  <a:lnTo>
                    <a:pt x="9836" y="124"/>
                  </a:lnTo>
                  <a:lnTo>
                    <a:pt x="9575" y="50"/>
                  </a:lnTo>
                  <a:lnTo>
                    <a:pt x="9302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028914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38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95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73" y="1194"/>
                  </a:lnTo>
                  <a:lnTo>
                    <a:pt x="336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63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63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36" y="10308"/>
                  </a:lnTo>
                  <a:lnTo>
                    <a:pt x="473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95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38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2" y="11714"/>
                  </a:lnTo>
                  <a:lnTo>
                    <a:pt x="9575" y="11676"/>
                  </a:lnTo>
                  <a:lnTo>
                    <a:pt x="9824" y="11602"/>
                  </a:lnTo>
                  <a:lnTo>
                    <a:pt x="10073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43" y="10930"/>
                  </a:lnTo>
                  <a:lnTo>
                    <a:pt x="11117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14" y="9823"/>
                  </a:lnTo>
                  <a:lnTo>
                    <a:pt x="11677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7" y="2164"/>
                  </a:lnTo>
                  <a:lnTo>
                    <a:pt x="11614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17" y="982"/>
                  </a:lnTo>
                  <a:lnTo>
                    <a:pt x="10943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3" y="211"/>
                  </a:lnTo>
                  <a:lnTo>
                    <a:pt x="9824" y="124"/>
                  </a:lnTo>
                  <a:lnTo>
                    <a:pt x="9575" y="50"/>
                  </a:lnTo>
                  <a:lnTo>
                    <a:pt x="9302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295932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38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63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63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38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2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17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77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7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17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302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562949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25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62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62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25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1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04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76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6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04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301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6829967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25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50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50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25" y="11714"/>
                  </a:lnTo>
                  <a:lnTo>
                    <a:pt x="2711" y="11726"/>
                  </a:lnTo>
                  <a:lnTo>
                    <a:pt x="9015" y="11726"/>
                  </a:lnTo>
                  <a:lnTo>
                    <a:pt x="9301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2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04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76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6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04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2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301" y="12"/>
                  </a:lnTo>
                  <a:lnTo>
                    <a:pt x="90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096985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25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3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50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50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3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25" y="11714"/>
                  </a:lnTo>
                  <a:lnTo>
                    <a:pt x="2711" y="11726"/>
                  </a:lnTo>
                  <a:lnTo>
                    <a:pt x="9015" y="11726"/>
                  </a:lnTo>
                  <a:lnTo>
                    <a:pt x="9301" y="11714"/>
                  </a:lnTo>
                  <a:lnTo>
                    <a:pt x="9562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2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04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64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64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04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2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2" y="50"/>
                  </a:lnTo>
                  <a:lnTo>
                    <a:pt x="9301" y="12"/>
                  </a:lnTo>
                  <a:lnTo>
                    <a:pt x="90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5495034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14" y="13"/>
                  </a:lnTo>
                  <a:lnTo>
                    <a:pt x="1966" y="50"/>
                  </a:lnTo>
                  <a:lnTo>
                    <a:pt x="1729" y="113"/>
                  </a:lnTo>
                  <a:lnTo>
                    <a:pt x="1506" y="200"/>
                  </a:lnTo>
                  <a:lnTo>
                    <a:pt x="1294" y="299"/>
                  </a:lnTo>
                  <a:lnTo>
                    <a:pt x="1083" y="424"/>
                  </a:lnTo>
                  <a:lnTo>
                    <a:pt x="896" y="573"/>
                  </a:lnTo>
                  <a:lnTo>
                    <a:pt x="722" y="734"/>
                  </a:lnTo>
                  <a:lnTo>
                    <a:pt x="561" y="908"/>
                  </a:lnTo>
                  <a:lnTo>
                    <a:pt x="424" y="1095"/>
                  </a:lnTo>
                  <a:lnTo>
                    <a:pt x="299" y="1306"/>
                  </a:lnTo>
                  <a:lnTo>
                    <a:pt x="187" y="1518"/>
                  </a:lnTo>
                  <a:lnTo>
                    <a:pt x="100" y="1742"/>
                  </a:lnTo>
                  <a:lnTo>
                    <a:pt x="51" y="1978"/>
                  </a:lnTo>
                  <a:lnTo>
                    <a:pt x="13" y="2227"/>
                  </a:lnTo>
                  <a:lnTo>
                    <a:pt x="1" y="2475"/>
                  </a:lnTo>
                  <a:lnTo>
                    <a:pt x="1" y="9252"/>
                  </a:lnTo>
                  <a:lnTo>
                    <a:pt x="13" y="9513"/>
                  </a:lnTo>
                  <a:lnTo>
                    <a:pt x="51" y="9750"/>
                  </a:lnTo>
                  <a:lnTo>
                    <a:pt x="100" y="9986"/>
                  </a:lnTo>
                  <a:lnTo>
                    <a:pt x="187" y="10222"/>
                  </a:lnTo>
                  <a:lnTo>
                    <a:pt x="299" y="10433"/>
                  </a:lnTo>
                  <a:lnTo>
                    <a:pt x="424" y="10645"/>
                  </a:lnTo>
                  <a:lnTo>
                    <a:pt x="561" y="10831"/>
                  </a:lnTo>
                  <a:lnTo>
                    <a:pt x="722" y="11005"/>
                  </a:lnTo>
                  <a:lnTo>
                    <a:pt x="896" y="11167"/>
                  </a:lnTo>
                  <a:lnTo>
                    <a:pt x="1083" y="11304"/>
                  </a:lnTo>
                  <a:lnTo>
                    <a:pt x="1294" y="11428"/>
                  </a:lnTo>
                  <a:lnTo>
                    <a:pt x="1506" y="11540"/>
                  </a:lnTo>
                  <a:lnTo>
                    <a:pt x="1729" y="11615"/>
                  </a:lnTo>
                  <a:lnTo>
                    <a:pt x="1966" y="11677"/>
                  </a:lnTo>
                  <a:lnTo>
                    <a:pt x="2214" y="11714"/>
                  </a:lnTo>
                  <a:lnTo>
                    <a:pt x="2475" y="11727"/>
                  </a:lnTo>
                  <a:lnTo>
                    <a:pt x="9240" y="11727"/>
                  </a:lnTo>
                  <a:lnTo>
                    <a:pt x="9501" y="11714"/>
                  </a:lnTo>
                  <a:lnTo>
                    <a:pt x="9750" y="11677"/>
                  </a:lnTo>
                  <a:lnTo>
                    <a:pt x="9986" y="11615"/>
                  </a:lnTo>
                  <a:lnTo>
                    <a:pt x="10210" y="11540"/>
                  </a:lnTo>
                  <a:lnTo>
                    <a:pt x="10421" y="11428"/>
                  </a:lnTo>
                  <a:lnTo>
                    <a:pt x="10633" y="11304"/>
                  </a:lnTo>
                  <a:lnTo>
                    <a:pt x="10819" y="11167"/>
                  </a:lnTo>
                  <a:lnTo>
                    <a:pt x="10993" y="11005"/>
                  </a:lnTo>
                  <a:lnTo>
                    <a:pt x="11155" y="10831"/>
                  </a:lnTo>
                  <a:lnTo>
                    <a:pt x="11304" y="10645"/>
                  </a:lnTo>
                  <a:lnTo>
                    <a:pt x="11416" y="10433"/>
                  </a:lnTo>
                  <a:lnTo>
                    <a:pt x="11528" y="10222"/>
                  </a:lnTo>
                  <a:lnTo>
                    <a:pt x="11615" y="9986"/>
                  </a:lnTo>
                  <a:lnTo>
                    <a:pt x="11665" y="9750"/>
                  </a:lnTo>
                  <a:lnTo>
                    <a:pt x="11702" y="9513"/>
                  </a:lnTo>
                  <a:lnTo>
                    <a:pt x="11727" y="9252"/>
                  </a:lnTo>
                  <a:lnTo>
                    <a:pt x="11727" y="2475"/>
                  </a:lnTo>
                  <a:lnTo>
                    <a:pt x="11702" y="2227"/>
                  </a:lnTo>
                  <a:lnTo>
                    <a:pt x="11665" y="1978"/>
                  </a:lnTo>
                  <a:lnTo>
                    <a:pt x="11615" y="1742"/>
                  </a:lnTo>
                  <a:lnTo>
                    <a:pt x="11528" y="1518"/>
                  </a:lnTo>
                  <a:lnTo>
                    <a:pt x="11416" y="1306"/>
                  </a:lnTo>
                  <a:lnTo>
                    <a:pt x="11304" y="1095"/>
                  </a:lnTo>
                  <a:lnTo>
                    <a:pt x="11155" y="908"/>
                  </a:lnTo>
                  <a:lnTo>
                    <a:pt x="10993" y="734"/>
                  </a:lnTo>
                  <a:lnTo>
                    <a:pt x="10819" y="573"/>
                  </a:lnTo>
                  <a:lnTo>
                    <a:pt x="10633" y="424"/>
                  </a:lnTo>
                  <a:lnTo>
                    <a:pt x="10421" y="299"/>
                  </a:lnTo>
                  <a:lnTo>
                    <a:pt x="10210" y="200"/>
                  </a:lnTo>
                  <a:lnTo>
                    <a:pt x="9986" y="113"/>
                  </a:lnTo>
                  <a:lnTo>
                    <a:pt x="9750" y="50"/>
                  </a:lnTo>
                  <a:lnTo>
                    <a:pt x="9501" y="13"/>
                  </a:lnTo>
                  <a:lnTo>
                    <a:pt x="92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5761897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8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306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34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34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306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8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13" y="11714"/>
                  </a:lnTo>
                  <a:lnTo>
                    <a:pt x="9749" y="11677"/>
                  </a:lnTo>
                  <a:lnTo>
                    <a:pt x="9998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45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4" y="10645"/>
                  </a:lnTo>
                  <a:lnTo>
                    <a:pt x="11428" y="10433"/>
                  </a:lnTo>
                  <a:lnTo>
                    <a:pt x="11540" y="10222"/>
                  </a:lnTo>
                  <a:lnTo>
                    <a:pt x="11614" y="9986"/>
                  </a:lnTo>
                  <a:lnTo>
                    <a:pt x="11677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7" y="1978"/>
                  </a:lnTo>
                  <a:lnTo>
                    <a:pt x="11614" y="1742"/>
                  </a:lnTo>
                  <a:lnTo>
                    <a:pt x="11540" y="1518"/>
                  </a:lnTo>
                  <a:lnTo>
                    <a:pt x="11428" y="1306"/>
                  </a:lnTo>
                  <a:lnTo>
                    <a:pt x="11304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45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98" y="113"/>
                  </a:lnTo>
                  <a:lnTo>
                    <a:pt x="9749" y="50"/>
                  </a:lnTo>
                  <a:lnTo>
                    <a:pt x="9513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028914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8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306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34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34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306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8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13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45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4" y="10645"/>
                  </a:lnTo>
                  <a:lnTo>
                    <a:pt x="11428" y="10433"/>
                  </a:lnTo>
                  <a:lnTo>
                    <a:pt x="11540" y="10222"/>
                  </a:lnTo>
                  <a:lnTo>
                    <a:pt x="11614" y="9986"/>
                  </a:lnTo>
                  <a:lnTo>
                    <a:pt x="11677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7" y="1978"/>
                  </a:lnTo>
                  <a:lnTo>
                    <a:pt x="11614" y="1742"/>
                  </a:lnTo>
                  <a:lnTo>
                    <a:pt x="11540" y="1518"/>
                  </a:lnTo>
                  <a:lnTo>
                    <a:pt x="11428" y="1306"/>
                  </a:lnTo>
                  <a:lnTo>
                    <a:pt x="11304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45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13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295932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294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34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34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294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13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4" y="10645"/>
                  </a:lnTo>
                  <a:lnTo>
                    <a:pt x="11428" y="10433"/>
                  </a:lnTo>
                  <a:lnTo>
                    <a:pt x="11540" y="10222"/>
                  </a:lnTo>
                  <a:lnTo>
                    <a:pt x="11614" y="9986"/>
                  </a:lnTo>
                  <a:lnTo>
                    <a:pt x="11677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7" y="1978"/>
                  </a:lnTo>
                  <a:lnTo>
                    <a:pt x="11614" y="1742"/>
                  </a:lnTo>
                  <a:lnTo>
                    <a:pt x="11540" y="1518"/>
                  </a:lnTo>
                  <a:lnTo>
                    <a:pt x="11428" y="1306"/>
                  </a:lnTo>
                  <a:lnTo>
                    <a:pt x="11304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13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6562949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294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22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22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294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00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3" y="10645"/>
                  </a:lnTo>
                  <a:lnTo>
                    <a:pt x="11428" y="10433"/>
                  </a:lnTo>
                  <a:lnTo>
                    <a:pt x="11527" y="10222"/>
                  </a:lnTo>
                  <a:lnTo>
                    <a:pt x="11614" y="9986"/>
                  </a:lnTo>
                  <a:lnTo>
                    <a:pt x="11676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6" y="1978"/>
                  </a:lnTo>
                  <a:lnTo>
                    <a:pt x="11614" y="1742"/>
                  </a:lnTo>
                  <a:lnTo>
                    <a:pt x="11527" y="1518"/>
                  </a:lnTo>
                  <a:lnTo>
                    <a:pt x="11428" y="1306"/>
                  </a:lnTo>
                  <a:lnTo>
                    <a:pt x="11303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00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6829967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293" y="299"/>
                  </a:lnTo>
                  <a:lnTo>
                    <a:pt x="1094" y="424"/>
                  </a:lnTo>
                  <a:lnTo>
                    <a:pt x="896" y="573"/>
                  </a:lnTo>
                  <a:lnTo>
                    <a:pt x="721" y="734"/>
                  </a:lnTo>
                  <a:lnTo>
                    <a:pt x="560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60" y="10831"/>
                  </a:lnTo>
                  <a:lnTo>
                    <a:pt x="721" y="11005"/>
                  </a:lnTo>
                  <a:lnTo>
                    <a:pt x="896" y="11167"/>
                  </a:lnTo>
                  <a:lnTo>
                    <a:pt x="1094" y="11304"/>
                  </a:lnTo>
                  <a:lnTo>
                    <a:pt x="1293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00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09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3" y="10645"/>
                  </a:lnTo>
                  <a:lnTo>
                    <a:pt x="11428" y="10433"/>
                  </a:lnTo>
                  <a:lnTo>
                    <a:pt x="11527" y="10222"/>
                  </a:lnTo>
                  <a:lnTo>
                    <a:pt x="11614" y="9986"/>
                  </a:lnTo>
                  <a:lnTo>
                    <a:pt x="11676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6" y="1978"/>
                  </a:lnTo>
                  <a:lnTo>
                    <a:pt x="11614" y="1742"/>
                  </a:lnTo>
                  <a:lnTo>
                    <a:pt x="11527" y="1518"/>
                  </a:lnTo>
                  <a:lnTo>
                    <a:pt x="11428" y="1306"/>
                  </a:lnTo>
                  <a:lnTo>
                    <a:pt x="11303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09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00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096985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05" y="200"/>
                  </a:lnTo>
                  <a:lnTo>
                    <a:pt x="1293" y="299"/>
                  </a:lnTo>
                  <a:lnTo>
                    <a:pt x="1094" y="424"/>
                  </a:lnTo>
                  <a:lnTo>
                    <a:pt x="895" y="573"/>
                  </a:lnTo>
                  <a:lnTo>
                    <a:pt x="721" y="734"/>
                  </a:lnTo>
                  <a:lnTo>
                    <a:pt x="560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60" y="10831"/>
                  </a:lnTo>
                  <a:lnTo>
                    <a:pt x="721" y="11005"/>
                  </a:lnTo>
                  <a:lnTo>
                    <a:pt x="895" y="11167"/>
                  </a:lnTo>
                  <a:lnTo>
                    <a:pt x="1094" y="11304"/>
                  </a:lnTo>
                  <a:lnTo>
                    <a:pt x="1293" y="11428"/>
                  </a:lnTo>
                  <a:lnTo>
                    <a:pt x="1505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00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09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18" y="11167"/>
                  </a:lnTo>
                  <a:lnTo>
                    <a:pt x="11005" y="11005"/>
                  </a:lnTo>
                  <a:lnTo>
                    <a:pt x="11154" y="10831"/>
                  </a:lnTo>
                  <a:lnTo>
                    <a:pt x="11303" y="10645"/>
                  </a:lnTo>
                  <a:lnTo>
                    <a:pt x="11428" y="10433"/>
                  </a:lnTo>
                  <a:lnTo>
                    <a:pt x="11527" y="10222"/>
                  </a:lnTo>
                  <a:lnTo>
                    <a:pt x="11614" y="9986"/>
                  </a:lnTo>
                  <a:lnTo>
                    <a:pt x="11676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6" y="1978"/>
                  </a:lnTo>
                  <a:lnTo>
                    <a:pt x="11614" y="1742"/>
                  </a:lnTo>
                  <a:lnTo>
                    <a:pt x="11527" y="1518"/>
                  </a:lnTo>
                  <a:lnTo>
                    <a:pt x="11428" y="1306"/>
                  </a:lnTo>
                  <a:lnTo>
                    <a:pt x="11303" y="1095"/>
                  </a:lnTo>
                  <a:lnTo>
                    <a:pt x="11154" y="908"/>
                  </a:lnTo>
                  <a:lnTo>
                    <a:pt x="11005" y="734"/>
                  </a:lnTo>
                  <a:lnTo>
                    <a:pt x="10818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09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00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6103729" y="2533683"/>
              <a:ext cx="535817" cy="535817"/>
            </a:xfrm>
            <a:custGeom>
              <a:rect b="b" l="l" r="r" t="t"/>
              <a:pathLst>
                <a:path extrusionOk="0" h="41496" w="41496">
                  <a:moveTo>
                    <a:pt x="20755" y="2314"/>
                  </a:moveTo>
                  <a:lnTo>
                    <a:pt x="21227" y="2326"/>
                  </a:lnTo>
                  <a:lnTo>
                    <a:pt x="21700" y="2339"/>
                  </a:lnTo>
                  <a:lnTo>
                    <a:pt x="22172" y="2364"/>
                  </a:lnTo>
                  <a:lnTo>
                    <a:pt x="22632" y="2413"/>
                  </a:lnTo>
                  <a:lnTo>
                    <a:pt x="23092" y="2463"/>
                  </a:lnTo>
                  <a:lnTo>
                    <a:pt x="23552" y="2525"/>
                  </a:lnTo>
                  <a:lnTo>
                    <a:pt x="24012" y="2600"/>
                  </a:lnTo>
                  <a:lnTo>
                    <a:pt x="24460" y="2687"/>
                  </a:lnTo>
                  <a:lnTo>
                    <a:pt x="24908" y="2786"/>
                  </a:lnTo>
                  <a:lnTo>
                    <a:pt x="25355" y="2898"/>
                  </a:lnTo>
                  <a:lnTo>
                    <a:pt x="25791" y="3010"/>
                  </a:lnTo>
                  <a:lnTo>
                    <a:pt x="26226" y="3147"/>
                  </a:lnTo>
                  <a:lnTo>
                    <a:pt x="26661" y="3284"/>
                  </a:lnTo>
                  <a:lnTo>
                    <a:pt x="27084" y="3433"/>
                  </a:lnTo>
                  <a:lnTo>
                    <a:pt x="27507" y="3595"/>
                  </a:lnTo>
                  <a:lnTo>
                    <a:pt x="27917" y="3769"/>
                  </a:lnTo>
                  <a:lnTo>
                    <a:pt x="28327" y="3943"/>
                  </a:lnTo>
                  <a:lnTo>
                    <a:pt x="28738" y="4142"/>
                  </a:lnTo>
                  <a:lnTo>
                    <a:pt x="29136" y="4341"/>
                  </a:lnTo>
                  <a:lnTo>
                    <a:pt x="29533" y="4540"/>
                  </a:lnTo>
                  <a:lnTo>
                    <a:pt x="29919" y="4763"/>
                  </a:lnTo>
                  <a:lnTo>
                    <a:pt x="30304" y="4987"/>
                  </a:lnTo>
                  <a:lnTo>
                    <a:pt x="30677" y="5224"/>
                  </a:lnTo>
                  <a:lnTo>
                    <a:pt x="31050" y="5472"/>
                  </a:lnTo>
                  <a:lnTo>
                    <a:pt x="31411" y="5721"/>
                  </a:lnTo>
                  <a:lnTo>
                    <a:pt x="31772" y="5982"/>
                  </a:lnTo>
                  <a:lnTo>
                    <a:pt x="32120" y="6256"/>
                  </a:lnTo>
                  <a:lnTo>
                    <a:pt x="32468" y="6529"/>
                  </a:lnTo>
                  <a:lnTo>
                    <a:pt x="32804" y="6815"/>
                  </a:lnTo>
                  <a:lnTo>
                    <a:pt x="33140" y="7114"/>
                  </a:lnTo>
                  <a:lnTo>
                    <a:pt x="33463" y="7412"/>
                  </a:lnTo>
                  <a:lnTo>
                    <a:pt x="33774" y="7723"/>
                  </a:lnTo>
                  <a:lnTo>
                    <a:pt x="34085" y="8034"/>
                  </a:lnTo>
                  <a:lnTo>
                    <a:pt x="34383" y="8357"/>
                  </a:lnTo>
                  <a:lnTo>
                    <a:pt x="34681" y="8693"/>
                  </a:lnTo>
                  <a:lnTo>
                    <a:pt x="34967" y="9029"/>
                  </a:lnTo>
                  <a:lnTo>
                    <a:pt x="35241" y="9377"/>
                  </a:lnTo>
                  <a:lnTo>
                    <a:pt x="35515" y="9725"/>
                  </a:lnTo>
                  <a:lnTo>
                    <a:pt x="35776" y="10086"/>
                  </a:lnTo>
                  <a:lnTo>
                    <a:pt x="36024" y="10446"/>
                  </a:lnTo>
                  <a:lnTo>
                    <a:pt x="36273" y="10819"/>
                  </a:lnTo>
                  <a:lnTo>
                    <a:pt x="36509" y="11192"/>
                  </a:lnTo>
                  <a:lnTo>
                    <a:pt x="36733" y="11578"/>
                  </a:lnTo>
                  <a:lnTo>
                    <a:pt x="36957" y="11963"/>
                  </a:lnTo>
                  <a:lnTo>
                    <a:pt x="37156" y="12361"/>
                  </a:lnTo>
                  <a:lnTo>
                    <a:pt x="37355" y="12759"/>
                  </a:lnTo>
                  <a:lnTo>
                    <a:pt x="37554" y="13169"/>
                  </a:lnTo>
                  <a:lnTo>
                    <a:pt x="37728" y="13580"/>
                  </a:lnTo>
                  <a:lnTo>
                    <a:pt x="37902" y="13990"/>
                  </a:lnTo>
                  <a:lnTo>
                    <a:pt x="38064" y="14413"/>
                  </a:lnTo>
                  <a:lnTo>
                    <a:pt x="38213" y="14836"/>
                  </a:lnTo>
                  <a:lnTo>
                    <a:pt x="38350" y="15271"/>
                  </a:lnTo>
                  <a:lnTo>
                    <a:pt x="38486" y="15706"/>
                  </a:lnTo>
                  <a:lnTo>
                    <a:pt x="38598" y="16141"/>
                  </a:lnTo>
                  <a:lnTo>
                    <a:pt x="38710" y="16589"/>
                  </a:lnTo>
                  <a:lnTo>
                    <a:pt x="38810" y="17037"/>
                  </a:lnTo>
                  <a:lnTo>
                    <a:pt x="38897" y="17484"/>
                  </a:lnTo>
                  <a:lnTo>
                    <a:pt x="38971" y="17944"/>
                  </a:lnTo>
                  <a:lnTo>
                    <a:pt x="39034" y="18404"/>
                  </a:lnTo>
                  <a:lnTo>
                    <a:pt x="39083" y="18864"/>
                  </a:lnTo>
                  <a:lnTo>
                    <a:pt x="39133" y="19325"/>
                  </a:lnTo>
                  <a:lnTo>
                    <a:pt x="39158" y="19797"/>
                  </a:lnTo>
                  <a:lnTo>
                    <a:pt x="39170" y="20270"/>
                  </a:lnTo>
                  <a:lnTo>
                    <a:pt x="39183" y="20742"/>
                  </a:lnTo>
                  <a:lnTo>
                    <a:pt x="39170" y="21215"/>
                  </a:lnTo>
                  <a:lnTo>
                    <a:pt x="39158" y="21687"/>
                  </a:lnTo>
                  <a:lnTo>
                    <a:pt x="39133" y="22160"/>
                  </a:lnTo>
                  <a:lnTo>
                    <a:pt x="39083" y="22632"/>
                  </a:lnTo>
                  <a:lnTo>
                    <a:pt x="39034" y="23092"/>
                  </a:lnTo>
                  <a:lnTo>
                    <a:pt x="38971" y="23552"/>
                  </a:lnTo>
                  <a:lnTo>
                    <a:pt x="38897" y="24000"/>
                  </a:lnTo>
                  <a:lnTo>
                    <a:pt x="38810" y="24460"/>
                  </a:lnTo>
                  <a:lnTo>
                    <a:pt x="38710" y="24908"/>
                  </a:lnTo>
                  <a:lnTo>
                    <a:pt x="38598" y="25343"/>
                  </a:lnTo>
                  <a:lnTo>
                    <a:pt x="38486" y="25791"/>
                  </a:lnTo>
                  <a:lnTo>
                    <a:pt x="38350" y="26226"/>
                  </a:lnTo>
                  <a:lnTo>
                    <a:pt x="38213" y="26649"/>
                  </a:lnTo>
                  <a:lnTo>
                    <a:pt x="38064" y="27071"/>
                  </a:lnTo>
                  <a:lnTo>
                    <a:pt x="37902" y="27494"/>
                  </a:lnTo>
                  <a:lnTo>
                    <a:pt x="37728" y="27917"/>
                  </a:lnTo>
                  <a:lnTo>
                    <a:pt x="37554" y="28327"/>
                  </a:lnTo>
                  <a:lnTo>
                    <a:pt x="37355" y="28725"/>
                  </a:lnTo>
                  <a:lnTo>
                    <a:pt x="37156" y="29123"/>
                  </a:lnTo>
                  <a:lnTo>
                    <a:pt x="36957" y="29521"/>
                  </a:lnTo>
                  <a:lnTo>
                    <a:pt x="36733" y="29906"/>
                  </a:lnTo>
                  <a:lnTo>
                    <a:pt x="36509" y="30292"/>
                  </a:lnTo>
                  <a:lnTo>
                    <a:pt x="36273" y="30677"/>
                  </a:lnTo>
                  <a:lnTo>
                    <a:pt x="36024" y="31038"/>
                  </a:lnTo>
                  <a:lnTo>
                    <a:pt x="35776" y="31411"/>
                  </a:lnTo>
                  <a:lnTo>
                    <a:pt x="35515" y="31759"/>
                  </a:lnTo>
                  <a:lnTo>
                    <a:pt x="35241" y="32120"/>
                  </a:lnTo>
                  <a:lnTo>
                    <a:pt x="34967" y="32468"/>
                  </a:lnTo>
                  <a:lnTo>
                    <a:pt x="34681" y="32804"/>
                  </a:lnTo>
                  <a:lnTo>
                    <a:pt x="34383" y="33127"/>
                  </a:lnTo>
                  <a:lnTo>
                    <a:pt x="34085" y="33450"/>
                  </a:lnTo>
                  <a:lnTo>
                    <a:pt x="33774" y="33774"/>
                  </a:lnTo>
                  <a:lnTo>
                    <a:pt x="33463" y="34085"/>
                  </a:lnTo>
                  <a:lnTo>
                    <a:pt x="33140" y="34383"/>
                  </a:lnTo>
                  <a:lnTo>
                    <a:pt x="32804" y="34681"/>
                  </a:lnTo>
                  <a:lnTo>
                    <a:pt x="32468" y="34967"/>
                  </a:lnTo>
                  <a:lnTo>
                    <a:pt x="32120" y="35241"/>
                  </a:lnTo>
                  <a:lnTo>
                    <a:pt x="31772" y="35515"/>
                  </a:lnTo>
                  <a:lnTo>
                    <a:pt x="31411" y="35776"/>
                  </a:lnTo>
                  <a:lnTo>
                    <a:pt x="31050" y="36024"/>
                  </a:lnTo>
                  <a:lnTo>
                    <a:pt x="30677" y="36273"/>
                  </a:lnTo>
                  <a:lnTo>
                    <a:pt x="30304" y="36509"/>
                  </a:lnTo>
                  <a:lnTo>
                    <a:pt x="29919" y="36733"/>
                  </a:lnTo>
                  <a:lnTo>
                    <a:pt x="29533" y="36945"/>
                  </a:lnTo>
                  <a:lnTo>
                    <a:pt x="29136" y="37156"/>
                  </a:lnTo>
                  <a:lnTo>
                    <a:pt x="28738" y="37355"/>
                  </a:lnTo>
                  <a:lnTo>
                    <a:pt x="28327" y="37541"/>
                  </a:lnTo>
                  <a:lnTo>
                    <a:pt x="27917" y="37728"/>
                  </a:lnTo>
                  <a:lnTo>
                    <a:pt x="27507" y="37890"/>
                  </a:lnTo>
                  <a:lnTo>
                    <a:pt x="27084" y="38051"/>
                  </a:lnTo>
                  <a:lnTo>
                    <a:pt x="26661" y="38200"/>
                  </a:lnTo>
                  <a:lnTo>
                    <a:pt x="26226" y="38350"/>
                  </a:lnTo>
                  <a:lnTo>
                    <a:pt x="25791" y="38474"/>
                  </a:lnTo>
                  <a:lnTo>
                    <a:pt x="25355" y="38598"/>
                  </a:lnTo>
                  <a:lnTo>
                    <a:pt x="24908" y="38698"/>
                  </a:lnTo>
                  <a:lnTo>
                    <a:pt x="24460" y="38797"/>
                  </a:lnTo>
                  <a:lnTo>
                    <a:pt x="24012" y="38884"/>
                  </a:lnTo>
                  <a:lnTo>
                    <a:pt x="23552" y="38959"/>
                  </a:lnTo>
                  <a:lnTo>
                    <a:pt x="23092" y="39021"/>
                  </a:lnTo>
                  <a:lnTo>
                    <a:pt x="22632" y="39083"/>
                  </a:lnTo>
                  <a:lnTo>
                    <a:pt x="22172" y="39121"/>
                  </a:lnTo>
                  <a:lnTo>
                    <a:pt x="21700" y="39145"/>
                  </a:lnTo>
                  <a:lnTo>
                    <a:pt x="21227" y="39170"/>
                  </a:lnTo>
                  <a:lnTo>
                    <a:pt x="20282" y="39170"/>
                  </a:lnTo>
                  <a:lnTo>
                    <a:pt x="19809" y="39145"/>
                  </a:lnTo>
                  <a:lnTo>
                    <a:pt x="19337" y="39121"/>
                  </a:lnTo>
                  <a:lnTo>
                    <a:pt x="18864" y="39083"/>
                  </a:lnTo>
                  <a:lnTo>
                    <a:pt x="18404" y="39021"/>
                  </a:lnTo>
                  <a:lnTo>
                    <a:pt x="17944" y="38959"/>
                  </a:lnTo>
                  <a:lnTo>
                    <a:pt x="17497" y="38884"/>
                  </a:lnTo>
                  <a:lnTo>
                    <a:pt x="17037" y="38797"/>
                  </a:lnTo>
                  <a:lnTo>
                    <a:pt x="16589" y="38698"/>
                  </a:lnTo>
                  <a:lnTo>
                    <a:pt x="16154" y="38598"/>
                  </a:lnTo>
                  <a:lnTo>
                    <a:pt x="15706" y="38474"/>
                  </a:lnTo>
                  <a:lnTo>
                    <a:pt x="15271" y="38350"/>
                  </a:lnTo>
                  <a:lnTo>
                    <a:pt x="14848" y="38200"/>
                  </a:lnTo>
                  <a:lnTo>
                    <a:pt x="14425" y="38051"/>
                  </a:lnTo>
                  <a:lnTo>
                    <a:pt x="14002" y="37890"/>
                  </a:lnTo>
                  <a:lnTo>
                    <a:pt x="13580" y="37728"/>
                  </a:lnTo>
                  <a:lnTo>
                    <a:pt x="13169" y="37541"/>
                  </a:lnTo>
                  <a:lnTo>
                    <a:pt x="12771" y="37355"/>
                  </a:lnTo>
                  <a:lnTo>
                    <a:pt x="12374" y="37156"/>
                  </a:lnTo>
                  <a:lnTo>
                    <a:pt x="11976" y="36945"/>
                  </a:lnTo>
                  <a:lnTo>
                    <a:pt x="11590" y="36733"/>
                  </a:lnTo>
                  <a:lnTo>
                    <a:pt x="11205" y="36509"/>
                  </a:lnTo>
                  <a:lnTo>
                    <a:pt x="10819" y="36273"/>
                  </a:lnTo>
                  <a:lnTo>
                    <a:pt x="10459" y="36024"/>
                  </a:lnTo>
                  <a:lnTo>
                    <a:pt x="10086" y="35776"/>
                  </a:lnTo>
                  <a:lnTo>
                    <a:pt x="9737" y="35515"/>
                  </a:lnTo>
                  <a:lnTo>
                    <a:pt x="9377" y="35241"/>
                  </a:lnTo>
                  <a:lnTo>
                    <a:pt x="9029" y="34967"/>
                  </a:lnTo>
                  <a:lnTo>
                    <a:pt x="8693" y="34681"/>
                  </a:lnTo>
                  <a:lnTo>
                    <a:pt x="8370" y="34383"/>
                  </a:lnTo>
                  <a:lnTo>
                    <a:pt x="8046" y="34085"/>
                  </a:lnTo>
                  <a:lnTo>
                    <a:pt x="7723" y="33774"/>
                  </a:lnTo>
                  <a:lnTo>
                    <a:pt x="7412" y="33450"/>
                  </a:lnTo>
                  <a:lnTo>
                    <a:pt x="7114" y="33127"/>
                  </a:lnTo>
                  <a:lnTo>
                    <a:pt x="6815" y="32804"/>
                  </a:lnTo>
                  <a:lnTo>
                    <a:pt x="6529" y="32468"/>
                  </a:lnTo>
                  <a:lnTo>
                    <a:pt x="6256" y="32120"/>
                  </a:lnTo>
                  <a:lnTo>
                    <a:pt x="5982" y="31759"/>
                  </a:lnTo>
                  <a:lnTo>
                    <a:pt x="5721" y="31411"/>
                  </a:lnTo>
                  <a:lnTo>
                    <a:pt x="5472" y="31038"/>
                  </a:lnTo>
                  <a:lnTo>
                    <a:pt x="5224" y="30677"/>
                  </a:lnTo>
                  <a:lnTo>
                    <a:pt x="4987" y="30292"/>
                  </a:lnTo>
                  <a:lnTo>
                    <a:pt x="4763" y="29906"/>
                  </a:lnTo>
                  <a:lnTo>
                    <a:pt x="4552" y="29521"/>
                  </a:lnTo>
                  <a:lnTo>
                    <a:pt x="4341" y="29123"/>
                  </a:lnTo>
                  <a:lnTo>
                    <a:pt x="4142" y="28725"/>
                  </a:lnTo>
                  <a:lnTo>
                    <a:pt x="3955" y="28327"/>
                  </a:lnTo>
                  <a:lnTo>
                    <a:pt x="3769" y="27917"/>
                  </a:lnTo>
                  <a:lnTo>
                    <a:pt x="3607" y="27494"/>
                  </a:lnTo>
                  <a:lnTo>
                    <a:pt x="3445" y="27071"/>
                  </a:lnTo>
                  <a:lnTo>
                    <a:pt x="3296" y="26649"/>
                  </a:lnTo>
                  <a:lnTo>
                    <a:pt x="3147" y="26226"/>
                  </a:lnTo>
                  <a:lnTo>
                    <a:pt x="3023" y="25791"/>
                  </a:lnTo>
                  <a:lnTo>
                    <a:pt x="2898" y="25343"/>
                  </a:lnTo>
                  <a:lnTo>
                    <a:pt x="2799" y="24908"/>
                  </a:lnTo>
                  <a:lnTo>
                    <a:pt x="2699" y="24460"/>
                  </a:lnTo>
                  <a:lnTo>
                    <a:pt x="2612" y="24000"/>
                  </a:lnTo>
                  <a:lnTo>
                    <a:pt x="2538" y="23552"/>
                  </a:lnTo>
                  <a:lnTo>
                    <a:pt x="2475" y="23092"/>
                  </a:lnTo>
                  <a:lnTo>
                    <a:pt x="2413" y="22632"/>
                  </a:lnTo>
                  <a:lnTo>
                    <a:pt x="2376" y="22160"/>
                  </a:lnTo>
                  <a:lnTo>
                    <a:pt x="2351" y="21687"/>
                  </a:lnTo>
                  <a:lnTo>
                    <a:pt x="2326" y="21215"/>
                  </a:lnTo>
                  <a:lnTo>
                    <a:pt x="2326" y="20742"/>
                  </a:lnTo>
                  <a:lnTo>
                    <a:pt x="2326" y="20270"/>
                  </a:lnTo>
                  <a:lnTo>
                    <a:pt x="2351" y="19797"/>
                  </a:lnTo>
                  <a:lnTo>
                    <a:pt x="2376" y="19325"/>
                  </a:lnTo>
                  <a:lnTo>
                    <a:pt x="2413" y="18864"/>
                  </a:lnTo>
                  <a:lnTo>
                    <a:pt x="2475" y="18404"/>
                  </a:lnTo>
                  <a:lnTo>
                    <a:pt x="2538" y="17944"/>
                  </a:lnTo>
                  <a:lnTo>
                    <a:pt x="2612" y="17484"/>
                  </a:lnTo>
                  <a:lnTo>
                    <a:pt x="2699" y="17037"/>
                  </a:lnTo>
                  <a:lnTo>
                    <a:pt x="2799" y="16589"/>
                  </a:lnTo>
                  <a:lnTo>
                    <a:pt x="2898" y="16141"/>
                  </a:lnTo>
                  <a:lnTo>
                    <a:pt x="3023" y="15706"/>
                  </a:lnTo>
                  <a:lnTo>
                    <a:pt x="3147" y="15271"/>
                  </a:lnTo>
                  <a:lnTo>
                    <a:pt x="3296" y="14836"/>
                  </a:lnTo>
                  <a:lnTo>
                    <a:pt x="3445" y="14413"/>
                  </a:lnTo>
                  <a:lnTo>
                    <a:pt x="3607" y="13990"/>
                  </a:lnTo>
                  <a:lnTo>
                    <a:pt x="3769" y="13580"/>
                  </a:lnTo>
                  <a:lnTo>
                    <a:pt x="3955" y="13169"/>
                  </a:lnTo>
                  <a:lnTo>
                    <a:pt x="4142" y="12759"/>
                  </a:lnTo>
                  <a:lnTo>
                    <a:pt x="4341" y="12361"/>
                  </a:lnTo>
                  <a:lnTo>
                    <a:pt x="4552" y="11963"/>
                  </a:lnTo>
                  <a:lnTo>
                    <a:pt x="4763" y="11578"/>
                  </a:lnTo>
                  <a:lnTo>
                    <a:pt x="4987" y="11192"/>
                  </a:lnTo>
                  <a:lnTo>
                    <a:pt x="5224" y="10819"/>
                  </a:lnTo>
                  <a:lnTo>
                    <a:pt x="5472" y="10446"/>
                  </a:lnTo>
                  <a:lnTo>
                    <a:pt x="5721" y="10086"/>
                  </a:lnTo>
                  <a:lnTo>
                    <a:pt x="5982" y="9725"/>
                  </a:lnTo>
                  <a:lnTo>
                    <a:pt x="6256" y="9377"/>
                  </a:lnTo>
                  <a:lnTo>
                    <a:pt x="6529" y="9029"/>
                  </a:lnTo>
                  <a:lnTo>
                    <a:pt x="6815" y="8693"/>
                  </a:lnTo>
                  <a:lnTo>
                    <a:pt x="7114" y="8357"/>
                  </a:lnTo>
                  <a:lnTo>
                    <a:pt x="7412" y="8034"/>
                  </a:lnTo>
                  <a:lnTo>
                    <a:pt x="7723" y="7723"/>
                  </a:lnTo>
                  <a:lnTo>
                    <a:pt x="8046" y="7412"/>
                  </a:lnTo>
                  <a:lnTo>
                    <a:pt x="8370" y="7114"/>
                  </a:lnTo>
                  <a:lnTo>
                    <a:pt x="8693" y="6815"/>
                  </a:lnTo>
                  <a:lnTo>
                    <a:pt x="9029" y="6529"/>
                  </a:lnTo>
                  <a:lnTo>
                    <a:pt x="9377" y="6256"/>
                  </a:lnTo>
                  <a:lnTo>
                    <a:pt x="9737" y="5982"/>
                  </a:lnTo>
                  <a:lnTo>
                    <a:pt x="10086" y="5721"/>
                  </a:lnTo>
                  <a:lnTo>
                    <a:pt x="10459" y="5472"/>
                  </a:lnTo>
                  <a:lnTo>
                    <a:pt x="10819" y="5224"/>
                  </a:lnTo>
                  <a:lnTo>
                    <a:pt x="11205" y="4987"/>
                  </a:lnTo>
                  <a:lnTo>
                    <a:pt x="11590" y="4763"/>
                  </a:lnTo>
                  <a:lnTo>
                    <a:pt x="11976" y="4540"/>
                  </a:lnTo>
                  <a:lnTo>
                    <a:pt x="12374" y="4341"/>
                  </a:lnTo>
                  <a:lnTo>
                    <a:pt x="12771" y="4142"/>
                  </a:lnTo>
                  <a:lnTo>
                    <a:pt x="13169" y="3943"/>
                  </a:lnTo>
                  <a:lnTo>
                    <a:pt x="13580" y="3769"/>
                  </a:lnTo>
                  <a:lnTo>
                    <a:pt x="14002" y="3595"/>
                  </a:lnTo>
                  <a:lnTo>
                    <a:pt x="14425" y="3433"/>
                  </a:lnTo>
                  <a:lnTo>
                    <a:pt x="14848" y="3284"/>
                  </a:lnTo>
                  <a:lnTo>
                    <a:pt x="15271" y="3147"/>
                  </a:lnTo>
                  <a:lnTo>
                    <a:pt x="15706" y="3010"/>
                  </a:lnTo>
                  <a:lnTo>
                    <a:pt x="16154" y="2898"/>
                  </a:lnTo>
                  <a:lnTo>
                    <a:pt x="16589" y="2786"/>
                  </a:lnTo>
                  <a:lnTo>
                    <a:pt x="17037" y="2687"/>
                  </a:lnTo>
                  <a:lnTo>
                    <a:pt x="17497" y="2600"/>
                  </a:lnTo>
                  <a:lnTo>
                    <a:pt x="17944" y="2525"/>
                  </a:lnTo>
                  <a:lnTo>
                    <a:pt x="18404" y="2463"/>
                  </a:lnTo>
                  <a:lnTo>
                    <a:pt x="18864" y="2413"/>
                  </a:lnTo>
                  <a:lnTo>
                    <a:pt x="19337" y="2364"/>
                  </a:lnTo>
                  <a:lnTo>
                    <a:pt x="19809" y="2339"/>
                  </a:lnTo>
                  <a:lnTo>
                    <a:pt x="20282" y="2326"/>
                  </a:lnTo>
                  <a:lnTo>
                    <a:pt x="20755" y="2314"/>
                  </a:lnTo>
                  <a:close/>
                  <a:moveTo>
                    <a:pt x="20220" y="1"/>
                  </a:moveTo>
                  <a:lnTo>
                    <a:pt x="19685" y="26"/>
                  </a:lnTo>
                  <a:lnTo>
                    <a:pt x="19163" y="63"/>
                  </a:lnTo>
                  <a:lnTo>
                    <a:pt x="18628" y="100"/>
                  </a:lnTo>
                  <a:lnTo>
                    <a:pt x="18118" y="163"/>
                  </a:lnTo>
                  <a:lnTo>
                    <a:pt x="17596" y="237"/>
                  </a:lnTo>
                  <a:lnTo>
                    <a:pt x="17086" y="324"/>
                  </a:lnTo>
                  <a:lnTo>
                    <a:pt x="16576" y="424"/>
                  </a:lnTo>
                  <a:lnTo>
                    <a:pt x="16067" y="536"/>
                  </a:lnTo>
                  <a:lnTo>
                    <a:pt x="15569" y="648"/>
                  </a:lnTo>
                  <a:lnTo>
                    <a:pt x="15072" y="784"/>
                  </a:lnTo>
                  <a:lnTo>
                    <a:pt x="14587" y="934"/>
                  </a:lnTo>
                  <a:lnTo>
                    <a:pt x="14102" y="1095"/>
                  </a:lnTo>
                  <a:lnTo>
                    <a:pt x="13629" y="1257"/>
                  </a:lnTo>
                  <a:lnTo>
                    <a:pt x="13157" y="1443"/>
                  </a:lnTo>
                  <a:lnTo>
                    <a:pt x="12684" y="1630"/>
                  </a:lnTo>
                  <a:lnTo>
                    <a:pt x="12224" y="1829"/>
                  </a:lnTo>
                  <a:lnTo>
                    <a:pt x="11764" y="2053"/>
                  </a:lnTo>
                  <a:lnTo>
                    <a:pt x="11317" y="2277"/>
                  </a:lnTo>
                  <a:lnTo>
                    <a:pt x="10869" y="2500"/>
                  </a:lnTo>
                  <a:lnTo>
                    <a:pt x="10434" y="2749"/>
                  </a:lnTo>
                  <a:lnTo>
                    <a:pt x="9999" y="3010"/>
                  </a:lnTo>
                  <a:lnTo>
                    <a:pt x="9576" y="3271"/>
                  </a:lnTo>
                  <a:lnTo>
                    <a:pt x="9165" y="3545"/>
                  </a:lnTo>
                  <a:lnTo>
                    <a:pt x="8755" y="3831"/>
                  </a:lnTo>
                  <a:lnTo>
                    <a:pt x="8345" y="4129"/>
                  </a:lnTo>
                  <a:lnTo>
                    <a:pt x="7947" y="4428"/>
                  </a:lnTo>
                  <a:lnTo>
                    <a:pt x="7561" y="4739"/>
                  </a:lnTo>
                  <a:lnTo>
                    <a:pt x="7176" y="5062"/>
                  </a:lnTo>
                  <a:lnTo>
                    <a:pt x="6803" y="5398"/>
                  </a:lnTo>
                  <a:lnTo>
                    <a:pt x="6442" y="5733"/>
                  </a:lnTo>
                  <a:lnTo>
                    <a:pt x="6094" y="6082"/>
                  </a:lnTo>
                  <a:lnTo>
                    <a:pt x="5746" y="6442"/>
                  </a:lnTo>
                  <a:lnTo>
                    <a:pt x="5398" y="6803"/>
                  </a:lnTo>
                  <a:lnTo>
                    <a:pt x="5074" y="7176"/>
                  </a:lnTo>
                  <a:lnTo>
                    <a:pt x="4751" y="7561"/>
                  </a:lnTo>
                  <a:lnTo>
                    <a:pt x="4440" y="7947"/>
                  </a:lnTo>
                  <a:lnTo>
                    <a:pt x="4129" y="8345"/>
                  </a:lnTo>
                  <a:lnTo>
                    <a:pt x="3843" y="8743"/>
                  </a:lnTo>
                  <a:lnTo>
                    <a:pt x="3557" y="9153"/>
                  </a:lnTo>
                  <a:lnTo>
                    <a:pt x="3271" y="9576"/>
                  </a:lnTo>
                  <a:lnTo>
                    <a:pt x="3010" y="9998"/>
                  </a:lnTo>
                  <a:lnTo>
                    <a:pt x="2761" y="10421"/>
                  </a:lnTo>
                  <a:lnTo>
                    <a:pt x="2513" y="10869"/>
                  </a:lnTo>
                  <a:lnTo>
                    <a:pt x="2277" y="11304"/>
                  </a:lnTo>
                  <a:lnTo>
                    <a:pt x="2053" y="11764"/>
                  </a:lnTo>
                  <a:lnTo>
                    <a:pt x="1841" y="12212"/>
                  </a:lnTo>
                  <a:lnTo>
                    <a:pt x="1642" y="12672"/>
                  </a:lnTo>
                  <a:lnTo>
                    <a:pt x="1443" y="13144"/>
                  </a:lnTo>
                  <a:lnTo>
                    <a:pt x="1269" y="13617"/>
                  </a:lnTo>
                  <a:lnTo>
                    <a:pt x="1095" y="14102"/>
                  </a:lnTo>
                  <a:lnTo>
                    <a:pt x="934" y="14587"/>
                  </a:lnTo>
                  <a:lnTo>
                    <a:pt x="797" y="15072"/>
                  </a:lnTo>
                  <a:lnTo>
                    <a:pt x="660" y="15569"/>
                  </a:lnTo>
                  <a:lnTo>
                    <a:pt x="536" y="16067"/>
                  </a:lnTo>
                  <a:lnTo>
                    <a:pt x="424" y="16564"/>
                  </a:lnTo>
                  <a:lnTo>
                    <a:pt x="324" y="17074"/>
                  </a:lnTo>
                  <a:lnTo>
                    <a:pt x="250" y="17596"/>
                  </a:lnTo>
                  <a:lnTo>
                    <a:pt x="175" y="18106"/>
                  </a:lnTo>
                  <a:lnTo>
                    <a:pt x="113" y="18628"/>
                  </a:lnTo>
                  <a:lnTo>
                    <a:pt x="63" y="19150"/>
                  </a:lnTo>
                  <a:lnTo>
                    <a:pt x="26" y="19685"/>
                  </a:lnTo>
                  <a:lnTo>
                    <a:pt x="13" y="20207"/>
                  </a:lnTo>
                  <a:lnTo>
                    <a:pt x="1" y="20742"/>
                  </a:lnTo>
                  <a:lnTo>
                    <a:pt x="13" y="21277"/>
                  </a:lnTo>
                  <a:lnTo>
                    <a:pt x="26" y="21811"/>
                  </a:lnTo>
                  <a:lnTo>
                    <a:pt x="63" y="22334"/>
                  </a:lnTo>
                  <a:lnTo>
                    <a:pt x="113" y="22868"/>
                  </a:lnTo>
                  <a:lnTo>
                    <a:pt x="175" y="23378"/>
                  </a:lnTo>
                  <a:lnTo>
                    <a:pt x="250" y="23901"/>
                  </a:lnTo>
                  <a:lnTo>
                    <a:pt x="324" y="24410"/>
                  </a:lnTo>
                  <a:lnTo>
                    <a:pt x="424" y="24920"/>
                  </a:lnTo>
                  <a:lnTo>
                    <a:pt x="536" y="25430"/>
                  </a:lnTo>
                  <a:lnTo>
                    <a:pt x="660" y="25927"/>
                  </a:lnTo>
                  <a:lnTo>
                    <a:pt x="797" y="26425"/>
                  </a:lnTo>
                  <a:lnTo>
                    <a:pt x="934" y="26910"/>
                  </a:lnTo>
                  <a:lnTo>
                    <a:pt x="1095" y="27395"/>
                  </a:lnTo>
                  <a:lnTo>
                    <a:pt x="1269" y="27867"/>
                  </a:lnTo>
                  <a:lnTo>
                    <a:pt x="1443" y="28340"/>
                  </a:lnTo>
                  <a:lnTo>
                    <a:pt x="1642" y="28812"/>
                  </a:lnTo>
                  <a:lnTo>
                    <a:pt x="1841" y="29272"/>
                  </a:lnTo>
                  <a:lnTo>
                    <a:pt x="2053" y="29732"/>
                  </a:lnTo>
                  <a:lnTo>
                    <a:pt x="2277" y="30180"/>
                  </a:lnTo>
                  <a:lnTo>
                    <a:pt x="2513" y="30628"/>
                  </a:lnTo>
                  <a:lnTo>
                    <a:pt x="2761" y="31063"/>
                  </a:lnTo>
                  <a:lnTo>
                    <a:pt x="3010" y="31498"/>
                  </a:lnTo>
                  <a:lnTo>
                    <a:pt x="3271" y="31921"/>
                  </a:lnTo>
                  <a:lnTo>
                    <a:pt x="3557" y="32331"/>
                  </a:lnTo>
                  <a:lnTo>
                    <a:pt x="3843" y="32742"/>
                  </a:lnTo>
                  <a:lnTo>
                    <a:pt x="4129" y="33152"/>
                  </a:lnTo>
                  <a:lnTo>
                    <a:pt x="4440" y="33550"/>
                  </a:lnTo>
                  <a:lnTo>
                    <a:pt x="4751" y="33935"/>
                  </a:lnTo>
                  <a:lnTo>
                    <a:pt x="5074" y="34321"/>
                  </a:lnTo>
                  <a:lnTo>
                    <a:pt x="5398" y="34694"/>
                  </a:lnTo>
                  <a:lnTo>
                    <a:pt x="5746" y="35054"/>
                  </a:lnTo>
                  <a:lnTo>
                    <a:pt x="6094" y="35415"/>
                  </a:lnTo>
                  <a:lnTo>
                    <a:pt x="6442" y="35751"/>
                  </a:lnTo>
                  <a:lnTo>
                    <a:pt x="6803" y="36099"/>
                  </a:lnTo>
                  <a:lnTo>
                    <a:pt x="7176" y="36422"/>
                  </a:lnTo>
                  <a:lnTo>
                    <a:pt x="7561" y="36746"/>
                  </a:lnTo>
                  <a:lnTo>
                    <a:pt x="7947" y="37056"/>
                  </a:lnTo>
                  <a:lnTo>
                    <a:pt x="8345" y="37367"/>
                  </a:lnTo>
                  <a:lnTo>
                    <a:pt x="8755" y="37666"/>
                  </a:lnTo>
                  <a:lnTo>
                    <a:pt x="9165" y="37939"/>
                  </a:lnTo>
                  <a:lnTo>
                    <a:pt x="9576" y="38225"/>
                  </a:lnTo>
                  <a:lnTo>
                    <a:pt x="9999" y="38486"/>
                  </a:lnTo>
                  <a:lnTo>
                    <a:pt x="10434" y="38735"/>
                  </a:lnTo>
                  <a:lnTo>
                    <a:pt x="10869" y="38984"/>
                  </a:lnTo>
                  <a:lnTo>
                    <a:pt x="11317" y="39220"/>
                  </a:lnTo>
                  <a:lnTo>
                    <a:pt x="11764" y="39444"/>
                  </a:lnTo>
                  <a:lnTo>
                    <a:pt x="12224" y="39655"/>
                  </a:lnTo>
                  <a:lnTo>
                    <a:pt x="12684" y="39854"/>
                  </a:lnTo>
                  <a:lnTo>
                    <a:pt x="13157" y="40053"/>
                  </a:lnTo>
                  <a:lnTo>
                    <a:pt x="13629" y="40227"/>
                  </a:lnTo>
                  <a:lnTo>
                    <a:pt x="14102" y="40401"/>
                  </a:lnTo>
                  <a:lnTo>
                    <a:pt x="14587" y="40563"/>
                  </a:lnTo>
                  <a:lnTo>
                    <a:pt x="15072" y="40700"/>
                  </a:lnTo>
                  <a:lnTo>
                    <a:pt x="15569" y="40837"/>
                  </a:lnTo>
                  <a:lnTo>
                    <a:pt x="16067" y="40961"/>
                  </a:lnTo>
                  <a:lnTo>
                    <a:pt x="16576" y="41073"/>
                  </a:lnTo>
                  <a:lnTo>
                    <a:pt x="17086" y="41172"/>
                  </a:lnTo>
                  <a:lnTo>
                    <a:pt x="17596" y="41247"/>
                  </a:lnTo>
                  <a:lnTo>
                    <a:pt x="18118" y="41322"/>
                  </a:lnTo>
                  <a:lnTo>
                    <a:pt x="18628" y="41384"/>
                  </a:lnTo>
                  <a:lnTo>
                    <a:pt x="19163" y="41433"/>
                  </a:lnTo>
                  <a:lnTo>
                    <a:pt x="19685" y="41471"/>
                  </a:lnTo>
                  <a:lnTo>
                    <a:pt x="20220" y="41483"/>
                  </a:lnTo>
                  <a:lnTo>
                    <a:pt x="20755" y="41496"/>
                  </a:lnTo>
                  <a:lnTo>
                    <a:pt x="21289" y="41483"/>
                  </a:lnTo>
                  <a:lnTo>
                    <a:pt x="21811" y="41471"/>
                  </a:lnTo>
                  <a:lnTo>
                    <a:pt x="22346" y="41433"/>
                  </a:lnTo>
                  <a:lnTo>
                    <a:pt x="22868" y="41384"/>
                  </a:lnTo>
                  <a:lnTo>
                    <a:pt x="23391" y="41322"/>
                  </a:lnTo>
                  <a:lnTo>
                    <a:pt x="23901" y="41247"/>
                  </a:lnTo>
                  <a:lnTo>
                    <a:pt x="24423" y="41172"/>
                  </a:lnTo>
                  <a:lnTo>
                    <a:pt x="24933" y="41073"/>
                  </a:lnTo>
                  <a:lnTo>
                    <a:pt x="25430" y="40961"/>
                  </a:lnTo>
                  <a:lnTo>
                    <a:pt x="25927" y="40837"/>
                  </a:lnTo>
                  <a:lnTo>
                    <a:pt x="26425" y="40700"/>
                  </a:lnTo>
                  <a:lnTo>
                    <a:pt x="26910" y="40563"/>
                  </a:lnTo>
                  <a:lnTo>
                    <a:pt x="27395" y="40401"/>
                  </a:lnTo>
                  <a:lnTo>
                    <a:pt x="27880" y="40227"/>
                  </a:lnTo>
                  <a:lnTo>
                    <a:pt x="28352" y="40053"/>
                  </a:lnTo>
                  <a:lnTo>
                    <a:pt x="28825" y="39854"/>
                  </a:lnTo>
                  <a:lnTo>
                    <a:pt x="29285" y="39655"/>
                  </a:lnTo>
                  <a:lnTo>
                    <a:pt x="29732" y="39444"/>
                  </a:lnTo>
                  <a:lnTo>
                    <a:pt x="30192" y="39220"/>
                  </a:lnTo>
                  <a:lnTo>
                    <a:pt x="30628" y="38984"/>
                  </a:lnTo>
                  <a:lnTo>
                    <a:pt x="31075" y="38735"/>
                  </a:lnTo>
                  <a:lnTo>
                    <a:pt x="31498" y="38486"/>
                  </a:lnTo>
                  <a:lnTo>
                    <a:pt x="31921" y="38225"/>
                  </a:lnTo>
                  <a:lnTo>
                    <a:pt x="32344" y="37939"/>
                  </a:lnTo>
                  <a:lnTo>
                    <a:pt x="32754" y="37666"/>
                  </a:lnTo>
                  <a:lnTo>
                    <a:pt x="33152" y="37367"/>
                  </a:lnTo>
                  <a:lnTo>
                    <a:pt x="33550" y="37056"/>
                  </a:lnTo>
                  <a:lnTo>
                    <a:pt x="33935" y="36746"/>
                  </a:lnTo>
                  <a:lnTo>
                    <a:pt x="34321" y="36422"/>
                  </a:lnTo>
                  <a:lnTo>
                    <a:pt x="34694" y="36099"/>
                  </a:lnTo>
                  <a:lnTo>
                    <a:pt x="35054" y="35751"/>
                  </a:lnTo>
                  <a:lnTo>
                    <a:pt x="35415" y="35415"/>
                  </a:lnTo>
                  <a:lnTo>
                    <a:pt x="35763" y="35054"/>
                  </a:lnTo>
                  <a:lnTo>
                    <a:pt x="36099" y="34694"/>
                  </a:lnTo>
                  <a:lnTo>
                    <a:pt x="36435" y="34321"/>
                  </a:lnTo>
                  <a:lnTo>
                    <a:pt x="36758" y="33935"/>
                  </a:lnTo>
                  <a:lnTo>
                    <a:pt x="37069" y="33550"/>
                  </a:lnTo>
                  <a:lnTo>
                    <a:pt x="37367" y="33152"/>
                  </a:lnTo>
                  <a:lnTo>
                    <a:pt x="37666" y="32742"/>
                  </a:lnTo>
                  <a:lnTo>
                    <a:pt x="37952" y="32331"/>
                  </a:lnTo>
                  <a:lnTo>
                    <a:pt x="38225" y="31921"/>
                  </a:lnTo>
                  <a:lnTo>
                    <a:pt x="38486" y="31498"/>
                  </a:lnTo>
                  <a:lnTo>
                    <a:pt x="38748" y="31063"/>
                  </a:lnTo>
                  <a:lnTo>
                    <a:pt x="38996" y="30628"/>
                  </a:lnTo>
                  <a:lnTo>
                    <a:pt x="39220" y="30180"/>
                  </a:lnTo>
                  <a:lnTo>
                    <a:pt x="39444" y="29732"/>
                  </a:lnTo>
                  <a:lnTo>
                    <a:pt x="39668" y="29272"/>
                  </a:lnTo>
                  <a:lnTo>
                    <a:pt x="39867" y="28812"/>
                  </a:lnTo>
                  <a:lnTo>
                    <a:pt x="40053" y="28340"/>
                  </a:lnTo>
                  <a:lnTo>
                    <a:pt x="40240" y="27867"/>
                  </a:lnTo>
                  <a:lnTo>
                    <a:pt x="40401" y="27395"/>
                  </a:lnTo>
                  <a:lnTo>
                    <a:pt x="40563" y="26910"/>
                  </a:lnTo>
                  <a:lnTo>
                    <a:pt x="40712" y="26425"/>
                  </a:lnTo>
                  <a:lnTo>
                    <a:pt x="40849" y="25927"/>
                  </a:lnTo>
                  <a:lnTo>
                    <a:pt x="40961" y="25430"/>
                  </a:lnTo>
                  <a:lnTo>
                    <a:pt x="41073" y="24920"/>
                  </a:lnTo>
                  <a:lnTo>
                    <a:pt x="41172" y="24410"/>
                  </a:lnTo>
                  <a:lnTo>
                    <a:pt x="41259" y="23901"/>
                  </a:lnTo>
                  <a:lnTo>
                    <a:pt x="41334" y="23378"/>
                  </a:lnTo>
                  <a:lnTo>
                    <a:pt x="41396" y="22868"/>
                  </a:lnTo>
                  <a:lnTo>
                    <a:pt x="41433" y="22334"/>
                  </a:lnTo>
                  <a:lnTo>
                    <a:pt x="41471" y="21811"/>
                  </a:lnTo>
                  <a:lnTo>
                    <a:pt x="41496" y="21277"/>
                  </a:lnTo>
                  <a:lnTo>
                    <a:pt x="41496" y="20742"/>
                  </a:lnTo>
                  <a:lnTo>
                    <a:pt x="41496" y="20207"/>
                  </a:lnTo>
                  <a:lnTo>
                    <a:pt x="41471" y="19685"/>
                  </a:lnTo>
                  <a:lnTo>
                    <a:pt x="41433" y="19150"/>
                  </a:lnTo>
                  <a:lnTo>
                    <a:pt x="41396" y="18628"/>
                  </a:lnTo>
                  <a:lnTo>
                    <a:pt x="41334" y="18106"/>
                  </a:lnTo>
                  <a:lnTo>
                    <a:pt x="41259" y="17596"/>
                  </a:lnTo>
                  <a:lnTo>
                    <a:pt x="41172" y="17074"/>
                  </a:lnTo>
                  <a:lnTo>
                    <a:pt x="41073" y="16564"/>
                  </a:lnTo>
                  <a:lnTo>
                    <a:pt x="40961" y="16067"/>
                  </a:lnTo>
                  <a:lnTo>
                    <a:pt x="40849" y="15569"/>
                  </a:lnTo>
                  <a:lnTo>
                    <a:pt x="40712" y="15072"/>
                  </a:lnTo>
                  <a:lnTo>
                    <a:pt x="40563" y="14587"/>
                  </a:lnTo>
                  <a:lnTo>
                    <a:pt x="40401" y="14102"/>
                  </a:lnTo>
                  <a:lnTo>
                    <a:pt x="40240" y="13617"/>
                  </a:lnTo>
                  <a:lnTo>
                    <a:pt x="40053" y="13144"/>
                  </a:lnTo>
                  <a:lnTo>
                    <a:pt x="39867" y="12672"/>
                  </a:lnTo>
                  <a:lnTo>
                    <a:pt x="39668" y="12212"/>
                  </a:lnTo>
                  <a:lnTo>
                    <a:pt x="39444" y="11764"/>
                  </a:lnTo>
                  <a:lnTo>
                    <a:pt x="39220" y="11304"/>
                  </a:lnTo>
                  <a:lnTo>
                    <a:pt x="38996" y="10869"/>
                  </a:lnTo>
                  <a:lnTo>
                    <a:pt x="38748" y="10421"/>
                  </a:lnTo>
                  <a:lnTo>
                    <a:pt x="38486" y="9998"/>
                  </a:lnTo>
                  <a:lnTo>
                    <a:pt x="38225" y="9576"/>
                  </a:lnTo>
                  <a:lnTo>
                    <a:pt x="37952" y="9153"/>
                  </a:lnTo>
                  <a:lnTo>
                    <a:pt x="37666" y="8743"/>
                  </a:lnTo>
                  <a:lnTo>
                    <a:pt x="37367" y="8345"/>
                  </a:lnTo>
                  <a:lnTo>
                    <a:pt x="37069" y="7947"/>
                  </a:lnTo>
                  <a:lnTo>
                    <a:pt x="36758" y="7561"/>
                  </a:lnTo>
                  <a:lnTo>
                    <a:pt x="36435" y="7176"/>
                  </a:lnTo>
                  <a:lnTo>
                    <a:pt x="36099" y="6803"/>
                  </a:lnTo>
                  <a:lnTo>
                    <a:pt x="35763" y="6442"/>
                  </a:lnTo>
                  <a:lnTo>
                    <a:pt x="35415" y="6082"/>
                  </a:lnTo>
                  <a:lnTo>
                    <a:pt x="35054" y="5733"/>
                  </a:lnTo>
                  <a:lnTo>
                    <a:pt x="34694" y="5398"/>
                  </a:lnTo>
                  <a:lnTo>
                    <a:pt x="34321" y="5062"/>
                  </a:lnTo>
                  <a:lnTo>
                    <a:pt x="33935" y="4739"/>
                  </a:lnTo>
                  <a:lnTo>
                    <a:pt x="33550" y="4428"/>
                  </a:lnTo>
                  <a:lnTo>
                    <a:pt x="33152" y="4129"/>
                  </a:lnTo>
                  <a:lnTo>
                    <a:pt x="32754" y="3831"/>
                  </a:lnTo>
                  <a:lnTo>
                    <a:pt x="32344" y="3545"/>
                  </a:lnTo>
                  <a:lnTo>
                    <a:pt x="31921" y="3271"/>
                  </a:lnTo>
                  <a:lnTo>
                    <a:pt x="31498" y="3010"/>
                  </a:lnTo>
                  <a:lnTo>
                    <a:pt x="31075" y="2749"/>
                  </a:lnTo>
                  <a:lnTo>
                    <a:pt x="30628" y="2500"/>
                  </a:lnTo>
                  <a:lnTo>
                    <a:pt x="30192" y="2277"/>
                  </a:lnTo>
                  <a:lnTo>
                    <a:pt x="29732" y="2053"/>
                  </a:lnTo>
                  <a:lnTo>
                    <a:pt x="29285" y="1829"/>
                  </a:lnTo>
                  <a:lnTo>
                    <a:pt x="28825" y="1630"/>
                  </a:lnTo>
                  <a:lnTo>
                    <a:pt x="28352" y="1443"/>
                  </a:lnTo>
                  <a:lnTo>
                    <a:pt x="27880" y="1257"/>
                  </a:lnTo>
                  <a:lnTo>
                    <a:pt x="27395" y="1095"/>
                  </a:lnTo>
                  <a:lnTo>
                    <a:pt x="26910" y="934"/>
                  </a:lnTo>
                  <a:lnTo>
                    <a:pt x="26425" y="784"/>
                  </a:lnTo>
                  <a:lnTo>
                    <a:pt x="25927" y="648"/>
                  </a:lnTo>
                  <a:lnTo>
                    <a:pt x="25430" y="536"/>
                  </a:lnTo>
                  <a:lnTo>
                    <a:pt x="24933" y="424"/>
                  </a:lnTo>
                  <a:lnTo>
                    <a:pt x="24423" y="324"/>
                  </a:lnTo>
                  <a:lnTo>
                    <a:pt x="23901" y="237"/>
                  </a:lnTo>
                  <a:lnTo>
                    <a:pt x="23391" y="163"/>
                  </a:lnTo>
                  <a:lnTo>
                    <a:pt x="22868" y="100"/>
                  </a:lnTo>
                  <a:lnTo>
                    <a:pt x="22346" y="63"/>
                  </a:lnTo>
                  <a:lnTo>
                    <a:pt x="21811" y="26"/>
                  </a:lnTo>
                  <a:lnTo>
                    <a:pt x="21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5486692" y="2126978"/>
              <a:ext cx="117220" cy="117233"/>
            </a:xfrm>
            <a:custGeom>
              <a:rect b="b" l="l" r="r" t="t"/>
              <a:pathLst>
                <a:path extrusionOk="0" h="9079" w="9078">
                  <a:moveTo>
                    <a:pt x="4303" y="1"/>
                  </a:moveTo>
                  <a:lnTo>
                    <a:pt x="4066" y="26"/>
                  </a:lnTo>
                  <a:lnTo>
                    <a:pt x="3843" y="51"/>
                  </a:lnTo>
                  <a:lnTo>
                    <a:pt x="3619" y="88"/>
                  </a:lnTo>
                  <a:lnTo>
                    <a:pt x="3407" y="138"/>
                  </a:lnTo>
                  <a:lnTo>
                    <a:pt x="3184" y="200"/>
                  </a:lnTo>
                  <a:lnTo>
                    <a:pt x="2972" y="274"/>
                  </a:lnTo>
                  <a:lnTo>
                    <a:pt x="2773" y="349"/>
                  </a:lnTo>
                  <a:lnTo>
                    <a:pt x="2574" y="448"/>
                  </a:lnTo>
                  <a:lnTo>
                    <a:pt x="2375" y="548"/>
                  </a:lnTo>
                  <a:lnTo>
                    <a:pt x="2176" y="660"/>
                  </a:lnTo>
                  <a:lnTo>
                    <a:pt x="2002" y="772"/>
                  </a:lnTo>
                  <a:lnTo>
                    <a:pt x="1816" y="896"/>
                  </a:lnTo>
                  <a:lnTo>
                    <a:pt x="1654" y="1033"/>
                  </a:lnTo>
                  <a:lnTo>
                    <a:pt x="1480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32" y="1655"/>
                  </a:lnTo>
                  <a:lnTo>
                    <a:pt x="896" y="1816"/>
                  </a:lnTo>
                  <a:lnTo>
                    <a:pt x="771" y="2003"/>
                  </a:lnTo>
                  <a:lnTo>
                    <a:pt x="659" y="2189"/>
                  </a:lnTo>
                  <a:lnTo>
                    <a:pt x="547" y="2376"/>
                  </a:lnTo>
                  <a:lnTo>
                    <a:pt x="448" y="2575"/>
                  </a:lnTo>
                  <a:lnTo>
                    <a:pt x="349" y="2774"/>
                  </a:lnTo>
                  <a:lnTo>
                    <a:pt x="274" y="2973"/>
                  </a:lnTo>
                  <a:lnTo>
                    <a:pt x="199" y="3184"/>
                  </a:lnTo>
                  <a:lnTo>
                    <a:pt x="137" y="3408"/>
                  </a:lnTo>
                  <a:lnTo>
                    <a:pt x="87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0" y="4303"/>
                  </a:lnTo>
                  <a:lnTo>
                    <a:pt x="0" y="4539"/>
                  </a:lnTo>
                  <a:lnTo>
                    <a:pt x="0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87" y="5460"/>
                  </a:lnTo>
                  <a:lnTo>
                    <a:pt x="137" y="5671"/>
                  </a:lnTo>
                  <a:lnTo>
                    <a:pt x="199" y="5895"/>
                  </a:lnTo>
                  <a:lnTo>
                    <a:pt x="274" y="6094"/>
                  </a:lnTo>
                  <a:lnTo>
                    <a:pt x="349" y="6305"/>
                  </a:lnTo>
                  <a:lnTo>
                    <a:pt x="448" y="6504"/>
                  </a:lnTo>
                  <a:lnTo>
                    <a:pt x="547" y="6703"/>
                  </a:lnTo>
                  <a:lnTo>
                    <a:pt x="659" y="6890"/>
                  </a:lnTo>
                  <a:lnTo>
                    <a:pt x="771" y="7076"/>
                  </a:lnTo>
                  <a:lnTo>
                    <a:pt x="896" y="7250"/>
                  </a:lnTo>
                  <a:lnTo>
                    <a:pt x="1032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80" y="7897"/>
                  </a:lnTo>
                  <a:lnTo>
                    <a:pt x="1654" y="8046"/>
                  </a:lnTo>
                  <a:lnTo>
                    <a:pt x="1816" y="8183"/>
                  </a:lnTo>
                  <a:lnTo>
                    <a:pt x="2002" y="8307"/>
                  </a:lnTo>
                  <a:lnTo>
                    <a:pt x="2176" y="8419"/>
                  </a:lnTo>
                  <a:lnTo>
                    <a:pt x="2375" y="8531"/>
                  </a:lnTo>
                  <a:lnTo>
                    <a:pt x="2574" y="8631"/>
                  </a:lnTo>
                  <a:lnTo>
                    <a:pt x="2773" y="8718"/>
                  </a:lnTo>
                  <a:lnTo>
                    <a:pt x="2972" y="8805"/>
                  </a:lnTo>
                  <a:lnTo>
                    <a:pt x="3184" y="8879"/>
                  </a:lnTo>
                  <a:lnTo>
                    <a:pt x="3407" y="8941"/>
                  </a:lnTo>
                  <a:lnTo>
                    <a:pt x="3619" y="8991"/>
                  </a:lnTo>
                  <a:lnTo>
                    <a:pt x="3843" y="9028"/>
                  </a:lnTo>
                  <a:lnTo>
                    <a:pt x="4066" y="9053"/>
                  </a:lnTo>
                  <a:lnTo>
                    <a:pt x="4303" y="9078"/>
                  </a:lnTo>
                  <a:lnTo>
                    <a:pt x="4775" y="9078"/>
                  </a:lnTo>
                  <a:lnTo>
                    <a:pt x="4999" y="9053"/>
                  </a:lnTo>
                  <a:lnTo>
                    <a:pt x="5223" y="9028"/>
                  </a:lnTo>
                  <a:lnTo>
                    <a:pt x="5447" y="8991"/>
                  </a:lnTo>
                  <a:lnTo>
                    <a:pt x="5671" y="8941"/>
                  </a:lnTo>
                  <a:lnTo>
                    <a:pt x="5882" y="8879"/>
                  </a:lnTo>
                  <a:lnTo>
                    <a:pt x="6093" y="8805"/>
                  </a:lnTo>
                  <a:lnTo>
                    <a:pt x="6305" y="8718"/>
                  </a:lnTo>
                  <a:lnTo>
                    <a:pt x="6504" y="8631"/>
                  </a:lnTo>
                  <a:lnTo>
                    <a:pt x="6703" y="8531"/>
                  </a:lnTo>
                  <a:lnTo>
                    <a:pt x="6889" y="8419"/>
                  </a:lnTo>
                  <a:lnTo>
                    <a:pt x="7076" y="8307"/>
                  </a:lnTo>
                  <a:lnTo>
                    <a:pt x="7250" y="8183"/>
                  </a:lnTo>
                  <a:lnTo>
                    <a:pt x="7424" y="8046"/>
                  </a:lnTo>
                  <a:lnTo>
                    <a:pt x="7586" y="7897"/>
                  </a:lnTo>
                  <a:lnTo>
                    <a:pt x="7747" y="7748"/>
                  </a:lnTo>
                  <a:lnTo>
                    <a:pt x="7896" y="7586"/>
                  </a:lnTo>
                  <a:lnTo>
                    <a:pt x="8046" y="7424"/>
                  </a:lnTo>
                  <a:lnTo>
                    <a:pt x="8170" y="7250"/>
                  </a:lnTo>
                  <a:lnTo>
                    <a:pt x="8307" y="7076"/>
                  </a:lnTo>
                  <a:lnTo>
                    <a:pt x="8419" y="6890"/>
                  </a:lnTo>
                  <a:lnTo>
                    <a:pt x="8531" y="6703"/>
                  </a:lnTo>
                  <a:lnTo>
                    <a:pt x="8630" y="6504"/>
                  </a:lnTo>
                  <a:lnTo>
                    <a:pt x="8717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28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53" y="5000"/>
                  </a:lnTo>
                  <a:lnTo>
                    <a:pt x="9078" y="4776"/>
                  </a:lnTo>
                  <a:lnTo>
                    <a:pt x="9078" y="4539"/>
                  </a:lnTo>
                  <a:lnTo>
                    <a:pt x="9078" y="4303"/>
                  </a:lnTo>
                  <a:lnTo>
                    <a:pt x="9053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28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17" y="2774"/>
                  </a:lnTo>
                  <a:lnTo>
                    <a:pt x="8630" y="2575"/>
                  </a:lnTo>
                  <a:lnTo>
                    <a:pt x="8531" y="2376"/>
                  </a:lnTo>
                  <a:lnTo>
                    <a:pt x="8419" y="2189"/>
                  </a:lnTo>
                  <a:lnTo>
                    <a:pt x="8307" y="2003"/>
                  </a:lnTo>
                  <a:lnTo>
                    <a:pt x="8170" y="1816"/>
                  </a:lnTo>
                  <a:lnTo>
                    <a:pt x="8046" y="1655"/>
                  </a:lnTo>
                  <a:lnTo>
                    <a:pt x="7896" y="1481"/>
                  </a:lnTo>
                  <a:lnTo>
                    <a:pt x="7747" y="1331"/>
                  </a:lnTo>
                  <a:lnTo>
                    <a:pt x="7586" y="1182"/>
                  </a:lnTo>
                  <a:lnTo>
                    <a:pt x="7424" y="1033"/>
                  </a:lnTo>
                  <a:lnTo>
                    <a:pt x="7250" y="896"/>
                  </a:lnTo>
                  <a:lnTo>
                    <a:pt x="7076" y="772"/>
                  </a:lnTo>
                  <a:lnTo>
                    <a:pt x="6889" y="660"/>
                  </a:lnTo>
                  <a:lnTo>
                    <a:pt x="6703" y="548"/>
                  </a:lnTo>
                  <a:lnTo>
                    <a:pt x="6504" y="448"/>
                  </a:lnTo>
                  <a:lnTo>
                    <a:pt x="6305" y="349"/>
                  </a:lnTo>
                  <a:lnTo>
                    <a:pt x="6093" y="274"/>
                  </a:lnTo>
                  <a:lnTo>
                    <a:pt x="5882" y="200"/>
                  </a:lnTo>
                  <a:lnTo>
                    <a:pt x="5671" y="138"/>
                  </a:lnTo>
                  <a:lnTo>
                    <a:pt x="5447" y="88"/>
                  </a:lnTo>
                  <a:lnTo>
                    <a:pt x="5223" y="51"/>
                  </a:lnTo>
                  <a:lnTo>
                    <a:pt x="4999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5825956" y="2126978"/>
              <a:ext cx="117233" cy="117233"/>
            </a:xfrm>
            <a:custGeom>
              <a:rect b="b" l="l" r="r" t="t"/>
              <a:pathLst>
                <a:path extrusionOk="0" h="9079" w="9079">
                  <a:moveTo>
                    <a:pt x="4303" y="1"/>
                  </a:moveTo>
                  <a:lnTo>
                    <a:pt x="4080" y="26"/>
                  </a:lnTo>
                  <a:lnTo>
                    <a:pt x="3856" y="51"/>
                  </a:lnTo>
                  <a:lnTo>
                    <a:pt x="3632" y="88"/>
                  </a:lnTo>
                  <a:lnTo>
                    <a:pt x="3408" y="138"/>
                  </a:lnTo>
                  <a:lnTo>
                    <a:pt x="3197" y="200"/>
                  </a:lnTo>
                  <a:lnTo>
                    <a:pt x="2985" y="274"/>
                  </a:lnTo>
                  <a:lnTo>
                    <a:pt x="2774" y="349"/>
                  </a:lnTo>
                  <a:lnTo>
                    <a:pt x="2575" y="448"/>
                  </a:lnTo>
                  <a:lnTo>
                    <a:pt x="2376" y="548"/>
                  </a:lnTo>
                  <a:lnTo>
                    <a:pt x="2189" y="660"/>
                  </a:lnTo>
                  <a:lnTo>
                    <a:pt x="2003" y="772"/>
                  </a:lnTo>
                  <a:lnTo>
                    <a:pt x="1829" y="896"/>
                  </a:lnTo>
                  <a:lnTo>
                    <a:pt x="1655" y="1033"/>
                  </a:lnTo>
                  <a:lnTo>
                    <a:pt x="1493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33" y="1655"/>
                  </a:lnTo>
                  <a:lnTo>
                    <a:pt x="909" y="1816"/>
                  </a:lnTo>
                  <a:lnTo>
                    <a:pt x="772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9" y="2575"/>
                  </a:lnTo>
                  <a:lnTo>
                    <a:pt x="362" y="2774"/>
                  </a:lnTo>
                  <a:lnTo>
                    <a:pt x="274" y="2973"/>
                  </a:lnTo>
                  <a:lnTo>
                    <a:pt x="200" y="3184"/>
                  </a:lnTo>
                  <a:lnTo>
                    <a:pt x="138" y="3408"/>
                  </a:lnTo>
                  <a:lnTo>
                    <a:pt x="88" y="3619"/>
                  </a:lnTo>
                  <a:lnTo>
                    <a:pt x="51" y="3843"/>
                  </a:lnTo>
                  <a:lnTo>
                    <a:pt x="26" y="4079"/>
                  </a:lnTo>
                  <a:lnTo>
                    <a:pt x="1" y="4303"/>
                  </a:lnTo>
                  <a:lnTo>
                    <a:pt x="1" y="4539"/>
                  </a:lnTo>
                  <a:lnTo>
                    <a:pt x="1" y="4776"/>
                  </a:lnTo>
                  <a:lnTo>
                    <a:pt x="26" y="5000"/>
                  </a:lnTo>
                  <a:lnTo>
                    <a:pt x="51" y="5236"/>
                  </a:lnTo>
                  <a:lnTo>
                    <a:pt x="88" y="5460"/>
                  </a:lnTo>
                  <a:lnTo>
                    <a:pt x="138" y="5671"/>
                  </a:lnTo>
                  <a:lnTo>
                    <a:pt x="200" y="5895"/>
                  </a:lnTo>
                  <a:lnTo>
                    <a:pt x="274" y="6094"/>
                  </a:lnTo>
                  <a:lnTo>
                    <a:pt x="362" y="6305"/>
                  </a:lnTo>
                  <a:lnTo>
                    <a:pt x="449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72" y="7076"/>
                  </a:lnTo>
                  <a:lnTo>
                    <a:pt x="909" y="7250"/>
                  </a:lnTo>
                  <a:lnTo>
                    <a:pt x="1033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93" y="7897"/>
                  </a:lnTo>
                  <a:lnTo>
                    <a:pt x="1655" y="8046"/>
                  </a:lnTo>
                  <a:lnTo>
                    <a:pt x="1829" y="8183"/>
                  </a:lnTo>
                  <a:lnTo>
                    <a:pt x="2003" y="8307"/>
                  </a:lnTo>
                  <a:lnTo>
                    <a:pt x="2189" y="8419"/>
                  </a:lnTo>
                  <a:lnTo>
                    <a:pt x="2376" y="8531"/>
                  </a:lnTo>
                  <a:lnTo>
                    <a:pt x="2575" y="8631"/>
                  </a:lnTo>
                  <a:lnTo>
                    <a:pt x="2774" y="8718"/>
                  </a:lnTo>
                  <a:lnTo>
                    <a:pt x="2985" y="8805"/>
                  </a:lnTo>
                  <a:lnTo>
                    <a:pt x="3197" y="8879"/>
                  </a:lnTo>
                  <a:lnTo>
                    <a:pt x="3408" y="8941"/>
                  </a:lnTo>
                  <a:lnTo>
                    <a:pt x="3632" y="8991"/>
                  </a:lnTo>
                  <a:lnTo>
                    <a:pt x="3856" y="9028"/>
                  </a:lnTo>
                  <a:lnTo>
                    <a:pt x="4080" y="9053"/>
                  </a:lnTo>
                  <a:lnTo>
                    <a:pt x="4303" y="9078"/>
                  </a:lnTo>
                  <a:lnTo>
                    <a:pt x="4776" y="9078"/>
                  </a:lnTo>
                  <a:lnTo>
                    <a:pt x="5000" y="9053"/>
                  </a:lnTo>
                  <a:lnTo>
                    <a:pt x="5236" y="9028"/>
                  </a:lnTo>
                  <a:lnTo>
                    <a:pt x="5460" y="8991"/>
                  </a:lnTo>
                  <a:lnTo>
                    <a:pt x="5671" y="8941"/>
                  </a:lnTo>
                  <a:lnTo>
                    <a:pt x="5895" y="8879"/>
                  </a:lnTo>
                  <a:lnTo>
                    <a:pt x="6106" y="8805"/>
                  </a:lnTo>
                  <a:lnTo>
                    <a:pt x="6305" y="8718"/>
                  </a:lnTo>
                  <a:lnTo>
                    <a:pt x="6504" y="8631"/>
                  </a:lnTo>
                  <a:lnTo>
                    <a:pt x="6703" y="8531"/>
                  </a:lnTo>
                  <a:lnTo>
                    <a:pt x="6902" y="8419"/>
                  </a:lnTo>
                  <a:lnTo>
                    <a:pt x="7076" y="8307"/>
                  </a:lnTo>
                  <a:lnTo>
                    <a:pt x="7263" y="8183"/>
                  </a:lnTo>
                  <a:lnTo>
                    <a:pt x="7424" y="8046"/>
                  </a:lnTo>
                  <a:lnTo>
                    <a:pt x="7599" y="7897"/>
                  </a:lnTo>
                  <a:lnTo>
                    <a:pt x="7748" y="7748"/>
                  </a:lnTo>
                  <a:lnTo>
                    <a:pt x="7897" y="7586"/>
                  </a:lnTo>
                  <a:lnTo>
                    <a:pt x="8046" y="7424"/>
                  </a:lnTo>
                  <a:lnTo>
                    <a:pt x="8183" y="7250"/>
                  </a:lnTo>
                  <a:lnTo>
                    <a:pt x="8307" y="7076"/>
                  </a:lnTo>
                  <a:lnTo>
                    <a:pt x="8419" y="6890"/>
                  </a:lnTo>
                  <a:lnTo>
                    <a:pt x="8531" y="6703"/>
                  </a:lnTo>
                  <a:lnTo>
                    <a:pt x="8631" y="6504"/>
                  </a:lnTo>
                  <a:lnTo>
                    <a:pt x="8730" y="6305"/>
                  </a:lnTo>
                  <a:lnTo>
                    <a:pt x="8805" y="6094"/>
                  </a:lnTo>
                  <a:lnTo>
                    <a:pt x="8879" y="5895"/>
                  </a:lnTo>
                  <a:lnTo>
                    <a:pt x="8941" y="5671"/>
                  </a:lnTo>
                  <a:lnTo>
                    <a:pt x="8991" y="5460"/>
                  </a:lnTo>
                  <a:lnTo>
                    <a:pt x="9029" y="5236"/>
                  </a:lnTo>
                  <a:lnTo>
                    <a:pt x="9053" y="5000"/>
                  </a:lnTo>
                  <a:lnTo>
                    <a:pt x="9078" y="4776"/>
                  </a:lnTo>
                  <a:lnTo>
                    <a:pt x="9078" y="4539"/>
                  </a:lnTo>
                  <a:lnTo>
                    <a:pt x="9078" y="4303"/>
                  </a:lnTo>
                  <a:lnTo>
                    <a:pt x="9053" y="4079"/>
                  </a:lnTo>
                  <a:lnTo>
                    <a:pt x="9029" y="3843"/>
                  </a:lnTo>
                  <a:lnTo>
                    <a:pt x="8991" y="3619"/>
                  </a:lnTo>
                  <a:lnTo>
                    <a:pt x="8941" y="3408"/>
                  </a:lnTo>
                  <a:lnTo>
                    <a:pt x="8879" y="3184"/>
                  </a:lnTo>
                  <a:lnTo>
                    <a:pt x="8805" y="2973"/>
                  </a:lnTo>
                  <a:lnTo>
                    <a:pt x="8730" y="2774"/>
                  </a:lnTo>
                  <a:lnTo>
                    <a:pt x="8631" y="2575"/>
                  </a:lnTo>
                  <a:lnTo>
                    <a:pt x="8531" y="2376"/>
                  </a:lnTo>
                  <a:lnTo>
                    <a:pt x="8419" y="2189"/>
                  </a:lnTo>
                  <a:lnTo>
                    <a:pt x="8307" y="2003"/>
                  </a:lnTo>
                  <a:lnTo>
                    <a:pt x="8183" y="1816"/>
                  </a:lnTo>
                  <a:lnTo>
                    <a:pt x="8046" y="1655"/>
                  </a:lnTo>
                  <a:lnTo>
                    <a:pt x="7897" y="1481"/>
                  </a:lnTo>
                  <a:lnTo>
                    <a:pt x="7748" y="1331"/>
                  </a:lnTo>
                  <a:lnTo>
                    <a:pt x="7599" y="1182"/>
                  </a:lnTo>
                  <a:lnTo>
                    <a:pt x="7424" y="1033"/>
                  </a:lnTo>
                  <a:lnTo>
                    <a:pt x="7263" y="896"/>
                  </a:lnTo>
                  <a:lnTo>
                    <a:pt x="7076" y="772"/>
                  </a:lnTo>
                  <a:lnTo>
                    <a:pt x="6902" y="660"/>
                  </a:lnTo>
                  <a:lnTo>
                    <a:pt x="6703" y="548"/>
                  </a:lnTo>
                  <a:lnTo>
                    <a:pt x="6504" y="448"/>
                  </a:lnTo>
                  <a:lnTo>
                    <a:pt x="6305" y="349"/>
                  </a:lnTo>
                  <a:lnTo>
                    <a:pt x="6106" y="274"/>
                  </a:lnTo>
                  <a:lnTo>
                    <a:pt x="5895" y="200"/>
                  </a:lnTo>
                  <a:lnTo>
                    <a:pt x="5671" y="138"/>
                  </a:lnTo>
                  <a:lnTo>
                    <a:pt x="5460" y="88"/>
                  </a:lnTo>
                  <a:lnTo>
                    <a:pt x="5236" y="51"/>
                  </a:lnTo>
                  <a:lnTo>
                    <a:pt x="5000" y="26"/>
                  </a:lnTo>
                  <a:lnTo>
                    <a:pt x="47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165231" y="2126978"/>
              <a:ext cx="117388" cy="117233"/>
            </a:xfrm>
            <a:custGeom>
              <a:rect b="b" l="l" r="r" t="t"/>
              <a:pathLst>
                <a:path extrusionOk="0" h="9079" w="9091">
                  <a:moveTo>
                    <a:pt x="4315" y="1"/>
                  </a:moveTo>
                  <a:lnTo>
                    <a:pt x="4079" y="26"/>
                  </a:lnTo>
                  <a:lnTo>
                    <a:pt x="3855" y="51"/>
                  </a:lnTo>
                  <a:lnTo>
                    <a:pt x="3631" y="88"/>
                  </a:lnTo>
                  <a:lnTo>
                    <a:pt x="3408" y="138"/>
                  </a:lnTo>
                  <a:lnTo>
                    <a:pt x="3196" y="200"/>
                  </a:lnTo>
                  <a:lnTo>
                    <a:pt x="2985" y="274"/>
                  </a:lnTo>
                  <a:lnTo>
                    <a:pt x="2773" y="349"/>
                  </a:lnTo>
                  <a:lnTo>
                    <a:pt x="2574" y="448"/>
                  </a:lnTo>
                  <a:lnTo>
                    <a:pt x="2376" y="548"/>
                  </a:lnTo>
                  <a:lnTo>
                    <a:pt x="2189" y="660"/>
                  </a:lnTo>
                  <a:lnTo>
                    <a:pt x="2002" y="772"/>
                  </a:lnTo>
                  <a:lnTo>
                    <a:pt x="1828" y="896"/>
                  </a:lnTo>
                  <a:lnTo>
                    <a:pt x="1654" y="1033"/>
                  </a:lnTo>
                  <a:lnTo>
                    <a:pt x="1493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45" y="1655"/>
                  </a:lnTo>
                  <a:lnTo>
                    <a:pt x="908" y="1816"/>
                  </a:lnTo>
                  <a:lnTo>
                    <a:pt x="784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8" y="2575"/>
                  </a:lnTo>
                  <a:lnTo>
                    <a:pt x="361" y="2774"/>
                  </a:lnTo>
                  <a:lnTo>
                    <a:pt x="274" y="2973"/>
                  </a:lnTo>
                  <a:lnTo>
                    <a:pt x="212" y="3184"/>
                  </a:lnTo>
                  <a:lnTo>
                    <a:pt x="150" y="3408"/>
                  </a:lnTo>
                  <a:lnTo>
                    <a:pt x="100" y="3619"/>
                  </a:lnTo>
                  <a:lnTo>
                    <a:pt x="63" y="3843"/>
                  </a:lnTo>
                  <a:lnTo>
                    <a:pt x="25" y="4079"/>
                  </a:lnTo>
                  <a:lnTo>
                    <a:pt x="13" y="4303"/>
                  </a:lnTo>
                  <a:lnTo>
                    <a:pt x="0" y="4539"/>
                  </a:lnTo>
                  <a:lnTo>
                    <a:pt x="13" y="4776"/>
                  </a:lnTo>
                  <a:lnTo>
                    <a:pt x="25" y="5000"/>
                  </a:lnTo>
                  <a:lnTo>
                    <a:pt x="63" y="5236"/>
                  </a:lnTo>
                  <a:lnTo>
                    <a:pt x="100" y="5460"/>
                  </a:lnTo>
                  <a:lnTo>
                    <a:pt x="150" y="5671"/>
                  </a:lnTo>
                  <a:lnTo>
                    <a:pt x="212" y="5895"/>
                  </a:lnTo>
                  <a:lnTo>
                    <a:pt x="274" y="6094"/>
                  </a:lnTo>
                  <a:lnTo>
                    <a:pt x="361" y="6305"/>
                  </a:lnTo>
                  <a:lnTo>
                    <a:pt x="448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84" y="7076"/>
                  </a:lnTo>
                  <a:lnTo>
                    <a:pt x="908" y="7250"/>
                  </a:lnTo>
                  <a:lnTo>
                    <a:pt x="1045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93" y="7897"/>
                  </a:lnTo>
                  <a:lnTo>
                    <a:pt x="1654" y="8046"/>
                  </a:lnTo>
                  <a:lnTo>
                    <a:pt x="1828" y="8183"/>
                  </a:lnTo>
                  <a:lnTo>
                    <a:pt x="2002" y="8307"/>
                  </a:lnTo>
                  <a:lnTo>
                    <a:pt x="2189" y="8419"/>
                  </a:lnTo>
                  <a:lnTo>
                    <a:pt x="2376" y="8531"/>
                  </a:lnTo>
                  <a:lnTo>
                    <a:pt x="2574" y="8631"/>
                  </a:lnTo>
                  <a:lnTo>
                    <a:pt x="2773" y="8718"/>
                  </a:lnTo>
                  <a:lnTo>
                    <a:pt x="2985" y="8805"/>
                  </a:lnTo>
                  <a:lnTo>
                    <a:pt x="3196" y="8879"/>
                  </a:lnTo>
                  <a:lnTo>
                    <a:pt x="3408" y="8941"/>
                  </a:lnTo>
                  <a:lnTo>
                    <a:pt x="3631" y="8991"/>
                  </a:lnTo>
                  <a:lnTo>
                    <a:pt x="3855" y="9028"/>
                  </a:lnTo>
                  <a:lnTo>
                    <a:pt x="4079" y="9053"/>
                  </a:lnTo>
                  <a:lnTo>
                    <a:pt x="4315" y="9078"/>
                  </a:lnTo>
                  <a:lnTo>
                    <a:pt x="4775" y="9078"/>
                  </a:lnTo>
                  <a:lnTo>
                    <a:pt x="5012" y="9053"/>
                  </a:lnTo>
                  <a:lnTo>
                    <a:pt x="5236" y="9028"/>
                  </a:lnTo>
                  <a:lnTo>
                    <a:pt x="5459" y="8991"/>
                  </a:lnTo>
                  <a:lnTo>
                    <a:pt x="5683" y="8941"/>
                  </a:lnTo>
                  <a:lnTo>
                    <a:pt x="5895" y="8879"/>
                  </a:lnTo>
                  <a:lnTo>
                    <a:pt x="6106" y="8805"/>
                  </a:lnTo>
                  <a:lnTo>
                    <a:pt x="6317" y="8718"/>
                  </a:lnTo>
                  <a:lnTo>
                    <a:pt x="6516" y="8631"/>
                  </a:lnTo>
                  <a:lnTo>
                    <a:pt x="6715" y="8531"/>
                  </a:lnTo>
                  <a:lnTo>
                    <a:pt x="6902" y="8419"/>
                  </a:lnTo>
                  <a:lnTo>
                    <a:pt x="7088" y="8307"/>
                  </a:lnTo>
                  <a:lnTo>
                    <a:pt x="7262" y="8183"/>
                  </a:lnTo>
                  <a:lnTo>
                    <a:pt x="7436" y="8046"/>
                  </a:lnTo>
                  <a:lnTo>
                    <a:pt x="7598" y="7897"/>
                  </a:lnTo>
                  <a:lnTo>
                    <a:pt x="7760" y="7748"/>
                  </a:lnTo>
                  <a:lnTo>
                    <a:pt x="7909" y="7586"/>
                  </a:lnTo>
                  <a:lnTo>
                    <a:pt x="8046" y="7424"/>
                  </a:lnTo>
                  <a:lnTo>
                    <a:pt x="8183" y="7250"/>
                  </a:lnTo>
                  <a:lnTo>
                    <a:pt x="8307" y="7076"/>
                  </a:lnTo>
                  <a:lnTo>
                    <a:pt x="8431" y="6890"/>
                  </a:lnTo>
                  <a:lnTo>
                    <a:pt x="8543" y="6703"/>
                  </a:lnTo>
                  <a:lnTo>
                    <a:pt x="8643" y="6504"/>
                  </a:lnTo>
                  <a:lnTo>
                    <a:pt x="8730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41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65" y="5000"/>
                  </a:lnTo>
                  <a:lnTo>
                    <a:pt x="9078" y="4776"/>
                  </a:lnTo>
                  <a:lnTo>
                    <a:pt x="9090" y="4539"/>
                  </a:lnTo>
                  <a:lnTo>
                    <a:pt x="9078" y="4303"/>
                  </a:lnTo>
                  <a:lnTo>
                    <a:pt x="9065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41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30" y="2774"/>
                  </a:lnTo>
                  <a:lnTo>
                    <a:pt x="8643" y="2575"/>
                  </a:lnTo>
                  <a:lnTo>
                    <a:pt x="8543" y="2376"/>
                  </a:lnTo>
                  <a:lnTo>
                    <a:pt x="8431" y="2189"/>
                  </a:lnTo>
                  <a:lnTo>
                    <a:pt x="8307" y="2003"/>
                  </a:lnTo>
                  <a:lnTo>
                    <a:pt x="8183" y="1816"/>
                  </a:lnTo>
                  <a:lnTo>
                    <a:pt x="8046" y="1655"/>
                  </a:lnTo>
                  <a:lnTo>
                    <a:pt x="7909" y="1481"/>
                  </a:lnTo>
                  <a:lnTo>
                    <a:pt x="7760" y="1331"/>
                  </a:lnTo>
                  <a:lnTo>
                    <a:pt x="7598" y="1182"/>
                  </a:lnTo>
                  <a:lnTo>
                    <a:pt x="7436" y="1033"/>
                  </a:lnTo>
                  <a:lnTo>
                    <a:pt x="7262" y="896"/>
                  </a:lnTo>
                  <a:lnTo>
                    <a:pt x="7088" y="772"/>
                  </a:lnTo>
                  <a:lnTo>
                    <a:pt x="6902" y="660"/>
                  </a:lnTo>
                  <a:lnTo>
                    <a:pt x="6715" y="548"/>
                  </a:lnTo>
                  <a:lnTo>
                    <a:pt x="6516" y="448"/>
                  </a:lnTo>
                  <a:lnTo>
                    <a:pt x="6317" y="349"/>
                  </a:lnTo>
                  <a:lnTo>
                    <a:pt x="6106" y="274"/>
                  </a:lnTo>
                  <a:lnTo>
                    <a:pt x="5895" y="200"/>
                  </a:lnTo>
                  <a:lnTo>
                    <a:pt x="5683" y="138"/>
                  </a:lnTo>
                  <a:lnTo>
                    <a:pt x="5459" y="88"/>
                  </a:lnTo>
                  <a:lnTo>
                    <a:pt x="5236" y="51"/>
                  </a:lnTo>
                  <a:lnTo>
                    <a:pt x="5012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504662" y="2126978"/>
              <a:ext cx="117220" cy="117233"/>
            </a:xfrm>
            <a:custGeom>
              <a:rect b="b" l="l" r="r" t="t"/>
              <a:pathLst>
                <a:path extrusionOk="0" h="9079" w="9078">
                  <a:moveTo>
                    <a:pt x="4303" y="1"/>
                  </a:moveTo>
                  <a:lnTo>
                    <a:pt x="4067" y="26"/>
                  </a:lnTo>
                  <a:lnTo>
                    <a:pt x="3843" y="51"/>
                  </a:lnTo>
                  <a:lnTo>
                    <a:pt x="3619" y="88"/>
                  </a:lnTo>
                  <a:lnTo>
                    <a:pt x="3408" y="138"/>
                  </a:lnTo>
                  <a:lnTo>
                    <a:pt x="3184" y="200"/>
                  </a:lnTo>
                  <a:lnTo>
                    <a:pt x="2972" y="274"/>
                  </a:lnTo>
                  <a:lnTo>
                    <a:pt x="2773" y="349"/>
                  </a:lnTo>
                  <a:lnTo>
                    <a:pt x="2562" y="448"/>
                  </a:lnTo>
                  <a:lnTo>
                    <a:pt x="2376" y="548"/>
                  </a:lnTo>
                  <a:lnTo>
                    <a:pt x="2177" y="660"/>
                  </a:lnTo>
                  <a:lnTo>
                    <a:pt x="2002" y="772"/>
                  </a:lnTo>
                  <a:lnTo>
                    <a:pt x="1816" y="896"/>
                  </a:lnTo>
                  <a:lnTo>
                    <a:pt x="1654" y="1033"/>
                  </a:lnTo>
                  <a:lnTo>
                    <a:pt x="1480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33" y="1655"/>
                  </a:lnTo>
                  <a:lnTo>
                    <a:pt x="896" y="1816"/>
                  </a:lnTo>
                  <a:lnTo>
                    <a:pt x="771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8" y="2575"/>
                  </a:lnTo>
                  <a:lnTo>
                    <a:pt x="349" y="2774"/>
                  </a:lnTo>
                  <a:lnTo>
                    <a:pt x="274" y="2973"/>
                  </a:lnTo>
                  <a:lnTo>
                    <a:pt x="199" y="3184"/>
                  </a:lnTo>
                  <a:lnTo>
                    <a:pt x="137" y="3408"/>
                  </a:lnTo>
                  <a:lnTo>
                    <a:pt x="88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0" y="4303"/>
                  </a:lnTo>
                  <a:lnTo>
                    <a:pt x="0" y="4539"/>
                  </a:lnTo>
                  <a:lnTo>
                    <a:pt x="0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88" y="5460"/>
                  </a:lnTo>
                  <a:lnTo>
                    <a:pt x="137" y="5671"/>
                  </a:lnTo>
                  <a:lnTo>
                    <a:pt x="199" y="5895"/>
                  </a:lnTo>
                  <a:lnTo>
                    <a:pt x="274" y="6094"/>
                  </a:lnTo>
                  <a:lnTo>
                    <a:pt x="349" y="6305"/>
                  </a:lnTo>
                  <a:lnTo>
                    <a:pt x="448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71" y="7076"/>
                  </a:lnTo>
                  <a:lnTo>
                    <a:pt x="896" y="7250"/>
                  </a:lnTo>
                  <a:lnTo>
                    <a:pt x="1033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80" y="7897"/>
                  </a:lnTo>
                  <a:lnTo>
                    <a:pt x="1654" y="8046"/>
                  </a:lnTo>
                  <a:lnTo>
                    <a:pt x="1816" y="8183"/>
                  </a:lnTo>
                  <a:lnTo>
                    <a:pt x="2002" y="8307"/>
                  </a:lnTo>
                  <a:lnTo>
                    <a:pt x="2177" y="8419"/>
                  </a:lnTo>
                  <a:lnTo>
                    <a:pt x="2376" y="8531"/>
                  </a:lnTo>
                  <a:lnTo>
                    <a:pt x="2562" y="8631"/>
                  </a:lnTo>
                  <a:lnTo>
                    <a:pt x="2773" y="8718"/>
                  </a:lnTo>
                  <a:lnTo>
                    <a:pt x="2972" y="8805"/>
                  </a:lnTo>
                  <a:lnTo>
                    <a:pt x="3184" y="8879"/>
                  </a:lnTo>
                  <a:lnTo>
                    <a:pt x="3408" y="8941"/>
                  </a:lnTo>
                  <a:lnTo>
                    <a:pt x="3619" y="8991"/>
                  </a:lnTo>
                  <a:lnTo>
                    <a:pt x="3843" y="9028"/>
                  </a:lnTo>
                  <a:lnTo>
                    <a:pt x="4067" y="9053"/>
                  </a:lnTo>
                  <a:lnTo>
                    <a:pt x="4303" y="9078"/>
                  </a:lnTo>
                  <a:lnTo>
                    <a:pt x="4775" y="9078"/>
                  </a:lnTo>
                  <a:lnTo>
                    <a:pt x="4999" y="9053"/>
                  </a:lnTo>
                  <a:lnTo>
                    <a:pt x="5223" y="9028"/>
                  </a:lnTo>
                  <a:lnTo>
                    <a:pt x="5447" y="8991"/>
                  </a:lnTo>
                  <a:lnTo>
                    <a:pt x="5671" y="8941"/>
                  </a:lnTo>
                  <a:lnTo>
                    <a:pt x="5882" y="8879"/>
                  </a:lnTo>
                  <a:lnTo>
                    <a:pt x="6094" y="8805"/>
                  </a:lnTo>
                  <a:lnTo>
                    <a:pt x="6305" y="8718"/>
                  </a:lnTo>
                  <a:lnTo>
                    <a:pt x="6504" y="8631"/>
                  </a:lnTo>
                  <a:lnTo>
                    <a:pt x="6703" y="8531"/>
                  </a:lnTo>
                  <a:lnTo>
                    <a:pt x="6889" y="8419"/>
                  </a:lnTo>
                  <a:lnTo>
                    <a:pt x="7076" y="8307"/>
                  </a:lnTo>
                  <a:lnTo>
                    <a:pt x="7250" y="8183"/>
                  </a:lnTo>
                  <a:lnTo>
                    <a:pt x="7424" y="8046"/>
                  </a:lnTo>
                  <a:lnTo>
                    <a:pt x="7586" y="7897"/>
                  </a:lnTo>
                  <a:lnTo>
                    <a:pt x="7747" y="7748"/>
                  </a:lnTo>
                  <a:lnTo>
                    <a:pt x="7897" y="7586"/>
                  </a:lnTo>
                  <a:lnTo>
                    <a:pt x="8046" y="7424"/>
                  </a:lnTo>
                  <a:lnTo>
                    <a:pt x="8170" y="7250"/>
                  </a:lnTo>
                  <a:lnTo>
                    <a:pt x="8307" y="7076"/>
                  </a:lnTo>
                  <a:lnTo>
                    <a:pt x="8419" y="6890"/>
                  </a:lnTo>
                  <a:lnTo>
                    <a:pt x="8531" y="6703"/>
                  </a:lnTo>
                  <a:lnTo>
                    <a:pt x="8630" y="6504"/>
                  </a:lnTo>
                  <a:lnTo>
                    <a:pt x="8717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29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53" y="5000"/>
                  </a:lnTo>
                  <a:lnTo>
                    <a:pt x="9065" y="4776"/>
                  </a:lnTo>
                  <a:lnTo>
                    <a:pt x="9078" y="4539"/>
                  </a:lnTo>
                  <a:lnTo>
                    <a:pt x="9065" y="4303"/>
                  </a:lnTo>
                  <a:lnTo>
                    <a:pt x="9053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29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17" y="2774"/>
                  </a:lnTo>
                  <a:lnTo>
                    <a:pt x="8630" y="2575"/>
                  </a:lnTo>
                  <a:lnTo>
                    <a:pt x="8531" y="2376"/>
                  </a:lnTo>
                  <a:lnTo>
                    <a:pt x="8419" y="2189"/>
                  </a:lnTo>
                  <a:lnTo>
                    <a:pt x="8307" y="2003"/>
                  </a:lnTo>
                  <a:lnTo>
                    <a:pt x="8170" y="1816"/>
                  </a:lnTo>
                  <a:lnTo>
                    <a:pt x="8046" y="1655"/>
                  </a:lnTo>
                  <a:lnTo>
                    <a:pt x="7897" y="1481"/>
                  </a:lnTo>
                  <a:lnTo>
                    <a:pt x="7747" y="1331"/>
                  </a:lnTo>
                  <a:lnTo>
                    <a:pt x="7586" y="1182"/>
                  </a:lnTo>
                  <a:lnTo>
                    <a:pt x="7424" y="1033"/>
                  </a:lnTo>
                  <a:lnTo>
                    <a:pt x="7250" y="896"/>
                  </a:lnTo>
                  <a:lnTo>
                    <a:pt x="7076" y="772"/>
                  </a:lnTo>
                  <a:lnTo>
                    <a:pt x="6889" y="660"/>
                  </a:lnTo>
                  <a:lnTo>
                    <a:pt x="6703" y="548"/>
                  </a:lnTo>
                  <a:lnTo>
                    <a:pt x="6504" y="448"/>
                  </a:lnTo>
                  <a:lnTo>
                    <a:pt x="6305" y="349"/>
                  </a:lnTo>
                  <a:lnTo>
                    <a:pt x="6094" y="274"/>
                  </a:lnTo>
                  <a:lnTo>
                    <a:pt x="5882" y="200"/>
                  </a:lnTo>
                  <a:lnTo>
                    <a:pt x="5671" y="138"/>
                  </a:lnTo>
                  <a:lnTo>
                    <a:pt x="5447" y="88"/>
                  </a:lnTo>
                  <a:lnTo>
                    <a:pt x="5223" y="51"/>
                  </a:lnTo>
                  <a:lnTo>
                    <a:pt x="4999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843938" y="2126978"/>
              <a:ext cx="117220" cy="117233"/>
            </a:xfrm>
            <a:custGeom>
              <a:rect b="b" l="l" r="r" t="t"/>
              <a:pathLst>
                <a:path extrusionOk="0" h="9079" w="9078">
                  <a:moveTo>
                    <a:pt x="4302" y="1"/>
                  </a:moveTo>
                  <a:lnTo>
                    <a:pt x="4079" y="26"/>
                  </a:lnTo>
                  <a:lnTo>
                    <a:pt x="3855" y="51"/>
                  </a:lnTo>
                  <a:lnTo>
                    <a:pt x="3631" y="88"/>
                  </a:lnTo>
                  <a:lnTo>
                    <a:pt x="3407" y="138"/>
                  </a:lnTo>
                  <a:lnTo>
                    <a:pt x="3196" y="200"/>
                  </a:lnTo>
                  <a:lnTo>
                    <a:pt x="2984" y="274"/>
                  </a:lnTo>
                  <a:lnTo>
                    <a:pt x="2773" y="349"/>
                  </a:lnTo>
                  <a:lnTo>
                    <a:pt x="2574" y="448"/>
                  </a:lnTo>
                  <a:lnTo>
                    <a:pt x="2375" y="548"/>
                  </a:lnTo>
                  <a:lnTo>
                    <a:pt x="2189" y="660"/>
                  </a:lnTo>
                  <a:lnTo>
                    <a:pt x="2002" y="772"/>
                  </a:lnTo>
                  <a:lnTo>
                    <a:pt x="1828" y="896"/>
                  </a:lnTo>
                  <a:lnTo>
                    <a:pt x="1654" y="1033"/>
                  </a:lnTo>
                  <a:lnTo>
                    <a:pt x="1492" y="1182"/>
                  </a:lnTo>
                  <a:lnTo>
                    <a:pt x="1331" y="1331"/>
                  </a:lnTo>
                  <a:lnTo>
                    <a:pt x="1181" y="1481"/>
                  </a:lnTo>
                  <a:lnTo>
                    <a:pt x="1032" y="1655"/>
                  </a:lnTo>
                  <a:lnTo>
                    <a:pt x="908" y="1816"/>
                  </a:lnTo>
                  <a:lnTo>
                    <a:pt x="771" y="2003"/>
                  </a:lnTo>
                  <a:lnTo>
                    <a:pt x="659" y="2189"/>
                  </a:lnTo>
                  <a:lnTo>
                    <a:pt x="547" y="2376"/>
                  </a:lnTo>
                  <a:lnTo>
                    <a:pt x="448" y="2575"/>
                  </a:lnTo>
                  <a:lnTo>
                    <a:pt x="361" y="2774"/>
                  </a:lnTo>
                  <a:lnTo>
                    <a:pt x="274" y="2973"/>
                  </a:lnTo>
                  <a:lnTo>
                    <a:pt x="199" y="3184"/>
                  </a:lnTo>
                  <a:lnTo>
                    <a:pt x="137" y="3408"/>
                  </a:lnTo>
                  <a:lnTo>
                    <a:pt x="87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0" y="4303"/>
                  </a:lnTo>
                  <a:lnTo>
                    <a:pt x="0" y="4539"/>
                  </a:lnTo>
                  <a:lnTo>
                    <a:pt x="0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87" y="5460"/>
                  </a:lnTo>
                  <a:lnTo>
                    <a:pt x="137" y="5671"/>
                  </a:lnTo>
                  <a:lnTo>
                    <a:pt x="199" y="5895"/>
                  </a:lnTo>
                  <a:lnTo>
                    <a:pt x="274" y="6094"/>
                  </a:lnTo>
                  <a:lnTo>
                    <a:pt x="361" y="6305"/>
                  </a:lnTo>
                  <a:lnTo>
                    <a:pt x="448" y="6504"/>
                  </a:lnTo>
                  <a:lnTo>
                    <a:pt x="547" y="6703"/>
                  </a:lnTo>
                  <a:lnTo>
                    <a:pt x="659" y="6890"/>
                  </a:lnTo>
                  <a:lnTo>
                    <a:pt x="771" y="7076"/>
                  </a:lnTo>
                  <a:lnTo>
                    <a:pt x="908" y="7250"/>
                  </a:lnTo>
                  <a:lnTo>
                    <a:pt x="1032" y="7424"/>
                  </a:lnTo>
                  <a:lnTo>
                    <a:pt x="1181" y="7586"/>
                  </a:lnTo>
                  <a:lnTo>
                    <a:pt x="1331" y="7748"/>
                  </a:lnTo>
                  <a:lnTo>
                    <a:pt x="1492" y="7897"/>
                  </a:lnTo>
                  <a:lnTo>
                    <a:pt x="1654" y="8046"/>
                  </a:lnTo>
                  <a:lnTo>
                    <a:pt x="1828" y="8183"/>
                  </a:lnTo>
                  <a:lnTo>
                    <a:pt x="2002" y="8307"/>
                  </a:lnTo>
                  <a:lnTo>
                    <a:pt x="2189" y="8419"/>
                  </a:lnTo>
                  <a:lnTo>
                    <a:pt x="2375" y="8531"/>
                  </a:lnTo>
                  <a:lnTo>
                    <a:pt x="2574" y="8631"/>
                  </a:lnTo>
                  <a:lnTo>
                    <a:pt x="2773" y="8718"/>
                  </a:lnTo>
                  <a:lnTo>
                    <a:pt x="2984" y="8805"/>
                  </a:lnTo>
                  <a:lnTo>
                    <a:pt x="3196" y="8879"/>
                  </a:lnTo>
                  <a:lnTo>
                    <a:pt x="3407" y="8941"/>
                  </a:lnTo>
                  <a:lnTo>
                    <a:pt x="3631" y="8991"/>
                  </a:lnTo>
                  <a:lnTo>
                    <a:pt x="3855" y="9028"/>
                  </a:lnTo>
                  <a:lnTo>
                    <a:pt x="4079" y="9053"/>
                  </a:lnTo>
                  <a:lnTo>
                    <a:pt x="4302" y="9078"/>
                  </a:lnTo>
                  <a:lnTo>
                    <a:pt x="4775" y="9078"/>
                  </a:lnTo>
                  <a:lnTo>
                    <a:pt x="4999" y="9053"/>
                  </a:lnTo>
                  <a:lnTo>
                    <a:pt x="5235" y="9028"/>
                  </a:lnTo>
                  <a:lnTo>
                    <a:pt x="5459" y="8991"/>
                  </a:lnTo>
                  <a:lnTo>
                    <a:pt x="5670" y="8941"/>
                  </a:lnTo>
                  <a:lnTo>
                    <a:pt x="5894" y="8879"/>
                  </a:lnTo>
                  <a:lnTo>
                    <a:pt x="6106" y="8805"/>
                  </a:lnTo>
                  <a:lnTo>
                    <a:pt x="6304" y="8718"/>
                  </a:lnTo>
                  <a:lnTo>
                    <a:pt x="6503" y="8631"/>
                  </a:lnTo>
                  <a:lnTo>
                    <a:pt x="6702" y="8531"/>
                  </a:lnTo>
                  <a:lnTo>
                    <a:pt x="6889" y="8419"/>
                  </a:lnTo>
                  <a:lnTo>
                    <a:pt x="7075" y="8307"/>
                  </a:lnTo>
                  <a:lnTo>
                    <a:pt x="7262" y="8183"/>
                  </a:lnTo>
                  <a:lnTo>
                    <a:pt x="7424" y="8046"/>
                  </a:lnTo>
                  <a:lnTo>
                    <a:pt x="7598" y="7897"/>
                  </a:lnTo>
                  <a:lnTo>
                    <a:pt x="7747" y="7748"/>
                  </a:lnTo>
                  <a:lnTo>
                    <a:pt x="7896" y="7586"/>
                  </a:lnTo>
                  <a:lnTo>
                    <a:pt x="8045" y="7424"/>
                  </a:lnTo>
                  <a:lnTo>
                    <a:pt x="8182" y="7250"/>
                  </a:lnTo>
                  <a:lnTo>
                    <a:pt x="8306" y="7076"/>
                  </a:lnTo>
                  <a:lnTo>
                    <a:pt x="8418" y="6890"/>
                  </a:lnTo>
                  <a:lnTo>
                    <a:pt x="8530" y="6703"/>
                  </a:lnTo>
                  <a:lnTo>
                    <a:pt x="8630" y="6504"/>
                  </a:lnTo>
                  <a:lnTo>
                    <a:pt x="8729" y="6305"/>
                  </a:lnTo>
                  <a:lnTo>
                    <a:pt x="8804" y="6094"/>
                  </a:lnTo>
                  <a:lnTo>
                    <a:pt x="8878" y="5895"/>
                  </a:lnTo>
                  <a:lnTo>
                    <a:pt x="8941" y="5671"/>
                  </a:lnTo>
                  <a:lnTo>
                    <a:pt x="8990" y="5460"/>
                  </a:lnTo>
                  <a:lnTo>
                    <a:pt x="9028" y="5236"/>
                  </a:lnTo>
                  <a:lnTo>
                    <a:pt x="9053" y="5000"/>
                  </a:lnTo>
                  <a:lnTo>
                    <a:pt x="9077" y="4776"/>
                  </a:lnTo>
                  <a:lnTo>
                    <a:pt x="9077" y="4539"/>
                  </a:lnTo>
                  <a:lnTo>
                    <a:pt x="9077" y="4303"/>
                  </a:lnTo>
                  <a:lnTo>
                    <a:pt x="9053" y="4079"/>
                  </a:lnTo>
                  <a:lnTo>
                    <a:pt x="9028" y="3843"/>
                  </a:lnTo>
                  <a:lnTo>
                    <a:pt x="8990" y="3619"/>
                  </a:lnTo>
                  <a:lnTo>
                    <a:pt x="8941" y="3408"/>
                  </a:lnTo>
                  <a:lnTo>
                    <a:pt x="8878" y="3184"/>
                  </a:lnTo>
                  <a:lnTo>
                    <a:pt x="8804" y="2973"/>
                  </a:lnTo>
                  <a:lnTo>
                    <a:pt x="8729" y="2774"/>
                  </a:lnTo>
                  <a:lnTo>
                    <a:pt x="8630" y="2575"/>
                  </a:lnTo>
                  <a:lnTo>
                    <a:pt x="8530" y="2376"/>
                  </a:lnTo>
                  <a:lnTo>
                    <a:pt x="8418" y="2189"/>
                  </a:lnTo>
                  <a:lnTo>
                    <a:pt x="8306" y="2003"/>
                  </a:lnTo>
                  <a:lnTo>
                    <a:pt x="8182" y="1816"/>
                  </a:lnTo>
                  <a:lnTo>
                    <a:pt x="8045" y="1655"/>
                  </a:lnTo>
                  <a:lnTo>
                    <a:pt x="7896" y="1481"/>
                  </a:lnTo>
                  <a:lnTo>
                    <a:pt x="7747" y="1331"/>
                  </a:lnTo>
                  <a:lnTo>
                    <a:pt x="7598" y="1182"/>
                  </a:lnTo>
                  <a:lnTo>
                    <a:pt x="7424" y="1033"/>
                  </a:lnTo>
                  <a:lnTo>
                    <a:pt x="7262" y="896"/>
                  </a:lnTo>
                  <a:lnTo>
                    <a:pt x="7075" y="772"/>
                  </a:lnTo>
                  <a:lnTo>
                    <a:pt x="6889" y="660"/>
                  </a:lnTo>
                  <a:lnTo>
                    <a:pt x="6702" y="548"/>
                  </a:lnTo>
                  <a:lnTo>
                    <a:pt x="6503" y="448"/>
                  </a:lnTo>
                  <a:lnTo>
                    <a:pt x="6304" y="349"/>
                  </a:lnTo>
                  <a:lnTo>
                    <a:pt x="6106" y="274"/>
                  </a:lnTo>
                  <a:lnTo>
                    <a:pt x="5894" y="200"/>
                  </a:lnTo>
                  <a:lnTo>
                    <a:pt x="5670" y="138"/>
                  </a:lnTo>
                  <a:lnTo>
                    <a:pt x="5459" y="88"/>
                  </a:lnTo>
                  <a:lnTo>
                    <a:pt x="5235" y="51"/>
                  </a:lnTo>
                  <a:lnTo>
                    <a:pt x="4999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7183201" y="2126978"/>
              <a:ext cx="117388" cy="117233"/>
            </a:xfrm>
            <a:custGeom>
              <a:rect b="b" l="l" r="r" t="t"/>
              <a:pathLst>
                <a:path extrusionOk="0" h="9079" w="9091">
                  <a:moveTo>
                    <a:pt x="4315" y="1"/>
                  </a:moveTo>
                  <a:lnTo>
                    <a:pt x="4079" y="26"/>
                  </a:lnTo>
                  <a:lnTo>
                    <a:pt x="3855" y="51"/>
                  </a:lnTo>
                  <a:lnTo>
                    <a:pt x="3632" y="88"/>
                  </a:lnTo>
                  <a:lnTo>
                    <a:pt x="3408" y="138"/>
                  </a:lnTo>
                  <a:lnTo>
                    <a:pt x="3196" y="200"/>
                  </a:lnTo>
                  <a:lnTo>
                    <a:pt x="2985" y="274"/>
                  </a:lnTo>
                  <a:lnTo>
                    <a:pt x="2774" y="349"/>
                  </a:lnTo>
                  <a:lnTo>
                    <a:pt x="2575" y="448"/>
                  </a:lnTo>
                  <a:lnTo>
                    <a:pt x="2376" y="548"/>
                  </a:lnTo>
                  <a:lnTo>
                    <a:pt x="2189" y="660"/>
                  </a:lnTo>
                  <a:lnTo>
                    <a:pt x="2003" y="772"/>
                  </a:lnTo>
                  <a:lnTo>
                    <a:pt x="1829" y="896"/>
                  </a:lnTo>
                  <a:lnTo>
                    <a:pt x="1654" y="1033"/>
                  </a:lnTo>
                  <a:lnTo>
                    <a:pt x="1493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45" y="1655"/>
                  </a:lnTo>
                  <a:lnTo>
                    <a:pt x="908" y="1816"/>
                  </a:lnTo>
                  <a:lnTo>
                    <a:pt x="784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8" y="2575"/>
                  </a:lnTo>
                  <a:lnTo>
                    <a:pt x="361" y="2774"/>
                  </a:lnTo>
                  <a:lnTo>
                    <a:pt x="274" y="2973"/>
                  </a:lnTo>
                  <a:lnTo>
                    <a:pt x="212" y="3184"/>
                  </a:lnTo>
                  <a:lnTo>
                    <a:pt x="150" y="3408"/>
                  </a:lnTo>
                  <a:lnTo>
                    <a:pt x="100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13" y="4303"/>
                  </a:lnTo>
                  <a:lnTo>
                    <a:pt x="1" y="4539"/>
                  </a:lnTo>
                  <a:lnTo>
                    <a:pt x="13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100" y="5460"/>
                  </a:lnTo>
                  <a:lnTo>
                    <a:pt x="150" y="5671"/>
                  </a:lnTo>
                  <a:lnTo>
                    <a:pt x="212" y="5895"/>
                  </a:lnTo>
                  <a:lnTo>
                    <a:pt x="274" y="6094"/>
                  </a:lnTo>
                  <a:lnTo>
                    <a:pt x="361" y="6305"/>
                  </a:lnTo>
                  <a:lnTo>
                    <a:pt x="448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84" y="7076"/>
                  </a:lnTo>
                  <a:lnTo>
                    <a:pt x="908" y="7250"/>
                  </a:lnTo>
                  <a:lnTo>
                    <a:pt x="1045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93" y="7897"/>
                  </a:lnTo>
                  <a:lnTo>
                    <a:pt x="1654" y="8046"/>
                  </a:lnTo>
                  <a:lnTo>
                    <a:pt x="1829" y="8183"/>
                  </a:lnTo>
                  <a:lnTo>
                    <a:pt x="2003" y="8307"/>
                  </a:lnTo>
                  <a:lnTo>
                    <a:pt x="2189" y="8419"/>
                  </a:lnTo>
                  <a:lnTo>
                    <a:pt x="2376" y="8531"/>
                  </a:lnTo>
                  <a:lnTo>
                    <a:pt x="2575" y="8631"/>
                  </a:lnTo>
                  <a:lnTo>
                    <a:pt x="2774" y="8718"/>
                  </a:lnTo>
                  <a:lnTo>
                    <a:pt x="2985" y="8805"/>
                  </a:lnTo>
                  <a:lnTo>
                    <a:pt x="3196" y="8879"/>
                  </a:lnTo>
                  <a:lnTo>
                    <a:pt x="3408" y="8941"/>
                  </a:lnTo>
                  <a:lnTo>
                    <a:pt x="3632" y="8991"/>
                  </a:lnTo>
                  <a:lnTo>
                    <a:pt x="3855" y="9028"/>
                  </a:lnTo>
                  <a:lnTo>
                    <a:pt x="4079" y="9053"/>
                  </a:lnTo>
                  <a:lnTo>
                    <a:pt x="4315" y="9078"/>
                  </a:lnTo>
                  <a:lnTo>
                    <a:pt x="4776" y="9078"/>
                  </a:lnTo>
                  <a:lnTo>
                    <a:pt x="5012" y="9053"/>
                  </a:lnTo>
                  <a:lnTo>
                    <a:pt x="5236" y="9028"/>
                  </a:lnTo>
                  <a:lnTo>
                    <a:pt x="5459" y="8991"/>
                  </a:lnTo>
                  <a:lnTo>
                    <a:pt x="5683" y="8941"/>
                  </a:lnTo>
                  <a:lnTo>
                    <a:pt x="5895" y="8879"/>
                  </a:lnTo>
                  <a:lnTo>
                    <a:pt x="6106" y="8805"/>
                  </a:lnTo>
                  <a:lnTo>
                    <a:pt x="6317" y="8718"/>
                  </a:lnTo>
                  <a:lnTo>
                    <a:pt x="6516" y="8631"/>
                  </a:lnTo>
                  <a:lnTo>
                    <a:pt x="6703" y="8531"/>
                  </a:lnTo>
                  <a:lnTo>
                    <a:pt x="6902" y="8419"/>
                  </a:lnTo>
                  <a:lnTo>
                    <a:pt x="7088" y="8307"/>
                  </a:lnTo>
                  <a:lnTo>
                    <a:pt x="7263" y="8183"/>
                  </a:lnTo>
                  <a:lnTo>
                    <a:pt x="7437" y="8046"/>
                  </a:lnTo>
                  <a:lnTo>
                    <a:pt x="7598" y="7897"/>
                  </a:lnTo>
                  <a:lnTo>
                    <a:pt x="7760" y="7748"/>
                  </a:lnTo>
                  <a:lnTo>
                    <a:pt x="7909" y="7586"/>
                  </a:lnTo>
                  <a:lnTo>
                    <a:pt x="8046" y="7424"/>
                  </a:lnTo>
                  <a:lnTo>
                    <a:pt x="8183" y="7250"/>
                  </a:lnTo>
                  <a:lnTo>
                    <a:pt x="8307" y="7076"/>
                  </a:lnTo>
                  <a:lnTo>
                    <a:pt x="8431" y="6890"/>
                  </a:lnTo>
                  <a:lnTo>
                    <a:pt x="8543" y="6703"/>
                  </a:lnTo>
                  <a:lnTo>
                    <a:pt x="8643" y="6504"/>
                  </a:lnTo>
                  <a:lnTo>
                    <a:pt x="8730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41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66" y="5000"/>
                  </a:lnTo>
                  <a:lnTo>
                    <a:pt x="9078" y="4776"/>
                  </a:lnTo>
                  <a:lnTo>
                    <a:pt x="9090" y="4539"/>
                  </a:lnTo>
                  <a:lnTo>
                    <a:pt x="9078" y="4303"/>
                  </a:lnTo>
                  <a:lnTo>
                    <a:pt x="9066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41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30" y="2774"/>
                  </a:lnTo>
                  <a:lnTo>
                    <a:pt x="8643" y="2575"/>
                  </a:lnTo>
                  <a:lnTo>
                    <a:pt x="8543" y="2376"/>
                  </a:lnTo>
                  <a:lnTo>
                    <a:pt x="8431" y="2189"/>
                  </a:lnTo>
                  <a:lnTo>
                    <a:pt x="8307" y="2003"/>
                  </a:lnTo>
                  <a:lnTo>
                    <a:pt x="8183" y="1816"/>
                  </a:lnTo>
                  <a:lnTo>
                    <a:pt x="8046" y="1655"/>
                  </a:lnTo>
                  <a:lnTo>
                    <a:pt x="7909" y="1481"/>
                  </a:lnTo>
                  <a:lnTo>
                    <a:pt x="7760" y="1331"/>
                  </a:lnTo>
                  <a:lnTo>
                    <a:pt x="7598" y="1182"/>
                  </a:lnTo>
                  <a:lnTo>
                    <a:pt x="7437" y="1033"/>
                  </a:lnTo>
                  <a:lnTo>
                    <a:pt x="7263" y="896"/>
                  </a:lnTo>
                  <a:lnTo>
                    <a:pt x="7088" y="772"/>
                  </a:lnTo>
                  <a:lnTo>
                    <a:pt x="6902" y="660"/>
                  </a:lnTo>
                  <a:lnTo>
                    <a:pt x="6703" y="548"/>
                  </a:lnTo>
                  <a:lnTo>
                    <a:pt x="6516" y="448"/>
                  </a:lnTo>
                  <a:lnTo>
                    <a:pt x="6317" y="349"/>
                  </a:lnTo>
                  <a:lnTo>
                    <a:pt x="6106" y="274"/>
                  </a:lnTo>
                  <a:lnTo>
                    <a:pt x="5895" y="200"/>
                  </a:lnTo>
                  <a:lnTo>
                    <a:pt x="5683" y="138"/>
                  </a:lnTo>
                  <a:lnTo>
                    <a:pt x="5459" y="88"/>
                  </a:lnTo>
                  <a:lnTo>
                    <a:pt x="5236" y="51"/>
                  </a:lnTo>
                  <a:lnTo>
                    <a:pt x="5012" y="26"/>
                  </a:lnTo>
                  <a:lnTo>
                    <a:pt x="47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327877" y="2736164"/>
              <a:ext cx="82872" cy="117220"/>
            </a:xfrm>
            <a:custGeom>
              <a:rect b="b" l="l" r="r" t="t"/>
              <a:pathLst>
                <a:path extrusionOk="0" h="9078" w="6418">
                  <a:moveTo>
                    <a:pt x="3110" y="1455"/>
                  </a:moveTo>
                  <a:lnTo>
                    <a:pt x="3271" y="1467"/>
                  </a:lnTo>
                  <a:lnTo>
                    <a:pt x="3433" y="1492"/>
                  </a:lnTo>
                  <a:lnTo>
                    <a:pt x="3570" y="1530"/>
                  </a:lnTo>
                  <a:lnTo>
                    <a:pt x="3706" y="1592"/>
                  </a:lnTo>
                  <a:lnTo>
                    <a:pt x="3831" y="1666"/>
                  </a:lnTo>
                  <a:lnTo>
                    <a:pt x="3955" y="1753"/>
                  </a:lnTo>
                  <a:lnTo>
                    <a:pt x="4055" y="1853"/>
                  </a:lnTo>
                  <a:lnTo>
                    <a:pt x="4154" y="1965"/>
                  </a:lnTo>
                  <a:lnTo>
                    <a:pt x="4241" y="2077"/>
                  </a:lnTo>
                  <a:lnTo>
                    <a:pt x="4316" y="2214"/>
                  </a:lnTo>
                  <a:lnTo>
                    <a:pt x="4378" y="2338"/>
                  </a:lnTo>
                  <a:lnTo>
                    <a:pt x="4428" y="2487"/>
                  </a:lnTo>
                  <a:lnTo>
                    <a:pt x="4465" y="2636"/>
                  </a:lnTo>
                  <a:lnTo>
                    <a:pt x="4502" y="2786"/>
                  </a:lnTo>
                  <a:lnTo>
                    <a:pt x="4515" y="2935"/>
                  </a:lnTo>
                  <a:lnTo>
                    <a:pt x="4515" y="3084"/>
                  </a:lnTo>
                  <a:lnTo>
                    <a:pt x="4515" y="3246"/>
                  </a:lnTo>
                  <a:lnTo>
                    <a:pt x="4502" y="3395"/>
                  </a:lnTo>
                  <a:lnTo>
                    <a:pt x="4477" y="3544"/>
                  </a:lnTo>
                  <a:lnTo>
                    <a:pt x="4428" y="3693"/>
                  </a:lnTo>
                  <a:lnTo>
                    <a:pt x="4378" y="3842"/>
                  </a:lnTo>
                  <a:lnTo>
                    <a:pt x="4328" y="3979"/>
                  </a:lnTo>
                  <a:lnTo>
                    <a:pt x="4254" y="4104"/>
                  </a:lnTo>
                  <a:lnTo>
                    <a:pt x="4166" y="4216"/>
                  </a:lnTo>
                  <a:lnTo>
                    <a:pt x="4079" y="4327"/>
                  </a:lnTo>
                  <a:lnTo>
                    <a:pt x="3980" y="4414"/>
                  </a:lnTo>
                  <a:lnTo>
                    <a:pt x="3856" y="4502"/>
                  </a:lnTo>
                  <a:lnTo>
                    <a:pt x="3731" y="4576"/>
                  </a:lnTo>
                  <a:lnTo>
                    <a:pt x="3594" y="4626"/>
                  </a:lnTo>
                  <a:lnTo>
                    <a:pt x="3445" y="4676"/>
                  </a:lnTo>
                  <a:lnTo>
                    <a:pt x="3284" y="4700"/>
                  </a:lnTo>
                  <a:lnTo>
                    <a:pt x="3110" y="4700"/>
                  </a:lnTo>
                  <a:lnTo>
                    <a:pt x="2948" y="4688"/>
                  </a:lnTo>
                  <a:lnTo>
                    <a:pt x="2786" y="4663"/>
                  </a:lnTo>
                  <a:lnTo>
                    <a:pt x="2649" y="4626"/>
                  </a:lnTo>
                  <a:lnTo>
                    <a:pt x="2513" y="4564"/>
                  </a:lnTo>
                  <a:lnTo>
                    <a:pt x="2388" y="4477"/>
                  </a:lnTo>
                  <a:lnTo>
                    <a:pt x="2289" y="4390"/>
                  </a:lnTo>
                  <a:lnTo>
                    <a:pt x="2189" y="4290"/>
                  </a:lnTo>
                  <a:lnTo>
                    <a:pt x="2102" y="4191"/>
                  </a:lnTo>
                  <a:lnTo>
                    <a:pt x="2015" y="4066"/>
                  </a:lnTo>
                  <a:lnTo>
                    <a:pt x="1953" y="3942"/>
                  </a:lnTo>
                  <a:lnTo>
                    <a:pt x="1903" y="3805"/>
                  </a:lnTo>
                  <a:lnTo>
                    <a:pt x="1854" y="3656"/>
                  </a:lnTo>
                  <a:lnTo>
                    <a:pt x="1816" y="3507"/>
                  </a:lnTo>
                  <a:lnTo>
                    <a:pt x="1791" y="3358"/>
                  </a:lnTo>
                  <a:lnTo>
                    <a:pt x="1779" y="3208"/>
                  </a:lnTo>
                  <a:lnTo>
                    <a:pt x="1779" y="3059"/>
                  </a:lnTo>
                  <a:lnTo>
                    <a:pt x="1779" y="2910"/>
                  </a:lnTo>
                  <a:lnTo>
                    <a:pt x="1791" y="2761"/>
                  </a:lnTo>
                  <a:lnTo>
                    <a:pt x="1816" y="2611"/>
                  </a:lnTo>
                  <a:lnTo>
                    <a:pt x="1866" y="2462"/>
                  </a:lnTo>
                  <a:lnTo>
                    <a:pt x="1903" y="2325"/>
                  </a:lnTo>
                  <a:lnTo>
                    <a:pt x="1966" y="2201"/>
                  </a:lnTo>
                  <a:lnTo>
                    <a:pt x="2040" y="2077"/>
                  </a:lnTo>
                  <a:lnTo>
                    <a:pt x="2127" y="1952"/>
                  </a:lnTo>
                  <a:lnTo>
                    <a:pt x="2214" y="1853"/>
                  </a:lnTo>
                  <a:lnTo>
                    <a:pt x="2314" y="1753"/>
                  </a:lnTo>
                  <a:lnTo>
                    <a:pt x="2426" y="1666"/>
                  </a:lnTo>
                  <a:lnTo>
                    <a:pt x="2550" y="1592"/>
                  </a:lnTo>
                  <a:lnTo>
                    <a:pt x="2674" y="1530"/>
                  </a:lnTo>
                  <a:lnTo>
                    <a:pt x="2811" y="1492"/>
                  </a:lnTo>
                  <a:lnTo>
                    <a:pt x="2960" y="1467"/>
                  </a:lnTo>
                  <a:lnTo>
                    <a:pt x="3110" y="1455"/>
                  </a:lnTo>
                  <a:close/>
                  <a:moveTo>
                    <a:pt x="2886" y="0"/>
                  </a:moveTo>
                  <a:lnTo>
                    <a:pt x="2724" y="13"/>
                  </a:lnTo>
                  <a:lnTo>
                    <a:pt x="2562" y="25"/>
                  </a:lnTo>
                  <a:lnTo>
                    <a:pt x="2401" y="62"/>
                  </a:lnTo>
                  <a:lnTo>
                    <a:pt x="2252" y="87"/>
                  </a:lnTo>
                  <a:lnTo>
                    <a:pt x="2102" y="137"/>
                  </a:lnTo>
                  <a:lnTo>
                    <a:pt x="1953" y="187"/>
                  </a:lnTo>
                  <a:lnTo>
                    <a:pt x="1816" y="249"/>
                  </a:lnTo>
                  <a:lnTo>
                    <a:pt x="1543" y="386"/>
                  </a:lnTo>
                  <a:lnTo>
                    <a:pt x="1282" y="535"/>
                  </a:lnTo>
                  <a:lnTo>
                    <a:pt x="1170" y="622"/>
                  </a:lnTo>
                  <a:lnTo>
                    <a:pt x="1058" y="721"/>
                  </a:lnTo>
                  <a:lnTo>
                    <a:pt x="946" y="821"/>
                  </a:lnTo>
                  <a:lnTo>
                    <a:pt x="846" y="920"/>
                  </a:lnTo>
                  <a:lnTo>
                    <a:pt x="747" y="1032"/>
                  </a:lnTo>
                  <a:lnTo>
                    <a:pt x="647" y="1144"/>
                  </a:lnTo>
                  <a:lnTo>
                    <a:pt x="560" y="1269"/>
                  </a:lnTo>
                  <a:lnTo>
                    <a:pt x="486" y="1393"/>
                  </a:lnTo>
                  <a:lnTo>
                    <a:pt x="337" y="1654"/>
                  </a:lnTo>
                  <a:lnTo>
                    <a:pt x="212" y="1940"/>
                  </a:lnTo>
                  <a:lnTo>
                    <a:pt x="125" y="2238"/>
                  </a:lnTo>
                  <a:lnTo>
                    <a:pt x="51" y="2537"/>
                  </a:lnTo>
                  <a:lnTo>
                    <a:pt x="13" y="2860"/>
                  </a:lnTo>
                  <a:lnTo>
                    <a:pt x="1" y="3196"/>
                  </a:lnTo>
                  <a:lnTo>
                    <a:pt x="13" y="3457"/>
                  </a:lnTo>
                  <a:lnTo>
                    <a:pt x="38" y="3718"/>
                  </a:lnTo>
                  <a:lnTo>
                    <a:pt x="88" y="3967"/>
                  </a:lnTo>
                  <a:lnTo>
                    <a:pt x="163" y="4228"/>
                  </a:lnTo>
                  <a:lnTo>
                    <a:pt x="250" y="4477"/>
                  </a:lnTo>
                  <a:lnTo>
                    <a:pt x="374" y="4713"/>
                  </a:lnTo>
                  <a:lnTo>
                    <a:pt x="511" y="4937"/>
                  </a:lnTo>
                  <a:lnTo>
                    <a:pt x="672" y="5136"/>
                  </a:lnTo>
                  <a:lnTo>
                    <a:pt x="871" y="5335"/>
                  </a:lnTo>
                  <a:lnTo>
                    <a:pt x="1095" y="5509"/>
                  </a:lnTo>
                  <a:lnTo>
                    <a:pt x="1331" y="5658"/>
                  </a:lnTo>
                  <a:lnTo>
                    <a:pt x="1580" y="5795"/>
                  </a:lnTo>
                  <a:lnTo>
                    <a:pt x="1854" y="5907"/>
                  </a:lnTo>
                  <a:lnTo>
                    <a:pt x="1990" y="5944"/>
                  </a:lnTo>
                  <a:lnTo>
                    <a:pt x="2127" y="5981"/>
                  </a:lnTo>
                  <a:lnTo>
                    <a:pt x="2264" y="6006"/>
                  </a:lnTo>
                  <a:lnTo>
                    <a:pt x="2401" y="6019"/>
                  </a:lnTo>
                  <a:lnTo>
                    <a:pt x="2550" y="6031"/>
                  </a:lnTo>
                  <a:lnTo>
                    <a:pt x="2687" y="6043"/>
                  </a:lnTo>
                  <a:lnTo>
                    <a:pt x="2998" y="6031"/>
                  </a:lnTo>
                  <a:lnTo>
                    <a:pt x="3147" y="6006"/>
                  </a:lnTo>
                  <a:lnTo>
                    <a:pt x="3284" y="5981"/>
                  </a:lnTo>
                  <a:lnTo>
                    <a:pt x="3420" y="5956"/>
                  </a:lnTo>
                  <a:lnTo>
                    <a:pt x="3557" y="5919"/>
                  </a:lnTo>
                  <a:lnTo>
                    <a:pt x="3682" y="5869"/>
                  </a:lnTo>
                  <a:lnTo>
                    <a:pt x="3806" y="5820"/>
                  </a:lnTo>
                  <a:lnTo>
                    <a:pt x="3930" y="5757"/>
                  </a:lnTo>
                  <a:lnTo>
                    <a:pt x="4042" y="5683"/>
                  </a:lnTo>
                  <a:lnTo>
                    <a:pt x="4154" y="5608"/>
                  </a:lnTo>
                  <a:lnTo>
                    <a:pt x="4266" y="5521"/>
                  </a:lnTo>
                  <a:lnTo>
                    <a:pt x="4365" y="5422"/>
                  </a:lnTo>
                  <a:lnTo>
                    <a:pt x="4465" y="5310"/>
                  </a:lnTo>
                  <a:lnTo>
                    <a:pt x="4564" y="5198"/>
                  </a:lnTo>
                  <a:lnTo>
                    <a:pt x="4664" y="5061"/>
                  </a:lnTo>
                  <a:lnTo>
                    <a:pt x="4689" y="5086"/>
                  </a:lnTo>
                  <a:lnTo>
                    <a:pt x="4639" y="5484"/>
                  </a:lnTo>
                  <a:lnTo>
                    <a:pt x="4577" y="5919"/>
                  </a:lnTo>
                  <a:lnTo>
                    <a:pt x="4527" y="6143"/>
                  </a:lnTo>
                  <a:lnTo>
                    <a:pt x="4465" y="6367"/>
                  </a:lnTo>
                  <a:lnTo>
                    <a:pt x="4390" y="6578"/>
                  </a:lnTo>
                  <a:lnTo>
                    <a:pt x="4303" y="6777"/>
                  </a:lnTo>
                  <a:lnTo>
                    <a:pt x="4204" y="6976"/>
                  </a:lnTo>
                  <a:lnTo>
                    <a:pt x="4092" y="7163"/>
                  </a:lnTo>
                  <a:lnTo>
                    <a:pt x="3955" y="7324"/>
                  </a:lnTo>
                  <a:lnTo>
                    <a:pt x="3806" y="7473"/>
                  </a:lnTo>
                  <a:lnTo>
                    <a:pt x="3731" y="7536"/>
                  </a:lnTo>
                  <a:lnTo>
                    <a:pt x="3644" y="7598"/>
                  </a:lnTo>
                  <a:lnTo>
                    <a:pt x="3545" y="7635"/>
                  </a:lnTo>
                  <a:lnTo>
                    <a:pt x="3458" y="7685"/>
                  </a:lnTo>
                  <a:lnTo>
                    <a:pt x="3346" y="7710"/>
                  </a:lnTo>
                  <a:lnTo>
                    <a:pt x="3246" y="7735"/>
                  </a:lnTo>
                  <a:lnTo>
                    <a:pt x="3134" y="7747"/>
                  </a:lnTo>
                  <a:lnTo>
                    <a:pt x="2898" y="7747"/>
                  </a:lnTo>
                  <a:lnTo>
                    <a:pt x="2786" y="7735"/>
                  </a:lnTo>
                  <a:lnTo>
                    <a:pt x="2687" y="7710"/>
                  </a:lnTo>
                  <a:lnTo>
                    <a:pt x="2587" y="7672"/>
                  </a:lnTo>
                  <a:lnTo>
                    <a:pt x="2488" y="7623"/>
                  </a:lnTo>
                  <a:lnTo>
                    <a:pt x="2401" y="7573"/>
                  </a:lnTo>
                  <a:lnTo>
                    <a:pt x="2314" y="7498"/>
                  </a:lnTo>
                  <a:lnTo>
                    <a:pt x="2239" y="7424"/>
                  </a:lnTo>
                  <a:lnTo>
                    <a:pt x="2164" y="7337"/>
                  </a:lnTo>
                  <a:lnTo>
                    <a:pt x="2090" y="7262"/>
                  </a:lnTo>
                  <a:lnTo>
                    <a:pt x="2028" y="7163"/>
                  </a:lnTo>
                  <a:lnTo>
                    <a:pt x="1978" y="7076"/>
                  </a:lnTo>
                  <a:lnTo>
                    <a:pt x="1928" y="6976"/>
                  </a:lnTo>
                  <a:lnTo>
                    <a:pt x="1891" y="6877"/>
                  </a:lnTo>
                  <a:lnTo>
                    <a:pt x="1866" y="6777"/>
                  </a:lnTo>
                  <a:lnTo>
                    <a:pt x="1841" y="6665"/>
                  </a:lnTo>
                  <a:lnTo>
                    <a:pt x="150" y="6665"/>
                  </a:lnTo>
                  <a:lnTo>
                    <a:pt x="200" y="6939"/>
                  </a:lnTo>
                  <a:lnTo>
                    <a:pt x="262" y="7212"/>
                  </a:lnTo>
                  <a:lnTo>
                    <a:pt x="349" y="7461"/>
                  </a:lnTo>
                  <a:lnTo>
                    <a:pt x="461" y="7685"/>
                  </a:lnTo>
                  <a:lnTo>
                    <a:pt x="585" y="7909"/>
                  </a:lnTo>
                  <a:lnTo>
                    <a:pt x="735" y="8108"/>
                  </a:lnTo>
                  <a:lnTo>
                    <a:pt x="896" y="8282"/>
                  </a:lnTo>
                  <a:lnTo>
                    <a:pt x="1070" y="8456"/>
                  </a:lnTo>
                  <a:lnTo>
                    <a:pt x="1269" y="8593"/>
                  </a:lnTo>
                  <a:lnTo>
                    <a:pt x="1481" y="8729"/>
                  </a:lnTo>
                  <a:lnTo>
                    <a:pt x="1704" y="8829"/>
                  </a:lnTo>
                  <a:lnTo>
                    <a:pt x="1941" y="8916"/>
                  </a:lnTo>
                  <a:lnTo>
                    <a:pt x="2189" y="8990"/>
                  </a:lnTo>
                  <a:lnTo>
                    <a:pt x="2438" y="9040"/>
                  </a:lnTo>
                  <a:lnTo>
                    <a:pt x="2712" y="9065"/>
                  </a:lnTo>
                  <a:lnTo>
                    <a:pt x="2985" y="9078"/>
                  </a:lnTo>
                  <a:lnTo>
                    <a:pt x="3209" y="9065"/>
                  </a:lnTo>
                  <a:lnTo>
                    <a:pt x="3433" y="9053"/>
                  </a:lnTo>
                  <a:lnTo>
                    <a:pt x="3644" y="9015"/>
                  </a:lnTo>
                  <a:lnTo>
                    <a:pt x="3843" y="8978"/>
                  </a:lnTo>
                  <a:lnTo>
                    <a:pt x="4042" y="8916"/>
                  </a:lnTo>
                  <a:lnTo>
                    <a:pt x="4229" y="8841"/>
                  </a:lnTo>
                  <a:lnTo>
                    <a:pt x="4403" y="8767"/>
                  </a:lnTo>
                  <a:lnTo>
                    <a:pt x="4577" y="8667"/>
                  </a:lnTo>
                  <a:lnTo>
                    <a:pt x="4726" y="8568"/>
                  </a:lnTo>
                  <a:lnTo>
                    <a:pt x="4875" y="8456"/>
                  </a:lnTo>
                  <a:lnTo>
                    <a:pt x="5024" y="8331"/>
                  </a:lnTo>
                  <a:lnTo>
                    <a:pt x="5161" y="8195"/>
                  </a:lnTo>
                  <a:lnTo>
                    <a:pt x="5286" y="8058"/>
                  </a:lnTo>
                  <a:lnTo>
                    <a:pt x="5410" y="7921"/>
                  </a:lnTo>
                  <a:lnTo>
                    <a:pt x="5522" y="7772"/>
                  </a:lnTo>
                  <a:lnTo>
                    <a:pt x="5634" y="7610"/>
                  </a:lnTo>
                  <a:lnTo>
                    <a:pt x="5733" y="7436"/>
                  </a:lnTo>
                  <a:lnTo>
                    <a:pt x="5820" y="7274"/>
                  </a:lnTo>
                  <a:lnTo>
                    <a:pt x="5907" y="7088"/>
                  </a:lnTo>
                  <a:lnTo>
                    <a:pt x="5994" y="6914"/>
                  </a:lnTo>
                  <a:lnTo>
                    <a:pt x="6057" y="6727"/>
                  </a:lnTo>
                  <a:lnTo>
                    <a:pt x="6119" y="6541"/>
                  </a:lnTo>
                  <a:lnTo>
                    <a:pt x="6181" y="6342"/>
                  </a:lnTo>
                  <a:lnTo>
                    <a:pt x="6231" y="6143"/>
                  </a:lnTo>
                  <a:lnTo>
                    <a:pt x="6318" y="5733"/>
                  </a:lnTo>
                  <a:lnTo>
                    <a:pt x="6367" y="5322"/>
                  </a:lnTo>
                  <a:lnTo>
                    <a:pt x="6405" y="4924"/>
                  </a:lnTo>
                  <a:lnTo>
                    <a:pt x="6417" y="4514"/>
                  </a:lnTo>
                  <a:lnTo>
                    <a:pt x="6405" y="4104"/>
                  </a:lnTo>
                  <a:lnTo>
                    <a:pt x="6380" y="3693"/>
                  </a:lnTo>
                  <a:lnTo>
                    <a:pt x="6330" y="3283"/>
                  </a:lnTo>
                  <a:lnTo>
                    <a:pt x="6268" y="2885"/>
                  </a:lnTo>
                  <a:lnTo>
                    <a:pt x="6231" y="2674"/>
                  </a:lnTo>
                  <a:lnTo>
                    <a:pt x="6181" y="2487"/>
                  </a:lnTo>
                  <a:lnTo>
                    <a:pt x="6119" y="2301"/>
                  </a:lnTo>
                  <a:lnTo>
                    <a:pt x="6057" y="2114"/>
                  </a:lnTo>
                  <a:lnTo>
                    <a:pt x="5994" y="1928"/>
                  </a:lnTo>
                  <a:lnTo>
                    <a:pt x="5907" y="1753"/>
                  </a:lnTo>
                  <a:lnTo>
                    <a:pt x="5820" y="1592"/>
                  </a:lnTo>
                  <a:lnTo>
                    <a:pt x="5733" y="1430"/>
                  </a:lnTo>
                  <a:lnTo>
                    <a:pt x="5634" y="1269"/>
                  </a:lnTo>
                  <a:lnTo>
                    <a:pt x="5522" y="1119"/>
                  </a:lnTo>
                  <a:lnTo>
                    <a:pt x="5410" y="983"/>
                  </a:lnTo>
                  <a:lnTo>
                    <a:pt x="5286" y="846"/>
                  </a:lnTo>
                  <a:lnTo>
                    <a:pt x="5149" y="721"/>
                  </a:lnTo>
                  <a:lnTo>
                    <a:pt x="5012" y="597"/>
                  </a:lnTo>
                  <a:lnTo>
                    <a:pt x="4863" y="485"/>
                  </a:lnTo>
                  <a:lnTo>
                    <a:pt x="4701" y="386"/>
                  </a:lnTo>
                  <a:lnTo>
                    <a:pt x="4540" y="299"/>
                  </a:lnTo>
                  <a:lnTo>
                    <a:pt x="4353" y="212"/>
                  </a:lnTo>
                  <a:lnTo>
                    <a:pt x="4166" y="149"/>
                  </a:lnTo>
                  <a:lnTo>
                    <a:pt x="3968" y="87"/>
                  </a:lnTo>
                  <a:lnTo>
                    <a:pt x="3756" y="50"/>
                  </a:lnTo>
                  <a:lnTo>
                    <a:pt x="3532" y="25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508850" y="1986322"/>
              <a:ext cx="72904" cy="231870"/>
            </a:xfrm>
            <a:custGeom>
              <a:rect b="b" l="l" r="r" t="t"/>
              <a:pathLst>
                <a:path extrusionOk="0" h="17957" w="5646">
                  <a:moveTo>
                    <a:pt x="2823" y="1"/>
                  </a:moveTo>
                  <a:lnTo>
                    <a:pt x="2537" y="13"/>
                  </a:lnTo>
                  <a:lnTo>
                    <a:pt x="2251" y="63"/>
                  </a:lnTo>
                  <a:lnTo>
                    <a:pt x="1977" y="125"/>
                  </a:lnTo>
                  <a:lnTo>
                    <a:pt x="1729" y="225"/>
                  </a:lnTo>
                  <a:lnTo>
                    <a:pt x="1480" y="337"/>
                  </a:lnTo>
                  <a:lnTo>
                    <a:pt x="1244" y="486"/>
                  </a:lnTo>
                  <a:lnTo>
                    <a:pt x="1020" y="648"/>
                  </a:lnTo>
                  <a:lnTo>
                    <a:pt x="821" y="822"/>
                  </a:lnTo>
                  <a:lnTo>
                    <a:pt x="647" y="1033"/>
                  </a:lnTo>
                  <a:lnTo>
                    <a:pt x="485" y="1244"/>
                  </a:lnTo>
                  <a:lnTo>
                    <a:pt x="336" y="1481"/>
                  </a:lnTo>
                  <a:lnTo>
                    <a:pt x="224" y="1729"/>
                  </a:lnTo>
                  <a:lnTo>
                    <a:pt x="125" y="1978"/>
                  </a:lnTo>
                  <a:lnTo>
                    <a:pt x="63" y="2252"/>
                  </a:lnTo>
                  <a:lnTo>
                    <a:pt x="13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3" y="15420"/>
                  </a:lnTo>
                  <a:lnTo>
                    <a:pt x="63" y="15706"/>
                  </a:lnTo>
                  <a:lnTo>
                    <a:pt x="125" y="15980"/>
                  </a:lnTo>
                  <a:lnTo>
                    <a:pt x="224" y="16228"/>
                  </a:lnTo>
                  <a:lnTo>
                    <a:pt x="336" y="16477"/>
                  </a:lnTo>
                  <a:lnTo>
                    <a:pt x="485" y="16713"/>
                  </a:lnTo>
                  <a:lnTo>
                    <a:pt x="647" y="16925"/>
                  </a:lnTo>
                  <a:lnTo>
                    <a:pt x="821" y="17136"/>
                  </a:lnTo>
                  <a:lnTo>
                    <a:pt x="1020" y="17310"/>
                  </a:lnTo>
                  <a:lnTo>
                    <a:pt x="1244" y="17472"/>
                  </a:lnTo>
                  <a:lnTo>
                    <a:pt x="1480" y="17621"/>
                  </a:lnTo>
                  <a:lnTo>
                    <a:pt x="1729" y="17733"/>
                  </a:lnTo>
                  <a:lnTo>
                    <a:pt x="1977" y="17832"/>
                  </a:lnTo>
                  <a:lnTo>
                    <a:pt x="2251" y="17895"/>
                  </a:lnTo>
                  <a:lnTo>
                    <a:pt x="2537" y="17944"/>
                  </a:lnTo>
                  <a:lnTo>
                    <a:pt x="2823" y="17957"/>
                  </a:lnTo>
                  <a:lnTo>
                    <a:pt x="3109" y="17944"/>
                  </a:lnTo>
                  <a:lnTo>
                    <a:pt x="3395" y="17895"/>
                  </a:lnTo>
                  <a:lnTo>
                    <a:pt x="3656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402" y="17472"/>
                  </a:lnTo>
                  <a:lnTo>
                    <a:pt x="4614" y="17310"/>
                  </a:lnTo>
                  <a:lnTo>
                    <a:pt x="4813" y="17136"/>
                  </a:lnTo>
                  <a:lnTo>
                    <a:pt x="4999" y="16925"/>
                  </a:lnTo>
                  <a:lnTo>
                    <a:pt x="5161" y="16713"/>
                  </a:lnTo>
                  <a:lnTo>
                    <a:pt x="5298" y="16477"/>
                  </a:lnTo>
                  <a:lnTo>
                    <a:pt x="5422" y="16228"/>
                  </a:lnTo>
                  <a:lnTo>
                    <a:pt x="5521" y="15980"/>
                  </a:lnTo>
                  <a:lnTo>
                    <a:pt x="5584" y="15706"/>
                  </a:lnTo>
                  <a:lnTo>
                    <a:pt x="5633" y="15420"/>
                  </a:lnTo>
                  <a:lnTo>
                    <a:pt x="5646" y="15134"/>
                  </a:lnTo>
                  <a:lnTo>
                    <a:pt x="5646" y="2824"/>
                  </a:lnTo>
                  <a:lnTo>
                    <a:pt x="5633" y="2538"/>
                  </a:lnTo>
                  <a:lnTo>
                    <a:pt x="5584" y="2252"/>
                  </a:lnTo>
                  <a:lnTo>
                    <a:pt x="5521" y="1978"/>
                  </a:lnTo>
                  <a:lnTo>
                    <a:pt x="5422" y="1729"/>
                  </a:lnTo>
                  <a:lnTo>
                    <a:pt x="5298" y="1481"/>
                  </a:lnTo>
                  <a:lnTo>
                    <a:pt x="5161" y="1244"/>
                  </a:lnTo>
                  <a:lnTo>
                    <a:pt x="4999" y="1033"/>
                  </a:lnTo>
                  <a:lnTo>
                    <a:pt x="4813" y="822"/>
                  </a:lnTo>
                  <a:lnTo>
                    <a:pt x="4614" y="648"/>
                  </a:lnTo>
                  <a:lnTo>
                    <a:pt x="4402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56" y="125"/>
                  </a:lnTo>
                  <a:lnTo>
                    <a:pt x="3395" y="63"/>
                  </a:lnTo>
                  <a:lnTo>
                    <a:pt x="3109" y="13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848113" y="1986322"/>
              <a:ext cx="72917" cy="231870"/>
            </a:xfrm>
            <a:custGeom>
              <a:rect b="b" l="l" r="r" t="t"/>
              <a:pathLst>
                <a:path extrusionOk="0" h="17957" w="5647">
                  <a:moveTo>
                    <a:pt x="2824" y="1"/>
                  </a:moveTo>
                  <a:lnTo>
                    <a:pt x="2538" y="13"/>
                  </a:lnTo>
                  <a:lnTo>
                    <a:pt x="2252" y="63"/>
                  </a:lnTo>
                  <a:lnTo>
                    <a:pt x="1990" y="125"/>
                  </a:lnTo>
                  <a:lnTo>
                    <a:pt x="1729" y="225"/>
                  </a:lnTo>
                  <a:lnTo>
                    <a:pt x="1481" y="337"/>
                  </a:lnTo>
                  <a:lnTo>
                    <a:pt x="1244" y="486"/>
                  </a:lnTo>
                  <a:lnTo>
                    <a:pt x="1033" y="648"/>
                  </a:lnTo>
                  <a:lnTo>
                    <a:pt x="834" y="822"/>
                  </a:lnTo>
                  <a:lnTo>
                    <a:pt x="648" y="1033"/>
                  </a:lnTo>
                  <a:lnTo>
                    <a:pt x="486" y="1244"/>
                  </a:lnTo>
                  <a:lnTo>
                    <a:pt x="349" y="1481"/>
                  </a:lnTo>
                  <a:lnTo>
                    <a:pt x="225" y="1729"/>
                  </a:lnTo>
                  <a:lnTo>
                    <a:pt x="125" y="1978"/>
                  </a:lnTo>
                  <a:lnTo>
                    <a:pt x="63" y="2252"/>
                  </a:lnTo>
                  <a:lnTo>
                    <a:pt x="13" y="2538"/>
                  </a:lnTo>
                  <a:lnTo>
                    <a:pt x="1" y="2824"/>
                  </a:lnTo>
                  <a:lnTo>
                    <a:pt x="1" y="15134"/>
                  </a:lnTo>
                  <a:lnTo>
                    <a:pt x="13" y="15420"/>
                  </a:lnTo>
                  <a:lnTo>
                    <a:pt x="63" y="15706"/>
                  </a:lnTo>
                  <a:lnTo>
                    <a:pt x="125" y="15980"/>
                  </a:lnTo>
                  <a:lnTo>
                    <a:pt x="225" y="16228"/>
                  </a:lnTo>
                  <a:lnTo>
                    <a:pt x="349" y="16477"/>
                  </a:lnTo>
                  <a:lnTo>
                    <a:pt x="486" y="16713"/>
                  </a:lnTo>
                  <a:lnTo>
                    <a:pt x="648" y="16925"/>
                  </a:lnTo>
                  <a:lnTo>
                    <a:pt x="834" y="17136"/>
                  </a:lnTo>
                  <a:lnTo>
                    <a:pt x="1033" y="17310"/>
                  </a:lnTo>
                  <a:lnTo>
                    <a:pt x="1244" y="17472"/>
                  </a:lnTo>
                  <a:lnTo>
                    <a:pt x="1481" y="17621"/>
                  </a:lnTo>
                  <a:lnTo>
                    <a:pt x="1729" y="17733"/>
                  </a:lnTo>
                  <a:lnTo>
                    <a:pt x="1990" y="17832"/>
                  </a:lnTo>
                  <a:lnTo>
                    <a:pt x="2252" y="17895"/>
                  </a:lnTo>
                  <a:lnTo>
                    <a:pt x="2538" y="17944"/>
                  </a:lnTo>
                  <a:lnTo>
                    <a:pt x="2824" y="17957"/>
                  </a:lnTo>
                  <a:lnTo>
                    <a:pt x="3110" y="17944"/>
                  </a:lnTo>
                  <a:lnTo>
                    <a:pt x="3396" y="17895"/>
                  </a:lnTo>
                  <a:lnTo>
                    <a:pt x="3669" y="17832"/>
                  </a:lnTo>
                  <a:lnTo>
                    <a:pt x="3918" y="17733"/>
                  </a:lnTo>
                  <a:lnTo>
                    <a:pt x="4167" y="17621"/>
                  </a:lnTo>
                  <a:lnTo>
                    <a:pt x="4403" y="17472"/>
                  </a:lnTo>
                  <a:lnTo>
                    <a:pt x="4627" y="17310"/>
                  </a:lnTo>
                  <a:lnTo>
                    <a:pt x="4826" y="17136"/>
                  </a:lnTo>
                  <a:lnTo>
                    <a:pt x="5000" y="16925"/>
                  </a:lnTo>
                  <a:lnTo>
                    <a:pt x="5161" y="16713"/>
                  </a:lnTo>
                  <a:lnTo>
                    <a:pt x="5311" y="16477"/>
                  </a:lnTo>
                  <a:lnTo>
                    <a:pt x="5422" y="16228"/>
                  </a:lnTo>
                  <a:lnTo>
                    <a:pt x="5522" y="15980"/>
                  </a:lnTo>
                  <a:lnTo>
                    <a:pt x="5584" y="15706"/>
                  </a:lnTo>
                  <a:lnTo>
                    <a:pt x="5634" y="15420"/>
                  </a:lnTo>
                  <a:lnTo>
                    <a:pt x="5646" y="15134"/>
                  </a:lnTo>
                  <a:lnTo>
                    <a:pt x="5646" y="2824"/>
                  </a:lnTo>
                  <a:lnTo>
                    <a:pt x="5634" y="2538"/>
                  </a:lnTo>
                  <a:lnTo>
                    <a:pt x="5584" y="2252"/>
                  </a:lnTo>
                  <a:lnTo>
                    <a:pt x="5522" y="1978"/>
                  </a:lnTo>
                  <a:lnTo>
                    <a:pt x="5422" y="1729"/>
                  </a:lnTo>
                  <a:lnTo>
                    <a:pt x="5311" y="1481"/>
                  </a:lnTo>
                  <a:lnTo>
                    <a:pt x="5161" y="1244"/>
                  </a:lnTo>
                  <a:lnTo>
                    <a:pt x="5000" y="1033"/>
                  </a:lnTo>
                  <a:lnTo>
                    <a:pt x="4826" y="822"/>
                  </a:lnTo>
                  <a:lnTo>
                    <a:pt x="4627" y="648"/>
                  </a:lnTo>
                  <a:lnTo>
                    <a:pt x="4403" y="486"/>
                  </a:lnTo>
                  <a:lnTo>
                    <a:pt x="4167" y="337"/>
                  </a:lnTo>
                  <a:lnTo>
                    <a:pt x="3918" y="225"/>
                  </a:lnTo>
                  <a:lnTo>
                    <a:pt x="3669" y="125"/>
                  </a:lnTo>
                  <a:lnTo>
                    <a:pt x="3396" y="63"/>
                  </a:lnTo>
                  <a:lnTo>
                    <a:pt x="3110" y="13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187544" y="1986322"/>
              <a:ext cx="72749" cy="231870"/>
            </a:xfrm>
            <a:custGeom>
              <a:rect b="b" l="l" r="r" t="t"/>
              <a:pathLst>
                <a:path extrusionOk="0" h="17957" w="5634">
                  <a:moveTo>
                    <a:pt x="2811" y="1"/>
                  </a:moveTo>
                  <a:lnTo>
                    <a:pt x="2525" y="13"/>
                  </a:lnTo>
                  <a:lnTo>
                    <a:pt x="2252" y="63"/>
                  </a:lnTo>
                  <a:lnTo>
                    <a:pt x="1978" y="125"/>
                  </a:lnTo>
                  <a:lnTo>
                    <a:pt x="1717" y="225"/>
                  </a:lnTo>
                  <a:lnTo>
                    <a:pt x="1468" y="337"/>
                  </a:lnTo>
                  <a:lnTo>
                    <a:pt x="1244" y="486"/>
                  </a:lnTo>
                  <a:lnTo>
                    <a:pt x="1021" y="648"/>
                  </a:lnTo>
                  <a:lnTo>
                    <a:pt x="822" y="822"/>
                  </a:lnTo>
                  <a:lnTo>
                    <a:pt x="635" y="1033"/>
                  </a:lnTo>
                  <a:lnTo>
                    <a:pt x="473" y="1244"/>
                  </a:lnTo>
                  <a:lnTo>
                    <a:pt x="337" y="1481"/>
                  </a:lnTo>
                  <a:lnTo>
                    <a:pt x="212" y="1729"/>
                  </a:lnTo>
                  <a:lnTo>
                    <a:pt x="125" y="1978"/>
                  </a:lnTo>
                  <a:lnTo>
                    <a:pt x="51" y="2252"/>
                  </a:lnTo>
                  <a:lnTo>
                    <a:pt x="13" y="2538"/>
                  </a:lnTo>
                  <a:lnTo>
                    <a:pt x="1" y="2824"/>
                  </a:lnTo>
                  <a:lnTo>
                    <a:pt x="1" y="15134"/>
                  </a:lnTo>
                  <a:lnTo>
                    <a:pt x="13" y="15420"/>
                  </a:lnTo>
                  <a:lnTo>
                    <a:pt x="51" y="15706"/>
                  </a:lnTo>
                  <a:lnTo>
                    <a:pt x="125" y="15980"/>
                  </a:lnTo>
                  <a:lnTo>
                    <a:pt x="212" y="16228"/>
                  </a:lnTo>
                  <a:lnTo>
                    <a:pt x="337" y="16477"/>
                  </a:lnTo>
                  <a:lnTo>
                    <a:pt x="473" y="16713"/>
                  </a:lnTo>
                  <a:lnTo>
                    <a:pt x="635" y="16925"/>
                  </a:lnTo>
                  <a:lnTo>
                    <a:pt x="822" y="17136"/>
                  </a:lnTo>
                  <a:lnTo>
                    <a:pt x="1021" y="17310"/>
                  </a:lnTo>
                  <a:lnTo>
                    <a:pt x="1244" y="17472"/>
                  </a:lnTo>
                  <a:lnTo>
                    <a:pt x="1468" y="17621"/>
                  </a:lnTo>
                  <a:lnTo>
                    <a:pt x="1717" y="17733"/>
                  </a:lnTo>
                  <a:lnTo>
                    <a:pt x="1978" y="17832"/>
                  </a:lnTo>
                  <a:lnTo>
                    <a:pt x="2252" y="17895"/>
                  </a:lnTo>
                  <a:lnTo>
                    <a:pt x="2525" y="17944"/>
                  </a:lnTo>
                  <a:lnTo>
                    <a:pt x="2811" y="17957"/>
                  </a:lnTo>
                  <a:lnTo>
                    <a:pt x="3110" y="17944"/>
                  </a:lnTo>
                  <a:lnTo>
                    <a:pt x="3383" y="17895"/>
                  </a:lnTo>
                  <a:lnTo>
                    <a:pt x="3657" y="17832"/>
                  </a:lnTo>
                  <a:lnTo>
                    <a:pt x="3918" y="17733"/>
                  </a:lnTo>
                  <a:lnTo>
                    <a:pt x="4167" y="17621"/>
                  </a:lnTo>
                  <a:lnTo>
                    <a:pt x="4390" y="17472"/>
                  </a:lnTo>
                  <a:lnTo>
                    <a:pt x="4614" y="17310"/>
                  </a:lnTo>
                  <a:lnTo>
                    <a:pt x="4813" y="17136"/>
                  </a:lnTo>
                  <a:lnTo>
                    <a:pt x="5000" y="16925"/>
                  </a:lnTo>
                  <a:lnTo>
                    <a:pt x="5161" y="16713"/>
                  </a:lnTo>
                  <a:lnTo>
                    <a:pt x="5298" y="16477"/>
                  </a:lnTo>
                  <a:lnTo>
                    <a:pt x="5422" y="16228"/>
                  </a:lnTo>
                  <a:lnTo>
                    <a:pt x="5509" y="15980"/>
                  </a:lnTo>
                  <a:lnTo>
                    <a:pt x="5584" y="15706"/>
                  </a:lnTo>
                  <a:lnTo>
                    <a:pt x="5621" y="15420"/>
                  </a:lnTo>
                  <a:lnTo>
                    <a:pt x="5634" y="15134"/>
                  </a:lnTo>
                  <a:lnTo>
                    <a:pt x="5634" y="2824"/>
                  </a:lnTo>
                  <a:lnTo>
                    <a:pt x="5621" y="2538"/>
                  </a:lnTo>
                  <a:lnTo>
                    <a:pt x="5584" y="2252"/>
                  </a:lnTo>
                  <a:lnTo>
                    <a:pt x="5509" y="1978"/>
                  </a:lnTo>
                  <a:lnTo>
                    <a:pt x="5422" y="1729"/>
                  </a:lnTo>
                  <a:lnTo>
                    <a:pt x="5298" y="1481"/>
                  </a:lnTo>
                  <a:lnTo>
                    <a:pt x="5161" y="1244"/>
                  </a:lnTo>
                  <a:lnTo>
                    <a:pt x="5000" y="1033"/>
                  </a:lnTo>
                  <a:lnTo>
                    <a:pt x="4813" y="822"/>
                  </a:lnTo>
                  <a:lnTo>
                    <a:pt x="4614" y="648"/>
                  </a:lnTo>
                  <a:lnTo>
                    <a:pt x="4390" y="486"/>
                  </a:lnTo>
                  <a:lnTo>
                    <a:pt x="4167" y="337"/>
                  </a:lnTo>
                  <a:lnTo>
                    <a:pt x="3918" y="225"/>
                  </a:lnTo>
                  <a:lnTo>
                    <a:pt x="3657" y="125"/>
                  </a:lnTo>
                  <a:lnTo>
                    <a:pt x="3383" y="63"/>
                  </a:lnTo>
                  <a:lnTo>
                    <a:pt x="3110" y="13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526820" y="1986322"/>
              <a:ext cx="72904" cy="231870"/>
            </a:xfrm>
            <a:custGeom>
              <a:rect b="b" l="l" r="r" t="t"/>
              <a:pathLst>
                <a:path extrusionOk="0" h="17957" w="5646">
                  <a:moveTo>
                    <a:pt x="2823" y="1"/>
                  </a:moveTo>
                  <a:lnTo>
                    <a:pt x="2537" y="13"/>
                  </a:lnTo>
                  <a:lnTo>
                    <a:pt x="2251" y="63"/>
                  </a:lnTo>
                  <a:lnTo>
                    <a:pt x="1978" y="125"/>
                  </a:lnTo>
                  <a:lnTo>
                    <a:pt x="1716" y="225"/>
                  </a:lnTo>
                  <a:lnTo>
                    <a:pt x="1480" y="337"/>
                  </a:lnTo>
                  <a:lnTo>
                    <a:pt x="1244" y="486"/>
                  </a:lnTo>
                  <a:lnTo>
                    <a:pt x="1020" y="648"/>
                  </a:lnTo>
                  <a:lnTo>
                    <a:pt x="821" y="822"/>
                  </a:lnTo>
                  <a:lnTo>
                    <a:pt x="647" y="1033"/>
                  </a:lnTo>
                  <a:lnTo>
                    <a:pt x="485" y="1244"/>
                  </a:lnTo>
                  <a:lnTo>
                    <a:pt x="336" y="1481"/>
                  </a:lnTo>
                  <a:lnTo>
                    <a:pt x="224" y="1729"/>
                  </a:lnTo>
                  <a:lnTo>
                    <a:pt x="125" y="1978"/>
                  </a:lnTo>
                  <a:lnTo>
                    <a:pt x="50" y="2252"/>
                  </a:lnTo>
                  <a:lnTo>
                    <a:pt x="13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3" y="15420"/>
                  </a:lnTo>
                  <a:lnTo>
                    <a:pt x="50" y="15706"/>
                  </a:lnTo>
                  <a:lnTo>
                    <a:pt x="125" y="15980"/>
                  </a:lnTo>
                  <a:lnTo>
                    <a:pt x="224" y="16228"/>
                  </a:lnTo>
                  <a:lnTo>
                    <a:pt x="336" y="16477"/>
                  </a:lnTo>
                  <a:lnTo>
                    <a:pt x="485" y="16713"/>
                  </a:lnTo>
                  <a:lnTo>
                    <a:pt x="647" y="16925"/>
                  </a:lnTo>
                  <a:lnTo>
                    <a:pt x="821" y="17136"/>
                  </a:lnTo>
                  <a:lnTo>
                    <a:pt x="1020" y="17310"/>
                  </a:lnTo>
                  <a:lnTo>
                    <a:pt x="1244" y="17472"/>
                  </a:lnTo>
                  <a:lnTo>
                    <a:pt x="1480" y="17621"/>
                  </a:lnTo>
                  <a:lnTo>
                    <a:pt x="1716" y="17733"/>
                  </a:lnTo>
                  <a:lnTo>
                    <a:pt x="1978" y="17832"/>
                  </a:lnTo>
                  <a:lnTo>
                    <a:pt x="2251" y="17895"/>
                  </a:lnTo>
                  <a:lnTo>
                    <a:pt x="2537" y="17944"/>
                  </a:lnTo>
                  <a:lnTo>
                    <a:pt x="2823" y="17957"/>
                  </a:lnTo>
                  <a:lnTo>
                    <a:pt x="3109" y="17944"/>
                  </a:lnTo>
                  <a:lnTo>
                    <a:pt x="3395" y="17895"/>
                  </a:lnTo>
                  <a:lnTo>
                    <a:pt x="3656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402" y="17472"/>
                  </a:lnTo>
                  <a:lnTo>
                    <a:pt x="4614" y="17310"/>
                  </a:lnTo>
                  <a:lnTo>
                    <a:pt x="4813" y="17136"/>
                  </a:lnTo>
                  <a:lnTo>
                    <a:pt x="4999" y="16925"/>
                  </a:lnTo>
                  <a:lnTo>
                    <a:pt x="5161" y="16713"/>
                  </a:lnTo>
                  <a:lnTo>
                    <a:pt x="5298" y="16477"/>
                  </a:lnTo>
                  <a:lnTo>
                    <a:pt x="5422" y="16228"/>
                  </a:lnTo>
                  <a:lnTo>
                    <a:pt x="5521" y="15980"/>
                  </a:lnTo>
                  <a:lnTo>
                    <a:pt x="5584" y="15706"/>
                  </a:lnTo>
                  <a:lnTo>
                    <a:pt x="5633" y="15420"/>
                  </a:lnTo>
                  <a:lnTo>
                    <a:pt x="5646" y="15134"/>
                  </a:lnTo>
                  <a:lnTo>
                    <a:pt x="5646" y="2824"/>
                  </a:lnTo>
                  <a:lnTo>
                    <a:pt x="5633" y="2538"/>
                  </a:lnTo>
                  <a:lnTo>
                    <a:pt x="5584" y="2252"/>
                  </a:lnTo>
                  <a:lnTo>
                    <a:pt x="5521" y="1978"/>
                  </a:lnTo>
                  <a:lnTo>
                    <a:pt x="5422" y="1729"/>
                  </a:lnTo>
                  <a:lnTo>
                    <a:pt x="5298" y="1481"/>
                  </a:lnTo>
                  <a:lnTo>
                    <a:pt x="5161" y="1244"/>
                  </a:lnTo>
                  <a:lnTo>
                    <a:pt x="4999" y="1033"/>
                  </a:lnTo>
                  <a:lnTo>
                    <a:pt x="4813" y="822"/>
                  </a:lnTo>
                  <a:lnTo>
                    <a:pt x="4614" y="648"/>
                  </a:lnTo>
                  <a:lnTo>
                    <a:pt x="4402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56" y="125"/>
                  </a:lnTo>
                  <a:lnTo>
                    <a:pt x="3395" y="63"/>
                  </a:lnTo>
                  <a:lnTo>
                    <a:pt x="3109" y="13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866096" y="1986322"/>
              <a:ext cx="72904" cy="231870"/>
            </a:xfrm>
            <a:custGeom>
              <a:rect b="b" l="l" r="r" t="t"/>
              <a:pathLst>
                <a:path extrusionOk="0" h="17957" w="5646">
                  <a:moveTo>
                    <a:pt x="2823" y="1"/>
                  </a:moveTo>
                  <a:lnTo>
                    <a:pt x="2537" y="13"/>
                  </a:lnTo>
                  <a:lnTo>
                    <a:pt x="2251" y="63"/>
                  </a:lnTo>
                  <a:lnTo>
                    <a:pt x="1990" y="125"/>
                  </a:lnTo>
                  <a:lnTo>
                    <a:pt x="1728" y="225"/>
                  </a:lnTo>
                  <a:lnTo>
                    <a:pt x="1480" y="337"/>
                  </a:lnTo>
                  <a:lnTo>
                    <a:pt x="1244" y="486"/>
                  </a:lnTo>
                  <a:lnTo>
                    <a:pt x="1032" y="648"/>
                  </a:lnTo>
                  <a:lnTo>
                    <a:pt x="833" y="822"/>
                  </a:lnTo>
                  <a:lnTo>
                    <a:pt x="647" y="1033"/>
                  </a:lnTo>
                  <a:lnTo>
                    <a:pt x="485" y="1244"/>
                  </a:lnTo>
                  <a:lnTo>
                    <a:pt x="348" y="1481"/>
                  </a:lnTo>
                  <a:lnTo>
                    <a:pt x="224" y="1729"/>
                  </a:lnTo>
                  <a:lnTo>
                    <a:pt x="124" y="1978"/>
                  </a:lnTo>
                  <a:lnTo>
                    <a:pt x="62" y="2252"/>
                  </a:lnTo>
                  <a:lnTo>
                    <a:pt x="12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2" y="15420"/>
                  </a:lnTo>
                  <a:lnTo>
                    <a:pt x="62" y="15706"/>
                  </a:lnTo>
                  <a:lnTo>
                    <a:pt x="124" y="15980"/>
                  </a:lnTo>
                  <a:lnTo>
                    <a:pt x="224" y="16228"/>
                  </a:lnTo>
                  <a:lnTo>
                    <a:pt x="348" y="16477"/>
                  </a:lnTo>
                  <a:lnTo>
                    <a:pt x="485" y="16713"/>
                  </a:lnTo>
                  <a:lnTo>
                    <a:pt x="647" y="16925"/>
                  </a:lnTo>
                  <a:lnTo>
                    <a:pt x="833" y="17136"/>
                  </a:lnTo>
                  <a:lnTo>
                    <a:pt x="1032" y="17310"/>
                  </a:lnTo>
                  <a:lnTo>
                    <a:pt x="1244" y="17472"/>
                  </a:lnTo>
                  <a:lnTo>
                    <a:pt x="1480" y="17621"/>
                  </a:lnTo>
                  <a:lnTo>
                    <a:pt x="1728" y="17733"/>
                  </a:lnTo>
                  <a:lnTo>
                    <a:pt x="1990" y="17832"/>
                  </a:lnTo>
                  <a:lnTo>
                    <a:pt x="2251" y="17895"/>
                  </a:lnTo>
                  <a:lnTo>
                    <a:pt x="2537" y="17944"/>
                  </a:lnTo>
                  <a:lnTo>
                    <a:pt x="2823" y="17957"/>
                  </a:lnTo>
                  <a:lnTo>
                    <a:pt x="3109" y="17944"/>
                  </a:lnTo>
                  <a:lnTo>
                    <a:pt x="3395" y="17895"/>
                  </a:lnTo>
                  <a:lnTo>
                    <a:pt x="3668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402" y="17472"/>
                  </a:lnTo>
                  <a:lnTo>
                    <a:pt x="4613" y="17310"/>
                  </a:lnTo>
                  <a:lnTo>
                    <a:pt x="4825" y="17136"/>
                  </a:lnTo>
                  <a:lnTo>
                    <a:pt x="4999" y="16925"/>
                  </a:lnTo>
                  <a:lnTo>
                    <a:pt x="5160" y="16713"/>
                  </a:lnTo>
                  <a:lnTo>
                    <a:pt x="5310" y="16477"/>
                  </a:lnTo>
                  <a:lnTo>
                    <a:pt x="5422" y="16228"/>
                  </a:lnTo>
                  <a:lnTo>
                    <a:pt x="5521" y="15980"/>
                  </a:lnTo>
                  <a:lnTo>
                    <a:pt x="5583" y="15706"/>
                  </a:lnTo>
                  <a:lnTo>
                    <a:pt x="5633" y="15420"/>
                  </a:lnTo>
                  <a:lnTo>
                    <a:pt x="5645" y="15134"/>
                  </a:lnTo>
                  <a:lnTo>
                    <a:pt x="5645" y="2824"/>
                  </a:lnTo>
                  <a:lnTo>
                    <a:pt x="5633" y="2538"/>
                  </a:lnTo>
                  <a:lnTo>
                    <a:pt x="5583" y="2252"/>
                  </a:lnTo>
                  <a:lnTo>
                    <a:pt x="5521" y="1978"/>
                  </a:lnTo>
                  <a:lnTo>
                    <a:pt x="5422" y="1729"/>
                  </a:lnTo>
                  <a:lnTo>
                    <a:pt x="5310" y="1481"/>
                  </a:lnTo>
                  <a:lnTo>
                    <a:pt x="5160" y="1244"/>
                  </a:lnTo>
                  <a:lnTo>
                    <a:pt x="4999" y="1033"/>
                  </a:lnTo>
                  <a:lnTo>
                    <a:pt x="4825" y="822"/>
                  </a:lnTo>
                  <a:lnTo>
                    <a:pt x="4613" y="648"/>
                  </a:lnTo>
                  <a:lnTo>
                    <a:pt x="4402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68" y="125"/>
                  </a:lnTo>
                  <a:lnTo>
                    <a:pt x="3395" y="63"/>
                  </a:lnTo>
                  <a:lnTo>
                    <a:pt x="3109" y="13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205527" y="1986322"/>
              <a:ext cx="72736" cy="231870"/>
            </a:xfrm>
            <a:custGeom>
              <a:rect b="b" l="l" r="r" t="t"/>
              <a:pathLst>
                <a:path extrusionOk="0" h="17957" w="5633">
                  <a:moveTo>
                    <a:pt x="2810" y="1"/>
                  </a:moveTo>
                  <a:lnTo>
                    <a:pt x="2524" y="13"/>
                  </a:lnTo>
                  <a:lnTo>
                    <a:pt x="2251" y="63"/>
                  </a:lnTo>
                  <a:lnTo>
                    <a:pt x="1977" y="125"/>
                  </a:lnTo>
                  <a:lnTo>
                    <a:pt x="1716" y="225"/>
                  </a:lnTo>
                  <a:lnTo>
                    <a:pt x="1467" y="337"/>
                  </a:lnTo>
                  <a:lnTo>
                    <a:pt x="1244" y="486"/>
                  </a:lnTo>
                  <a:lnTo>
                    <a:pt x="1020" y="648"/>
                  </a:lnTo>
                  <a:lnTo>
                    <a:pt x="821" y="822"/>
                  </a:lnTo>
                  <a:lnTo>
                    <a:pt x="634" y="1033"/>
                  </a:lnTo>
                  <a:lnTo>
                    <a:pt x="473" y="1244"/>
                  </a:lnTo>
                  <a:lnTo>
                    <a:pt x="336" y="1481"/>
                  </a:lnTo>
                  <a:lnTo>
                    <a:pt x="211" y="1729"/>
                  </a:lnTo>
                  <a:lnTo>
                    <a:pt x="124" y="1978"/>
                  </a:lnTo>
                  <a:lnTo>
                    <a:pt x="50" y="2252"/>
                  </a:lnTo>
                  <a:lnTo>
                    <a:pt x="12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2" y="15420"/>
                  </a:lnTo>
                  <a:lnTo>
                    <a:pt x="50" y="15706"/>
                  </a:lnTo>
                  <a:lnTo>
                    <a:pt x="124" y="15980"/>
                  </a:lnTo>
                  <a:lnTo>
                    <a:pt x="211" y="16228"/>
                  </a:lnTo>
                  <a:lnTo>
                    <a:pt x="336" y="16477"/>
                  </a:lnTo>
                  <a:lnTo>
                    <a:pt x="473" y="16713"/>
                  </a:lnTo>
                  <a:lnTo>
                    <a:pt x="634" y="16925"/>
                  </a:lnTo>
                  <a:lnTo>
                    <a:pt x="821" y="17136"/>
                  </a:lnTo>
                  <a:lnTo>
                    <a:pt x="1020" y="17310"/>
                  </a:lnTo>
                  <a:lnTo>
                    <a:pt x="1244" y="17472"/>
                  </a:lnTo>
                  <a:lnTo>
                    <a:pt x="1467" y="17621"/>
                  </a:lnTo>
                  <a:lnTo>
                    <a:pt x="1716" y="17733"/>
                  </a:lnTo>
                  <a:lnTo>
                    <a:pt x="1977" y="17832"/>
                  </a:lnTo>
                  <a:lnTo>
                    <a:pt x="2251" y="17895"/>
                  </a:lnTo>
                  <a:lnTo>
                    <a:pt x="2524" y="17944"/>
                  </a:lnTo>
                  <a:lnTo>
                    <a:pt x="2810" y="17957"/>
                  </a:lnTo>
                  <a:lnTo>
                    <a:pt x="3109" y="17944"/>
                  </a:lnTo>
                  <a:lnTo>
                    <a:pt x="3382" y="17895"/>
                  </a:lnTo>
                  <a:lnTo>
                    <a:pt x="3656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390" y="17472"/>
                  </a:lnTo>
                  <a:lnTo>
                    <a:pt x="4613" y="17310"/>
                  </a:lnTo>
                  <a:lnTo>
                    <a:pt x="4812" y="17136"/>
                  </a:lnTo>
                  <a:lnTo>
                    <a:pt x="4999" y="16925"/>
                  </a:lnTo>
                  <a:lnTo>
                    <a:pt x="5160" y="16713"/>
                  </a:lnTo>
                  <a:lnTo>
                    <a:pt x="5297" y="16477"/>
                  </a:lnTo>
                  <a:lnTo>
                    <a:pt x="5422" y="16228"/>
                  </a:lnTo>
                  <a:lnTo>
                    <a:pt x="5509" y="15980"/>
                  </a:lnTo>
                  <a:lnTo>
                    <a:pt x="5583" y="15706"/>
                  </a:lnTo>
                  <a:lnTo>
                    <a:pt x="5621" y="15420"/>
                  </a:lnTo>
                  <a:lnTo>
                    <a:pt x="5633" y="15134"/>
                  </a:lnTo>
                  <a:lnTo>
                    <a:pt x="5633" y="2824"/>
                  </a:lnTo>
                  <a:lnTo>
                    <a:pt x="5621" y="2538"/>
                  </a:lnTo>
                  <a:lnTo>
                    <a:pt x="5583" y="2252"/>
                  </a:lnTo>
                  <a:lnTo>
                    <a:pt x="5509" y="1978"/>
                  </a:lnTo>
                  <a:lnTo>
                    <a:pt x="5422" y="1729"/>
                  </a:lnTo>
                  <a:lnTo>
                    <a:pt x="5297" y="1481"/>
                  </a:lnTo>
                  <a:lnTo>
                    <a:pt x="5160" y="1244"/>
                  </a:lnTo>
                  <a:lnTo>
                    <a:pt x="4999" y="1033"/>
                  </a:lnTo>
                  <a:lnTo>
                    <a:pt x="4812" y="822"/>
                  </a:lnTo>
                  <a:lnTo>
                    <a:pt x="4613" y="648"/>
                  </a:lnTo>
                  <a:lnTo>
                    <a:pt x="4390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56" y="125"/>
                  </a:lnTo>
                  <a:lnTo>
                    <a:pt x="3382" y="63"/>
                  </a:lnTo>
                  <a:lnTo>
                    <a:pt x="3109" y="13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5398707" y="2319012"/>
              <a:ext cx="1967387" cy="58145"/>
            </a:xfrm>
            <a:custGeom>
              <a:rect b="b" l="l" r="r" t="t"/>
              <a:pathLst>
                <a:path extrusionOk="0" h="4503" w="152363">
                  <a:moveTo>
                    <a:pt x="0" y="1"/>
                  </a:moveTo>
                  <a:lnTo>
                    <a:pt x="0" y="4502"/>
                  </a:lnTo>
                  <a:lnTo>
                    <a:pt x="152363" y="4502"/>
                  </a:lnTo>
                  <a:lnTo>
                    <a:pt x="1523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634067" y="2505430"/>
              <a:ext cx="223838" cy="284850"/>
            </a:xfrm>
            <a:custGeom>
              <a:rect b="b" l="l" r="r" t="t"/>
              <a:pathLst>
                <a:path extrusionOk="0" h="22060" w="17335">
                  <a:moveTo>
                    <a:pt x="8220" y="0"/>
                  </a:moveTo>
                  <a:lnTo>
                    <a:pt x="7784" y="38"/>
                  </a:lnTo>
                  <a:lnTo>
                    <a:pt x="7349" y="100"/>
                  </a:lnTo>
                  <a:lnTo>
                    <a:pt x="6914" y="175"/>
                  </a:lnTo>
                  <a:lnTo>
                    <a:pt x="6504" y="262"/>
                  </a:lnTo>
                  <a:lnTo>
                    <a:pt x="6093" y="386"/>
                  </a:lnTo>
                  <a:lnTo>
                    <a:pt x="5683" y="523"/>
                  </a:lnTo>
                  <a:lnTo>
                    <a:pt x="5298" y="672"/>
                  </a:lnTo>
                  <a:lnTo>
                    <a:pt x="4912" y="846"/>
                  </a:lnTo>
                  <a:lnTo>
                    <a:pt x="4539" y="1045"/>
                  </a:lnTo>
                  <a:lnTo>
                    <a:pt x="4178" y="1244"/>
                  </a:lnTo>
                  <a:lnTo>
                    <a:pt x="3818" y="1480"/>
                  </a:lnTo>
                  <a:lnTo>
                    <a:pt x="3482" y="1716"/>
                  </a:lnTo>
                  <a:lnTo>
                    <a:pt x="3159" y="1978"/>
                  </a:lnTo>
                  <a:lnTo>
                    <a:pt x="2835" y="2251"/>
                  </a:lnTo>
                  <a:lnTo>
                    <a:pt x="2537" y="2537"/>
                  </a:lnTo>
                  <a:lnTo>
                    <a:pt x="2251" y="2836"/>
                  </a:lnTo>
                  <a:lnTo>
                    <a:pt x="1977" y="3146"/>
                  </a:lnTo>
                  <a:lnTo>
                    <a:pt x="1716" y="3470"/>
                  </a:lnTo>
                  <a:lnTo>
                    <a:pt x="1480" y="3818"/>
                  </a:lnTo>
                  <a:lnTo>
                    <a:pt x="1256" y="4166"/>
                  </a:lnTo>
                  <a:lnTo>
                    <a:pt x="1045" y="4527"/>
                  </a:lnTo>
                  <a:lnTo>
                    <a:pt x="858" y="4900"/>
                  </a:lnTo>
                  <a:lnTo>
                    <a:pt x="684" y="5285"/>
                  </a:lnTo>
                  <a:lnTo>
                    <a:pt x="523" y="5683"/>
                  </a:lnTo>
                  <a:lnTo>
                    <a:pt x="386" y="6081"/>
                  </a:lnTo>
                  <a:lnTo>
                    <a:pt x="274" y="6491"/>
                  </a:lnTo>
                  <a:lnTo>
                    <a:pt x="174" y="6914"/>
                  </a:lnTo>
                  <a:lnTo>
                    <a:pt x="100" y="7337"/>
                  </a:lnTo>
                  <a:lnTo>
                    <a:pt x="50" y="7772"/>
                  </a:lnTo>
                  <a:lnTo>
                    <a:pt x="13" y="8207"/>
                  </a:lnTo>
                  <a:lnTo>
                    <a:pt x="0" y="8655"/>
                  </a:lnTo>
                  <a:lnTo>
                    <a:pt x="0" y="22060"/>
                  </a:lnTo>
                  <a:lnTo>
                    <a:pt x="17334" y="22060"/>
                  </a:lnTo>
                  <a:lnTo>
                    <a:pt x="17334" y="8655"/>
                  </a:lnTo>
                  <a:lnTo>
                    <a:pt x="17322" y="8207"/>
                  </a:lnTo>
                  <a:lnTo>
                    <a:pt x="17285" y="7772"/>
                  </a:lnTo>
                  <a:lnTo>
                    <a:pt x="17235" y="7337"/>
                  </a:lnTo>
                  <a:lnTo>
                    <a:pt x="17148" y="6914"/>
                  </a:lnTo>
                  <a:lnTo>
                    <a:pt x="17061" y="6491"/>
                  </a:lnTo>
                  <a:lnTo>
                    <a:pt x="16936" y="6081"/>
                  </a:lnTo>
                  <a:lnTo>
                    <a:pt x="16800" y="5683"/>
                  </a:lnTo>
                  <a:lnTo>
                    <a:pt x="16650" y="5285"/>
                  </a:lnTo>
                  <a:lnTo>
                    <a:pt x="16476" y="4900"/>
                  </a:lnTo>
                  <a:lnTo>
                    <a:pt x="16277" y="4527"/>
                  </a:lnTo>
                  <a:lnTo>
                    <a:pt x="16078" y="4166"/>
                  </a:lnTo>
                  <a:lnTo>
                    <a:pt x="15855" y="3818"/>
                  </a:lnTo>
                  <a:lnTo>
                    <a:pt x="15606" y="3470"/>
                  </a:lnTo>
                  <a:lnTo>
                    <a:pt x="15345" y="3146"/>
                  </a:lnTo>
                  <a:lnTo>
                    <a:pt x="15084" y="2836"/>
                  </a:lnTo>
                  <a:lnTo>
                    <a:pt x="14798" y="2537"/>
                  </a:lnTo>
                  <a:lnTo>
                    <a:pt x="14487" y="2251"/>
                  </a:lnTo>
                  <a:lnTo>
                    <a:pt x="14176" y="1978"/>
                  </a:lnTo>
                  <a:lnTo>
                    <a:pt x="13853" y="1716"/>
                  </a:lnTo>
                  <a:lnTo>
                    <a:pt x="13504" y="1480"/>
                  </a:lnTo>
                  <a:lnTo>
                    <a:pt x="13156" y="1244"/>
                  </a:lnTo>
                  <a:lnTo>
                    <a:pt x="12796" y="1045"/>
                  </a:lnTo>
                  <a:lnTo>
                    <a:pt x="12423" y="846"/>
                  </a:lnTo>
                  <a:lnTo>
                    <a:pt x="12037" y="672"/>
                  </a:lnTo>
                  <a:lnTo>
                    <a:pt x="11639" y="523"/>
                  </a:lnTo>
                  <a:lnTo>
                    <a:pt x="11241" y="386"/>
                  </a:lnTo>
                  <a:lnTo>
                    <a:pt x="10831" y="262"/>
                  </a:lnTo>
                  <a:lnTo>
                    <a:pt x="10408" y="175"/>
                  </a:lnTo>
                  <a:lnTo>
                    <a:pt x="9985" y="100"/>
                  </a:lnTo>
                  <a:lnTo>
                    <a:pt x="9550" y="38"/>
                  </a:lnTo>
                  <a:lnTo>
                    <a:pt x="91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7685291" y="2779834"/>
              <a:ext cx="121390" cy="121235"/>
            </a:xfrm>
            <a:custGeom>
              <a:rect b="b" l="l" r="r" t="t"/>
              <a:pathLst>
                <a:path extrusionOk="0" h="9389" w="9401">
                  <a:moveTo>
                    <a:pt x="4452" y="0"/>
                  </a:moveTo>
                  <a:lnTo>
                    <a:pt x="4215" y="25"/>
                  </a:lnTo>
                  <a:lnTo>
                    <a:pt x="3979" y="50"/>
                  </a:lnTo>
                  <a:lnTo>
                    <a:pt x="3755" y="87"/>
                  </a:lnTo>
                  <a:lnTo>
                    <a:pt x="3519" y="150"/>
                  </a:lnTo>
                  <a:lnTo>
                    <a:pt x="3295" y="212"/>
                  </a:lnTo>
                  <a:lnTo>
                    <a:pt x="3084" y="286"/>
                  </a:lnTo>
                  <a:lnTo>
                    <a:pt x="2872" y="361"/>
                  </a:lnTo>
                  <a:lnTo>
                    <a:pt x="2661" y="460"/>
                  </a:lnTo>
                  <a:lnTo>
                    <a:pt x="2462" y="560"/>
                  </a:lnTo>
                  <a:lnTo>
                    <a:pt x="2263" y="672"/>
                  </a:lnTo>
                  <a:lnTo>
                    <a:pt x="2077" y="796"/>
                  </a:lnTo>
                  <a:lnTo>
                    <a:pt x="1890" y="933"/>
                  </a:lnTo>
                  <a:lnTo>
                    <a:pt x="1716" y="1070"/>
                  </a:lnTo>
                  <a:lnTo>
                    <a:pt x="1542" y="1219"/>
                  </a:lnTo>
                  <a:lnTo>
                    <a:pt x="1380" y="1368"/>
                  </a:lnTo>
                  <a:lnTo>
                    <a:pt x="1219" y="1542"/>
                  </a:lnTo>
                  <a:lnTo>
                    <a:pt x="1069" y="1704"/>
                  </a:lnTo>
                  <a:lnTo>
                    <a:pt x="933" y="1890"/>
                  </a:lnTo>
                  <a:lnTo>
                    <a:pt x="808" y="2065"/>
                  </a:lnTo>
                  <a:lnTo>
                    <a:pt x="684" y="2264"/>
                  </a:lnTo>
                  <a:lnTo>
                    <a:pt x="572" y="2450"/>
                  </a:lnTo>
                  <a:lnTo>
                    <a:pt x="460" y="2661"/>
                  </a:lnTo>
                  <a:lnTo>
                    <a:pt x="373" y="2860"/>
                  </a:lnTo>
                  <a:lnTo>
                    <a:pt x="286" y="3084"/>
                  </a:lnTo>
                  <a:lnTo>
                    <a:pt x="211" y="3296"/>
                  </a:lnTo>
                  <a:lnTo>
                    <a:pt x="149" y="3519"/>
                  </a:lnTo>
                  <a:lnTo>
                    <a:pt x="99" y="3743"/>
                  </a:lnTo>
                  <a:lnTo>
                    <a:pt x="50" y="3980"/>
                  </a:lnTo>
                  <a:lnTo>
                    <a:pt x="25" y="4216"/>
                  </a:lnTo>
                  <a:lnTo>
                    <a:pt x="12" y="4452"/>
                  </a:lnTo>
                  <a:lnTo>
                    <a:pt x="0" y="4701"/>
                  </a:lnTo>
                  <a:lnTo>
                    <a:pt x="12" y="4937"/>
                  </a:lnTo>
                  <a:lnTo>
                    <a:pt x="25" y="5173"/>
                  </a:lnTo>
                  <a:lnTo>
                    <a:pt x="50" y="5410"/>
                  </a:lnTo>
                  <a:lnTo>
                    <a:pt x="99" y="5646"/>
                  </a:lnTo>
                  <a:lnTo>
                    <a:pt x="149" y="5870"/>
                  </a:lnTo>
                  <a:lnTo>
                    <a:pt x="211" y="6093"/>
                  </a:lnTo>
                  <a:lnTo>
                    <a:pt x="286" y="6305"/>
                  </a:lnTo>
                  <a:lnTo>
                    <a:pt x="373" y="6529"/>
                  </a:lnTo>
                  <a:lnTo>
                    <a:pt x="460" y="6728"/>
                  </a:lnTo>
                  <a:lnTo>
                    <a:pt x="572" y="6939"/>
                  </a:lnTo>
                  <a:lnTo>
                    <a:pt x="684" y="7126"/>
                  </a:lnTo>
                  <a:lnTo>
                    <a:pt x="808" y="7324"/>
                  </a:lnTo>
                  <a:lnTo>
                    <a:pt x="933" y="7511"/>
                  </a:lnTo>
                  <a:lnTo>
                    <a:pt x="1069" y="7685"/>
                  </a:lnTo>
                  <a:lnTo>
                    <a:pt x="1219" y="7847"/>
                  </a:lnTo>
                  <a:lnTo>
                    <a:pt x="1380" y="8021"/>
                  </a:lnTo>
                  <a:lnTo>
                    <a:pt x="1542" y="8170"/>
                  </a:lnTo>
                  <a:lnTo>
                    <a:pt x="1716" y="8319"/>
                  </a:lnTo>
                  <a:lnTo>
                    <a:pt x="1890" y="8456"/>
                  </a:lnTo>
                  <a:lnTo>
                    <a:pt x="2077" y="8593"/>
                  </a:lnTo>
                  <a:lnTo>
                    <a:pt x="2263" y="8717"/>
                  </a:lnTo>
                  <a:lnTo>
                    <a:pt x="2462" y="8829"/>
                  </a:lnTo>
                  <a:lnTo>
                    <a:pt x="2661" y="8929"/>
                  </a:lnTo>
                  <a:lnTo>
                    <a:pt x="2872" y="9028"/>
                  </a:lnTo>
                  <a:lnTo>
                    <a:pt x="3084" y="9103"/>
                  </a:lnTo>
                  <a:lnTo>
                    <a:pt x="3295" y="9177"/>
                  </a:lnTo>
                  <a:lnTo>
                    <a:pt x="3519" y="9239"/>
                  </a:lnTo>
                  <a:lnTo>
                    <a:pt x="3755" y="9302"/>
                  </a:lnTo>
                  <a:lnTo>
                    <a:pt x="3979" y="9339"/>
                  </a:lnTo>
                  <a:lnTo>
                    <a:pt x="4215" y="9364"/>
                  </a:lnTo>
                  <a:lnTo>
                    <a:pt x="4452" y="9389"/>
                  </a:lnTo>
                  <a:lnTo>
                    <a:pt x="4937" y="9389"/>
                  </a:lnTo>
                  <a:lnTo>
                    <a:pt x="5173" y="9364"/>
                  </a:lnTo>
                  <a:lnTo>
                    <a:pt x="5409" y="9339"/>
                  </a:lnTo>
                  <a:lnTo>
                    <a:pt x="5645" y="9302"/>
                  </a:lnTo>
                  <a:lnTo>
                    <a:pt x="5869" y="9239"/>
                  </a:lnTo>
                  <a:lnTo>
                    <a:pt x="6093" y="9177"/>
                  </a:lnTo>
                  <a:lnTo>
                    <a:pt x="6317" y="9103"/>
                  </a:lnTo>
                  <a:lnTo>
                    <a:pt x="6528" y="9028"/>
                  </a:lnTo>
                  <a:lnTo>
                    <a:pt x="6740" y="8929"/>
                  </a:lnTo>
                  <a:lnTo>
                    <a:pt x="6939" y="8829"/>
                  </a:lnTo>
                  <a:lnTo>
                    <a:pt x="7138" y="8717"/>
                  </a:lnTo>
                  <a:lnTo>
                    <a:pt x="7324" y="8593"/>
                  </a:lnTo>
                  <a:lnTo>
                    <a:pt x="7511" y="8456"/>
                  </a:lnTo>
                  <a:lnTo>
                    <a:pt x="7685" y="8319"/>
                  </a:lnTo>
                  <a:lnTo>
                    <a:pt x="7859" y="8170"/>
                  </a:lnTo>
                  <a:lnTo>
                    <a:pt x="8020" y="8021"/>
                  </a:lnTo>
                  <a:lnTo>
                    <a:pt x="8170" y="7847"/>
                  </a:lnTo>
                  <a:lnTo>
                    <a:pt x="8319" y="7685"/>
                  </a:lnTo>
                  <a:lnTo>
                    <a:pt x="8468" y="7511"/>
                  </a:lnTo>
                  <a:lnTo>
                    <a:pt x="8592" y="7324"/>
                  </a:lnTo>
                  <a:lnTo>
                    <a:pt x="8717" y="7126"/>
                  </a:lnTo>
                  <a:lnTo>
                    <a:pt x="8829" y="6939"/>
                  </a:lnTo>
                  <a:lnTo>
                    <a:pt x="8928" y="6728"/>
                  </a:lnTo>
                  <a:lnTo>
                    <a:pt x="9028" y="6529"/>
                  </a:lnTo>
                  <a:lnTo>
                    <a:pt x="9115" y="6305"/>
                  </a:lnTo>
                  <a:lnTo>
                    <a:pt x="9189" y="6093"/>
                  </a:lnTo>
                  <a:lnTo>
                    <a:pt x="9251" y="5870"/>
                  </a:lnTo>
                  <a:lnTo>
                    <a:pt x="9301" y="5646"/>
                  </a:lnTo>
                  <a:lnTo>
                    <a:pt x="9338" y="5410"/>
                  </a:lnTo>
                  <a:lnTo>
                    <a:pt x="9376" y="5173"/>
                  </a:lnTo>
                  <a:lnTo>
                    <a:pt x="9388" y="4937"/>
                  </a:lnTo>
                  <a:lnTo>
                    <a:pt x="9401" y="4701"/>
                  </a:lnTo>
                  <a:lnTo>
                    <a:pt x="9388" y="4452"/>
                  </a:lnTo>
                  <a:lnTo>
                    <a:pt x="9376" y="4216"/>
                  </a:lnTo>
                  <a:lnTo>
                    <a:pt x="9338" y="3980"/>
                  </a:lnTo>
                  <a:lnTo>
                    <a:pt x="9301" y="3743"/>
                  </a:lnTo>
                  <a:lnTo>
                    <a:pt x="9251" y="3519"/>
                  </a:lnTo>
                  <a:lnTo>
                    <a:pt x="9189" y="3296"/>
                  </a:lnTo>
                  <a:lnTo>
                    <a:pt x="9115" y="3084"/>
                  </a:lnTo>
                  <a:lnTo>
                    <a:pt x="9028" y="2860"/>
                  </a:lnTo>
                  <a:lnTo>
                    <a:pt x="8928" y="2661"/>
                  </a:lnTo>
                  <a:lnTo>
                    <a:pt x="8829" y="2450"/>
                  </a:lnTo>
                  <a:lnTo>
                    <a:pt x="8717" y="2264"/>
                  </a:lnTo>
                  <a:lnTo>
                    <a:pt x="8592" y="2065"/>
                  </a:lnTo>
                  <a:lnTo>
                    <a:pt x="8468" y="1890"/>
                  </a:lnTo>
                  <a:lnTo>
                    <a:pt x="8319" y="1704"/>
                  </a:lnTo>
                  <a:lnTo>
                    <a:pt x="8170" y="1542"/>
                  </a:lnTo>
                  <a:lnTo>
                    <a:pt x="8020" y="1368"/>
                  </a:lnTo>
                  <a:lnTo>
                    <a:pt x="7859" y="1219"/>
                  </a:lnTo>
                  <a:lnTo>
                    <a:pt x="7685" y="1070"/>
                  </a:lnTo>
                  <a:lnTo>
                    <a:pt x="7511" y="933"/>
                  </a:lnTo>
                  <a:lnTo>
                    <a:pt x="7324" y="796"/>
                  </a:lnTo>
                  <a:lnTo>
                    <a:pt x="7138" y="672"/>
                  </a:lnTo>
                  <a:lnTo>
                    <a:pt x="6939" y="560"/>
                  </a:lnTo>
                  <a:lnTo>
                    <a:pt x="6740" y="460"/>
                  </a:lnTo>
                  <a:lnTo>
                    <a:pt x="6528" y="361"/>
                  </a:lnTo>
                  <a:lnTo>
                    <a:pt x="6317" y="286"/>
                  </a:lnTo>
                  <a:lnTo>
                    <a:pt x="6093" y="212"/>
                  </a:lnTo>
                  <a:lnTo>
                    <a:pt x="5869" y="150"/>
                  </a:lnTo>
                  <a:lnTo>
                    <a:pt x="5645" y="87"/>
                  </a:lnTo>
                  <a:lnTo>
                    <a:pt x="5409" y="50"/>
                  </a:lnTo>
                  <a:lnTo>
                    <a:pt x="5173" y="2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7587827" y="2648488"/>
              <a:ext cx="316318" cy="192048"/>
            </a:xfrm>
            <a:custGeom>
              <a:rect b="b" l="l" r="r" t="t"/>
              <a:pathLst>
                <a:path extrusionOk="0" h="14873" w="24497">
                  <a:moveTo>
                    <a:pt x="12248" y="1"/>
                  </a:moveTo>
                  <a:lnTo>
                    <a:pt x="11925" y="13"/>
                  </a:lnTo>
                  <a:lnTo>
                    <a:pt x="11614" y="26"/>
                  </a:lnTo>
                  <a:lnTo>
                    <a:pt x="11303" y="51"/>
                  </a:lnTo>
                  <a:lnTo>
                    <a:pt x="10992" y="88"/>
                  </a:lnTo>
                  <a:lnTo>
                    <a:pt x="10682" y="138"/>
                  </a:lnTo>
                  <a:lnTo>
                    <a:pt x="10383" y="187"/>
                  </a:lnTo>
                  <a:lnTo>
                    <a:pt x="10072" y="262"/>
                  </a:lnTo>
                  <a:lnTo>
                    <a:pt x="9774" y="337"/>
                  </a:lnTo>
                  <a:lnTo>
                    <a:pt x="9475" y="411"/>
                  </a:lnTo>
                  <a:lnTo>
                    <a:pt x="9189" y="511"/>
                  </a:lnTo>
                  <a:lnTo>
                    <a:pt x="8891" y="610"/>
                  </a:lnTo>
                  <a:lnTo>
                    <a:pt x="8605" y="722"/>
                  </a:lnTo>
                  <a:lnTo>
                    <a:pt x="8319" y="834"/>
                  </a:lnTo>
                  <a:lnTo>
                    <a:pt x="8033" y="958"/>
                  </a:lnTo>
                  <a:lnTo>
                    <a:pt x="7759" y="1095"/>
                  </a:lnTo>
                  <a:lnTo>
                    <a:pt x="7473" y="1232"/>
                  </a:lnTo>
                  <a:lnTo>
                    <a:pt x="6939" y="1518"/>
                  </a:lnTo>
                  <a:lnTo>
                    <a:pt x="6404" y="1841"/>
                  </a:lnTo>
                  <a:lnTo>
                    <a:pt x="5894" y="2189"/>
                  </a:lnTo>
                  <a:lnTo>
                    <a:pt x="5397" y="2550"/>
                  </a:lnTo>
                  <a:lnTo>
                    <a:pt x="4912" y="2923"/>
                  </a:lnTo>
                  <a:lnTo>
                    <a:pt x="4452" y="3321"/>
                  </a:lnTo>
                  <a:lnTo>
                    <a:pt x="4017" y="3731"/>
                  </a:lnTo>
                  <a:lnTo>
                    <a:pt x="3581" y="4154"/>
                  </a:lnTo>
                  <a:lnTo>
                    <a:pt x="3183" y="4589"/>
                  </a:lnTo>
                  <a:lnTo>
                    <a:pt x="2798" y="5024"/>
                  </a:lnTo>
                  <a:lnTo>
                    <a:pt x="2437" y="5472"/>
                  </a:lnTo>
                  <a:lnTo>
                    <a:pt x="2089" y="5907"/>
                  </a:lnTo>
                  <a:lnTo>
                    <a:pt x="1766" y="6355"/>
                  </a:lnTo>
                  <a:lnTo>
                    <a:pt x="1480" y="6803"/>
                  </a:lnTo>
                  <a:lnTo>
                    <a:pt x="1206" y="7238"/>
                  </a:lnTo>
                  <a:lnTo>
                    <a:pt x="958" y="7673"/>
                  </a:lnTo>
                  <a:lnTo>
                    <a:pt x="746" y="8108"/>
                  </a:lnTo>
                  <a:lnTo>
                    <a:pt x="547" y="8519"/>
                  </a:lnTo>
                  <a:lnTo>
                    <a:pt x="386" y="8929"/>
                  </a:lnTo>
                  <a:lnTo>
                    <a:pt x="249" y="9314"/>
                  </a:lnTo>
                  <a:lnTo>
                    <a:pt x="137" y="9687"/>
                  </a:lnTo>
                  <a:lnTo>
                    <a:pt x="62" y="10036"/>
                  </a:lnTo>
                  <a:lnTo>
                    <a:pt x="13" y="10371"/>
                  </a:lnTo>
                  <a:lnTo>
                    <a:pt x="0" y="10533"/>
                  </a:lnTo>
                  <a:lnTo>
                    <a:pt x="0" y="10682"/>
                  </a:lnTo>
                  <a:lnTo>
                    <a:pt x="0" y="10831"/>
                  </a:lnTo>
                  <a:lnTo>
                    <a:pt x="13" y="10968"/>
                  </a:lnTo>
                  <a:lnTo>
                    <a:pt x="37" y="11105"/>
                  </a:lnTo>
                  <a:lnTo>
                    <a:pt x="62" y="11254"/>
                  </a:lnTo>
                  <a:lnTo>
                    <a:pt x="100" y="11379"/>
                  </a:lnTo>
                  <a:lnTo>
                    <a:pt x="137" y="11515"/>
                  </a:lnTo>
                  <a:lnTo>
                    <a:pt x="187" y="11640"/>
                  </a:lnTo>
                  <a:lnTo>
                    <a:pt x="249" y="11764"/>
                  </a:lnTo>
                  <a:lnTo>
                    <a:pt x="311" y="11888"/>
                  </a:lnTo>
                  <a:lnTo>
                    <a:pt x="386" y="12013"/>
                  </a:lnTo>
                  <a:lnTo>
                    <a:pt x="547" y="12237"/>
                  </a:lnTo>
                  <a:lnTo>
                    <a:pt x="746" y="12460"/>
                  </a:lnTo>
                  <a:lnTo>
                    <a:pt x="958" y="12672"/>
                  </a:lnTo>
                  <a:lnTo>
                    <a:pt x="1206" y="12871"/>
                  </a:lnTo>
                  <a:lnTo>
                    <a:pt x="1480" y="13057"/>
                  </a:lnTo>
                  <a:lnTo>
                    <a:pt x="1766" y="13231"/>
                  </a:lnTo>
                  <a:lnTo>
                    <a:pt x="2089" y="13393"/>
                  </a:lnTo>
                  <a:lnTo>
                    <a:pt x="2437" y="13555"/>
                  </a:lnTo>
                  <a:lnTo>
                    <a:pt x="2798" y="13691"/>
                  </a:lnTo>
                  <a:lnTo>
                    <a:pt x="3183" y="13828"/>
                  </a:lnTo>
                  <a:lnTo>
                    <a:pt x="3581" y="13965"/>
                  </a:lnTo>
                  <a:lnTo>
                    <a:pt x="4017" y="14077"/>
                  </a:lnTo>
                  <a:lnTo>
                    <a:pt x="4452" y="14189"/>
                  </a:lnTo>
                  <a:lnTo>
                    <a:pt x="4912" y="14288"/>
                  </a:lnTo>
                  <a:lnTo>
                    <a:pt x="5397" y="14375"/>
                  </a:lnTo>
                  <a:lnTo>
                    <a:pt x="5894" y="14462"/>
                  </a:lnTo>
                  <a:lnTo>
                    <a:pt x="6404" y="14537"/>
                  </a:lnTo>
                  <a:lnTo>
                    <a:pt x="6939" y="14599"/>
                  </a:lnTo>
                  <a:lnTo>
                    <a:pt x="7473" y="14661"/>
                  </a:lnTo>
                  <a:lnTo>
                    <a:pt x="8033" y="14711"/>
                  </a:lnTo>
                  <a:lnTo>
                    <a:pt x="8605" y="14748"/>
                  </a:lnTo>
                  <a:lnTo>
                    <a:pt x="9189" y="14786"/>
                  </a:lnTo>
                  <a:lnTo>
                    <a:pt x="9774" y="14811"/>
                  </a:lnTo>
                  <a:lnTo>
                    <a:pt x="10992" y="14860"/>
                  </a:lnTo>
                  <a:lnTo>
                    <a:pt x="12248" y="14873"/>
                  </a:lnTo>
                  <a:lnTo>
                    <a:pt x="13504" y="14860"/>
                  </a:lnTo>
                  <a:lnTo>
                    <a:pt x="14710" y="14811"/>
                  </a:lnTo>
                  <a:lnTo>
                    <a:pt x="15307" y="14786"/>
                  </a:lnTo>
                  <a:lnTo>
                    <a:pt x="15892" y="14748"/>
                  </a:lnTo>
                  <a:lnTo>
                    <a:pt x="16451" y="14711"/>
                  </a:lnTo>
                  <a:lnTo>
                    <a:pt x="17011" y="14661"/>
                  </a:lnTo>
                  <a:lnTo>
                    <a:pt x="17558" y="14599"/>
                  </a:lnTo>
                  <a:lnTo>
                    <a:pt x="18080" y="14537"/>
                  </a:lnTo>
                  <a:lnTo>
                    <a:pt x="18602" y="14462"/>
                  </a:lnTo>
                  <a:lnTo>
                    <a:pt x="19100" y="14375"/>
                  </a:lnTo>
                  <a:lnTo>
                    <a:pt x="19572" y="14288"/>
                  </a:lnTo>
                  <a:lnTo>
                    <a:pt x="20032" y="14189"/>
                  </a:lnTo>
                  <a:lnTo>
                    <a:pt x="20480" y="14077"/>
                  </a:lnTo>
                  <a:lnTo>
                    <a:pt x="20903" y="13965"/>
                  </a:lnTo>
                  <a:lnTo>
                    <a:pt x="21313" y="13828"/>
                  </a:lnTo>
                  <a:lnTo>
                    <a:pt x="21699" y="13691"/>
                  </a:lnTo>
                  <a:lnTo>
                    <a:pt x="22059" y="13555"/>
                  </a:lnTo>
                  <a:lnTo>
                    <a:pt x="22408" y="13393"/>
                  </a:lnTo>
                  <a:lnTo>
                    <a:pt x="22718" y="13231"/>
                  </a:lnTo>
                  <a:lnTo>
                    <a:pt x="23017" y="13057"/>
                  </a:lnTo>
                  <a:lnTo>
                    <a:pt x="23290" y="12871"/>
                  </a:lnTo>
                  <a:lnTo>
                    <a:pt x="23527" y="12672"/>
                  </a:lnTo>
                  <a:lnTo>
                    <a:pt x="23750" y="12460"/>
                  </a:lnTo>
                  <a:lnTo>
                    <a:pt x="23949" y="12237"/>
                  </a:lnTo>
                  <a:lnTo>
                    <a:pt x="24111" y="12013"/>
                  </a:lnTo>
                  <a:lnTo>
                    <a:pt x="24186" y="11888"/>
                  </a:lnTo>
                  <a:lnTo>
                    <a:pt x="24248" y="11764"/>
                  </a:lnTo>
                  <a:lnTo>
                    <a:pt x="24298" y="11640"/>
                  </a:lnTo>
                  <a:lnTo>
                    <a:pt x="24347" y="11515"/>
                  </a:lnTo>
                  <a:lnTo>
                    <a:pt x="24397" y="11379"/>
                  </a:lnTo>
                  <a:lnTo>
                    <a:pt x="24434" y="11254"/>
                  </a:lnTo>
                  <a:lnTo>
                    <a:pt x="24459" y="11105"/>
                  </a:lnTo>
                  <a:lnTo>
                    <a:pt x="24484" y="10968"/>
                  </a:lnTo>
                  <a:lnTo>
                    <a:pt x="24484" y="10831"/>
                  </a:lnTo>
                  <a:lnTo>
                    <a:pt x="24497" y="10682"/>
                  </a:lnTo>
                  <a:lnTo>
                    <a:pt x="24484" y="10533"/>
                  </a:lnTo>
                  <a:lnTo>
                    <a:pt x="24484" y="10371"/>
                  </a:lnTo>
                  <a:lnTo>
                    <a:pt x="24434" y="10036"/>
                  </a:lnTo>
                  <a:lnTo>
                    <a:pt x="24347" y="9687"/>
                  </a:lnTo>
                  <a:lnTo>
                    <a:pt x="24248" y="9314"/>
                  </a:lnTo>
                  <a:lnTo>
                    <a:pt x="24111" y="8929"/>
                  </a:lnTo>
                  <a:lnTo>
                    <a:pt x="23949" y="8519"/>
                  </a:lnTo>
                  <a:lnTo>
                    <a:pt x="23750" y="8108"/>
                  </a:lnTo>
                  <a:lnTo>
                    <a:pt x="23527" y="7673"/>
                  </a:lnTo>
                  <a:lnTo>
                    <a:pt x="23290" y="7238"/>
                  </a:lnTo>
                  <a:lnTo>
                    <a:pt x="23017" y="6803"/>
                  </a:lnTo>
                  <a:lnTo>
                    <a:pt x="22718" y="6355"/>
                  </a:lnTo>
                  <a:lnTo>
                    <a:pt x="22408" y="5907"/>
                  </a:lnTo>
                  <a:lnTo>
                    <a:pt x="22059" y="5472"/>
                  </a:lnTo>
                  <a:lnTo>
                    <a:pt x="21699" y="5024"/>
                  </a:lnTo>
                  <a:lnTo>
                    <a:pt x="21313" y="4589"/>
                  </a:lnTo>
                  <a:lnTo>
                    <a:pt x="20903" y="4154"/>
                  </a:lnTo>
                  <a:lnTo>
                    <a:pt x="20480" y="3731"/>
                  </a:lnTo>
                  <a:lnTo>
                    <a:pt x="20032" y="3321"/>
                  </a:lnTo>
                  <a:lnTo>
                    <a:pt x="19572" y="2923"/>
                  </a:lnTo>
                  <a:lnTo>
                    <a:pt x="19100" y="2550"/>
                  </a:lnTo>
                  <a:lnTo>
                    <a:pt x="18602" y="2189"/>
                  </a:lnTo>
                  <a:lnTo>
                    <a:pt x="18080" y="1841"/>
                  </a:lnTo>
                  <a:lnTo>
                    <a:pt x="17558" y="1518"/>
                  </a:lnTo>
                  <a:lnTo>
                    <a:pt x="17011" y="1232"/>
                  </a:lnTo>
                  <a:lnTo>
                    <a:pt x="16737" y="1095"/>
                  </a:lnTo>
                  <a:lnTo>
                    <a:pt x="16451" y="958"/>
                  </a:lnTo>
                  <a:lnTo>
                    <a:pt x="16178" y="834"/>
                  </a:lnTo>
                  <a:lnTo>
                    <a:pt x="15892" y="722"/>
                  </a:lnTo>
                  <a:lnTo>
                    <a:pt x="15593" y="610"/>
                  </a:lnTo>
                  <a:lnTo>
                    <a:pt x="15307" y="511"/>
                  </a:lnTo>
                  <a:lnTo>
                    <a:pt x="15009" y="411"/>
                  </a:lnTo>
                  <a:lnTo>
                    <a:pt x="14710" y="337"/>
                  </a:lnTo>
                  <a:lnTo>
                    <a:pt x="14412" y="262"/>
                  </a:lnTo>
                  <a:lnTo>
                    <a:pt x="14114" y="187"/>
                  </a:lnTo>
                  <a:lnTo>
                    <a:pt x="13803" y="138"/>
                  </a:lnTo>
                  <a:lnTo>
                    <a:pt x="13504" y="88"/>
                  </a:lnTo>
                  <a:lnTo>
                    <a:pt x="13193" y="51"/>
                  </a:lnTo>
                  <a:lnTo>
                    <a:pt x="12883" y="26"/>
                  </a:lnTo>
                  <a:lnTo>
                    <a:pt x="12559" y="13"/>
                  </a:lnTo>
                  <a:lnTo>
                    <a:pt x="1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674044" y="2551838"/>
              <a:ext cx="63917" cy="137454"/>
            </a:xfrm>
            <a:custGeom>
              <a:rect b="b" l="l" r="r" t="t"/>
              <a:pathLst>
                <a:path extrusionOk="0" h="10645" w="4950">
                  <a:moveTo>
                    <a:pt x="3793" y="0"/>
                  </a:moveTo>
                  <a:lnTo>
                    <a:pt x="3594" y="13"/>
                  </a:lnTo>
                  <a:lnTo>
                    <a:pt x="3408" y="25"/>
                  </a:lnTo>
                  <a:lnTo>
                    <a:pt x="3221" y="50"/>
                  </a:lnTo>
                  <a:lnTo>
                    <a:pt x="3035" y="87"/>
                  </a:lnTo>
                  <a:lnTo>
                    <a:pt x="2848" y="124"/>
                  </a:lnTo>
                  <a:lnTo>
                    <a:pt x="2674" y="174"/>
                  </a:lnTo>
                  <a:lnTo>
                    <a:pt x="2488" y="236"/>
                  </a:lnTo>
                  <a:lnTo>
                    <a:pt x="2326" y="299"/>
                  </a:lnTo>
                  <a:lnTo>
                    <a:pt x="2152" y="386"/>
                  </a:lnTo>
                  <a:lnTo>
                    <a:pt x="1990" y="460"/>
                  </a:lnTo>
                  <a:lnTo>
                    <a:pt x="1828" y="560"/>
                  </a:lnTo>
                  <a:lnTo>
                    <a:pt x="1679" y="659"/>
                  </a:lnTo>
                  <a:lnTo>
                    <a:pt x="1530" y="759"/>
                  </a:lnTo>
                  <a:lnTo>
                    <a:pt x="1381" y="871"/>
                  </a:lnTo>
                  <a:lnTo>
                    <a:pt x="1244" y="995"/>
                  </a:lnTo>
                  <a:lnTo>
                    <a:pt x="1120" y="1119"/>
                  </a:lnTo>
                  <a:lnTo>
                    <a:pt x="995" y="1244"/>
                  </a:lnTo>
                  <a:lnTo>
                    <a:pt x="871" y="1380"/>
                  </a:lnTo>
                  <a:lnTo>
                    <a:pt x="759" y="1530"/>
                  </a:lnTo>
                  <a:lnTo>
                    <a:pt x="660" y="1679"/>
                  </a:lnTo>
                  <a:lnTo>
                    <a:pt x="560" y="1828"/>
                  </a:lnTo>
                  <a:lnTo>
                    <a:pt x="461" y="1990"/>
                  </a:lnTo>
                  <a:lnTo>
                    <a:pt x="386" y="2151"/>
                  </a:lnTo>
                  <a:lnTo>
                    <a:pt x="299" y="2325"/>
                  </a:lnTo>
                  <a:lnTo>
                    <a:pt x="237" y="2499"/>
                  </a:lnTo>
                  <a:lnTo>
                    <a:pt x="175" y="2674"/>
                  </a:lnTo>
                  <a:lnTo>
                    <a:pt x="125" y="2848"/>
                  </a:lnTo>
                  <a:lnTo>
                    <a:pt x="88" y="3034"/>
                  </a:lnTo>
                  <a:lnTo>
                    <a:pt x="50" y="3221"/>
                  </a:lnTo>
                  <a:lnTo>
                    <a:pt x="25" y="3407"/>
                  </a:lnTo>
                  <a:lnTo>
                    <a:pt x="13" y="3606"/>
                  </a:lnTo>
                  <a:lnTo>
                    <a:pt x="1" y="3793"/>
                  </a:lnTo>
                  <a:lnTo>
                    <a:pt x="1" y="9488"/>
                  </a:lnTo>
                  <a:lnTo>
                    <a:pt x="13" y="9600"/>
                  </a:lnTo>
                  <a:lnTo>
                    <a:pt x="25" y="9712"/>
                  </a:lnTo>
                  <a:lnTo>
                    <a:pt x="63" y="9824"/>
                  </a:lnTo>
                  <a:lnTo>
                    <a:pt x="100" y="9935"/>
                  </a:lnTo>
                  <a:lnTo>
                    <a:pt x="150" y="10035"/>
                  </a:lnTo>
                  <a:lnTo>
                    <a:pt x="200" y="10134"/>
                  </a:lnTo>
                  <a:lnTo>
                    <a:pt x="274" y="10221"/>
                  </a:lnTo>
                  <a:lnTo>
                    <a:pt x="349" y="10296"/>
                  </a:lnTo>
                  <a:lnTo>
                    <a:pt x="423" y="10371"/>
                  </a:lnTo>
                  <a:lnTo>
                    <a:pt x="523" y="10445"/>
                  </a:lnTo>
                  <a:lnTo>
                    <a:pt x="610" y="10495"/>
                  </a:lnTo>
                  <a:lnTo>
                    <a:pt x="709" y="10545"/>
                  </a:lnTo>
                  <a:lnTo>
                    <a:pt x="821" y="10582"/>
                  </a:lnTo>
                  <a:lnTo>
                    <a:pt x="933" y="10619"/>
                  </a:lnTo>
                  <a:lnTo>
                    <a:pt x="1045" y="10632"/>
                  </a:lnTo>
                  <a:lnTo>
                    <a:pt x="1169" y="10644"/>
                  </a:lnTo>
                  <a:lnTo>
                    <a:pt x="1281" y="10632"/>
                  </a:lnTo>
                  <a:lnTo>
                    <a:pt x="1393" y="10619"/>
                  </a:lnTo>
                  <a:lnTo>
                    <a:pt x="1505" y="10582"/>
                  </a:lnTo>
                  <a:lnTo>
                    <a:pt x="1617" y="10545"/>
                  </a:lnTo>
                  <a:lnTo>
                    <a:pt x="1717" y="10495"/>
                  </a:lnTo>
                  <a:lnTo>
                    <a:pt x="1816" y="10445"/>
                  </a:lnTo>
                  <a:lnTo>
                    <a:pt x="1903" y="10371"/>
                  </a:lnTo>
                  <a:lnTo>
                    <a:pt x="1978" y="10296"/>
                  </a:lnTo>
                  <a:lnTo>
                    <a:pt x="2052" y="10221"/>
                  </a:lnTo>
                  <a:lnTo>
                    <a:pt x="2127" y="10134"/>
                  </a:lnTo>
                  <a:lnTo>
                    <a:pt x="2189" y="10035"/>
                  </a:lnTo>
                  <a:lnTo>
                    <a:pt x="2226" y="9935"/>
                  </a:lnTo>
                  <a:lnTo>
                    <a:pt x="2276" y="9824"/>
                  </a:lnTo>
                  <a:lnTo>
                    <a:pt x="2301" y="9712"/>
                  </a:lnTo>
                  <a:lnTo>
                    <a:pt x="2313" y="9600"/>
                  </a:lnTo>
                  <a:lnTo>
                    <a:pt x="2326" y="9488"/>
                  </a:lnTo>
                  <a:lnTo>
                    <a:pt x="2326" y="3793"/>
                  </a:lnTo>
                  <a:lnTo>
                    <a:pt x="2326" y="3643"/>
                  </a:lnTo>
                  <a:lnTo>
                    <a:pt x="2351" y="3494"/>
                  </a:lnTo>
                  <a:lnTo>
                    <a:pt x="2388" y="3357"/>
                  </a:lnTo>
                  <a:lnTo>
                    <a:pt x="2438" y="3221"/>
                  </a:lnTo>
                  <a:lnTo>
                    <a:pt x="2500" y="3096"/>
                  </a:lnTo>
                  <a:lnTo>
                    <a:pt x="2575" y="2972"/>
                  </a:lnTo>
                  <a:lnTo>
                    <a:pt x="2662" y="2860"/>
                  </a:lnTo>
                  <a:lnTo>
                    <a:pt x="2749" y="2761"/>
                  </a:lnTo>
                  <a:lnTo>
                    <a:pt x="2861" y="2661"/>
                  </a:lnTo>
                  <a:lnTo>
                    <a:pt x="2972" y="2574"/>
                  </a:lnTo>
                  <a:lnTo>
                    <a:pt x="3097" y="2499"/>
                  </a:lnTo>
                  <a:lnTo>
                    <a:pt x="3221" y="2437"/>
                  </a:lnTo>
                  <a:lnTo>
                    <a:pt x="3358" y="2388"/>
                  </a:lnTo>
                  <a:lnTo>
                    <a:pt x="3495" y="2350"/>
                  </a:lnTo>
                  <a:lnTo>
                    <a:pt x="3644" y="2325"/>
                  </a:lnTo>
                  <a:lnTo>
                    <a:pt x="3793" y="2325"/>
                  </a:lnTo>
                  <a:lnTo>
                    <a:pt x="3918" y="2313"/>
                  </a:lnTo>
                  <a:lnTo>
                    <a:pt x="4029" y="2301"/>
                  </a:lnTo>
                  <a:lnTo>
                    <a:pt x="4141" y="2276"/>
                  </a:lnTo>
                  <a:lnTo>
                    <a:pt x="4241" y="2238"/>
                  </a:lnTo>
                  <a:lnTo>
                    <a:pt x="4353" y="2189"/>
                  </a:lnTo>
                  <a:lnTo>
                    <a:pt x="4440" y="2126"/>
                  </a:lnTo>
                  <a:lnTo>
                    <a:pt x="4527" y="2064"/>
                  </a:lnTo>
                  <a:lnTo>
                    <a:pt x="4614" y="1990"/>
                  </a:lnTo>
                  <a:lnTo>
                    <a:pt x="4688" y="1903"/>
                  </a:lnTo>
                  <a:lnTo>
                    <a:pt x="4751" y="1816"/>
                  </a:lnTo>
                  <a:lnTo>
                    <a:pt x="4813" y="1716"/>
                  </a:lnTo>
                  <a:lnTo>
                    <a:pt x="4863" y="1617"/>
                  </a:lnTo>
                  <a:lnTo>
                    <a:pt x="4900" y="1505"/>
                  </a:lnTo>
                  <a:lnTo>
                    <a:pt x="4925" y="1393"/>
                  </a:lnTo>
                  <a:lnTo>
                    <a:pt x="4950" y="1281"/>
                  </a:lnTo>
                  <a:lnTo>
                    <a:pt x="4950" y="1169"/>
                  </a:lnTo>
                  <a:lnTo>
                    <a:pt x="4950" y="1045"/>
                  </a:lnTo>
                  <a:lnTo>
                    <a:pt x="4925" y="933"/>
                  </a:lnTo>
                  <a:lnTo>
                    <a:pt x="4900" y="821"/>
                  </a:lnTo>
                  <a:lnTo>
                    <a:pt x="4863" y="709"/>
                  </a:lnTo>
                  <a:lnTo>
                    <a:pt x="4813" y="609"/>
                  </a:lnTo>
                  <a:lnTo>
                    <a:pt x="4751" y="522"/>
                  </a:lnTo>
                  <a:lnTo>
                    <a:pt x="4688" y="423"/>
                  </a:lnTo>
                  <a:lnTo>
                    <a:pt x="4614" y="348"/>
                  </a:lnTo>
                  <a:lnTo>
                    <a:pt x="4527" y="274"/>
                  </a:lnTo>
                  <a:lnTo>
                    <a:pt x="4440" y="199"/>
                  </a:lnTo>
                  <a:lnTo>
                    <a:pt x="4353" y="149"/>
                  </a:lnTo>
                  <a:lnTo>
                    <a:pt x="4241" y="100"/>
                  </a:lnTo>
                  <a:lnTo>
                    <a:pt x="4141" y="62"/>
                  </a:lnTo>
                  <a:lnTo>
                    <a:pt x="4029" y="25"/>
                  </a:lnTo>
                  <a:lnTo>
                    <a:pt x="3918" y="13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5502110" y="2484719"/>
              <a:ext cx="92815" cy="128944"/>
            </a:xfrm>
            <a:custGeom>
              <a:rect b="b" l="l" r="r" t="t"/>
              <a:pathLst>
                <a:path extrusionOk="0" h="9986" w="7188">
                  <a:moveTo>
                    <a:pt x="3780" y="0"/>
                  </a:moveTo>
                  <a:lnTo>
                    <a:pt x="3556" y="13"/>
                  </a:lnTo>
                  <a:lnTo>
                    <a:pt x="3345" y="25"/>
                  </a:lnTo>
                  <a:lnTo>
                    <a:pt x="3146" y="50"/>
                  </a:lnTo>
                  <a:lnTo>
                    <a:pt x="2947" y="87"/>
                  </a:lnTo>
                  <a:lnTo>
                    <a:pt x="2748" y="125"/>
                  </a:lnTo>
                  <a:lnTo>
                    <a:pt x="2574" y="174"/>
                  </a:lnTo>
                  <a:lnTo>
                    <a:pt x="2388" y="237"/>
                  </a:lnTo>
                  <a:lnTo>
                    <a:pt x="2213" y="311"/>
                  </a:lnTo>
                  <a:lnTo>
                    <a:pt x="2052" y="386"/>
                  </a:lnTo>
                  <a:lnTo>
                    <a:pt x="1890" y="473"/>
                  </a:lnTo>
                  <a:lnTo>
                    <a:pt x="1741" y="560"/>
                  </a:lnTo>
                  <a:lnTo>
                    <a:pt x="1592" y="672"/>
                  </a:lnTo>
                  <a:lnTo>
                    <a:pt x="1455" y="771"/>
                  </a:lnTo>
                  <a:lnTo>
                    <a:pt x="1331" y="896"/>
                  </a:lnTo>
                  <a:lnTo>
                    <a:pt x="1206" y="1020"/>
                  </a:lnTo>
                  <a:lnTo>
                    <a:pt x="1094" y="1144"/>
                  </a:lnTo>
                  <a:lnTo>
                    <a:pt x="982" y="1281"/>
                  </a:lnTo>
                  <a:lnTo>
                    <a:pt x="883" y="1430"/>
                  </a:lnTo>
                  <a:lnTo>
                    <a:pt x="783" y="1580"/>
                  </a:lnTo>
                  <a:lnTo>
                    <a:pt x="696" y="1729"/>
                  </a:lnTo>
                  <a:lnTo>
                    <a:pt x="622" y="1890"/>
                  </a:lnTo>
                  <a:lnTo>
                    <a:pt x="547" y="2052"/>
                  </a:lnTo>
                  <a:lnTo>
                    <a:pt x="485" y="2226"/>
                  </a:lnTo>
                  <a:lnTo>
                    <a:pt x="423" y="2400"/>
                  </a:lnTo>
                  <a:lnTo>
                    <a:pt x="373" y="2587"/>
                  </a:lnTo>
                  <a:lnTo>
                    <a:pt x="323" y="2773"/>
                  </a:lnTo>
                  <a:lnTo>
                    <a:pt x="286" y="2960"/>
                  </a:lnTo>
                  <a:lnTo>
                    <a:pt x="261" y="3159"/>
                  </a:lnTo>
                  <a:lnTo>
                    <a:pt x="236" y="3345"/>
                  </a:lnTo>
                  <a:lnTo>
                    <a:pt x="224" y="3557"/>
                  </a:lnTo>
                  <a:lnTo>
                    <a:pt x="224" y="3756"/>
                  </a:lnTo>
                  <a:lnTo>
                    <a:pt x="224" y="3967"/>
                  </a:lnTo>
                  <a:lnTo>
                    <a:pt x="2126" y="3967"/>
                  </a:lnTo>
                  <a:lnTo>
                    <a:pt x="2126" y="3768"/>
                  </a:lnTo>
                  <a:lnTo>
                    <a:pt x="2139" y="3569"/>
                  </a:lnTo>
                  <a:lnTo>
                    <a:pt x="2164" y="3370"/>
                  </a:lnTo>
                  <a:lnTo>
                    <a:pt x="2201" y="3171"/>
                  </a:lnTo>
                  <a:lnTo>
                    <a:pt x="2251" y="2972"/>
                  </a:lnTo>
                  <a:lnTo>
                    <a:pt x="2300" y="2798"/>
                  </a:lnTo>
                  <a:lnTo>
                    <a:pt x="2375" y="2612"/>
                  </a:lnTo>
                  <a:lnTo>
                    <a:pt x="2462" y="2450"/>
                  </a:lnTo>
                  <a:lnTo>
                    <a:pt x="2562" y="2288"/>
                  </a:lnTo>
                  <a:lnTo>
                    <a:pt x="2674" y="2152"/>
                  </a:lnTo>
                  <a:lnTo>
                    <a:pt x="2798" y="2027"/>
                  </a:lnTo>
                  <a:lnTo>
                    <a:pt x="2947" y="1915"/>
                  </a:lnTo>
                  <a:lnTo>
                    <a:pt x="3022" y="1866"/>
                  </a:lnTo>
                  <a:lnTo>
                    <a:pt x="3096" y="1828"/>
                  </a:lnTo>
                  <a:lnTo>
                    <a:pt x="3283" y="1766"/>
                  </a:lnTo>
                  <a:lnTo>
                    <a:pt x="3469" y="1729"/>
                  </a:lnTo>
                  <a:lnTo>
                    <a:pt x="3681" y="1716"/>
                  </a:lnTo>
                  <a:lnTo>
                    <a:pt x="3830" y="1716"/>
                  </a:lnTo>
                  <a:lnTo>
                    <a:pt x="3979" y="1741"/>
                  </a:lnTo>
                  <a:lnTo>
                    <a:pt x="4128" y="1766"/>
                  </a:lnTo>
                  <a:lnTo>
                    <a:pt x="4265" y="1816"/>
                  </a:lnTo>
                  <a:lnTo>
                    <a:pt x="4390" y="1866"/>
                  </a:lnTo>
                  <a:lnTo>
                    <a:pt x="4514" y="1940"/>
                  </a:lnTo>
                  <a:lnTo>
                    <a:pt x="4626" y="2015"/>
                  </a:lnTo>
                  <a:lnTo>
                    <a:pt x="4738" y="2114"/>
                  </a:lnTo>
                  <a:lnTo>
                    <a:pt x="4825" y="2214"/>
                  </a:lnTo>
                  <a:lnTo>
                    <a:pt x="4912" y="2326"/>
                  </a:lnTo>
                  <a:lnTo>
                    <a:pt x="4986" y="2450"/>
                  </a:lnTo>
                  <a:lnTo>
                    <a:pt x="5049" y="2587"/>
                  </a:lnTo>
                  <a:lnTo>
                    <a:pt x="5086" y="2736"/>
                  </a:lnTo>
                  <a:lnTo>
                    <a:pt x="5123" y="2885"/>
                  </a:lnTo>
                  <a:lnTo>
                    <a:pt x="5136" y="3047"/>
                  </a:lnTo>
                  <a:lnTo>
                    <a:pt x="5148" y="3221"/>
                  </a:lnTo>
                  <a:lnTo>
                    <a:pt x="5136" y="3445"/>
                  </a:lnTo>
                  <a:lnTo>
                    <a:pt x="5098" y="3644"/>
                  </a:lnTo>
                  <a:lnTo>
                    <a:pt x="5036" y="3843"/>
                  </a:lnTo>
                  <a:lnTo>
                    <a:pt x="4949" y="4017"/>
                  </a:lnTo>
                  <a:lnTo>
                    <a:pt x="4837" y="4191"/>
                  </a:lnTo>
                  <a:lnTo>
                    <a:pt x="4713" y="4353"/>
                  </a:lnTo>
                  <a:lnTo>
                    <a:pt x="4588" y="4502"/>
                  </a:lnTo>
                  <a:lnTo>
                    <a:pt x="4439" y="4651"/>
                  </a:lnTo>
                  <a:lnTo>
                    <a:pt x="4290" y="4788"/>
                  </a:lnTo>
                  <a:lnTo>
                    <a:pt x="4128" y="4912"/>
                  </a:lnTo>
                  <a:lnTo>
                    <a:pt x="3954" y="5036"/>
                  </a:lnTo>
                  <a:lnTo>
                    <a:pt x="3780" y="5161"/>
                  </a:lnTo>
                  <a:lnTo>
                    <a:pt x="3420" y="5385"/>
                  </a:lnTo>
                  <a:lnTo>
                    <a:pt x="3096" y="5608"/>
                  </a:lnTo>
                  <a:lnTo>
                    <a:pt x="2475" y="6044"/>
                  </a:lnTo>
                  <a:lnTo>
                    <a:pt x="1890" y="6466"/>
                  </a:lnTo>
                  <a:lnTo>
                    <a:pt x="1617" y="6678"/>
                  </a:lnTo>
                  <a:lnTo>
                    <a:pt x="1368" y="6902"/>
                  </a:lnTo>
                  <a:lnTo>
                    <a:pt x="1132" y="7138"/>
                  </a:lnTo>
                  <a:lnTo>
                    <a:pt x="908" y="7387"/>
                  </a:lnTo>
                  <a:lnTo>
                    <a:pt x="709" y="7635"/>
                  </a:lnTo>
                  <a:lnTo>
                    <a:pt x="535" y="7909"/>
                  </a:lnTo>
                  <a:lnTo>
                    <a:pt x="373" y="8195"/>
                  </a:lnTo>
                  <a:lnTo>
                    <a:pt x="249" y="8506"/>
                  </a:lnTo>
                  <a:lnTo>
                    <a:pt x="187" y="8667"/>
                  </a:lnTo>
                  <a:lnTo>
                    <a:pt x="137" y="8841"/>
                  </a:lnTo>
                  <a:lnTo>
                    <a:pt x="100" y="9016"/>
                  </a:lnTo>
                  <a:lnTo>
                    <a:pt x="62" y="9190"/>
                  </a:lnTo>
                  <a:lnTo>
                    <a:pt x="37" y="9376"/>
                  </a:lnTo>
                  <a:lnTo>
                    <a:pt x="13" y="9575"/>
                  </a:lnTo>
                  <a:lnTo>
                    <a:pt x="0" y="9774"/>
                  </a:lnTo>
                  <a:lnTo>
                    <a:pt x="0" y="9985"/>
                  </a:lnTo>
                  <a:lnTo>
                    <a:pt x="7187" y="9985"/>
                  </a:lnTo>
                  <a:lnTo>
                    <a:pt x="7187" y="8282"/>
                  </a:lnTo>
                  <a:lnTo>
                    <a:pt x="2562" y="8282"/>
                  </a:lnTo>
                  <a:lnTo>
                    <a:pt x="2748" y="8033"/>
                  </a:lnTo>
                  <a:lnTo>
                    <a:pt x="2947" y="7809"/>
                  </a:lnTo>
                  <a:lnTo>
                    <a:pt x="3171" y="7598"/>
                  </a:lnTo>
                  <a:lnTo>
                    <a:pt x="3395" y="7399"/>
                  </a:lnTo>
                  <a:lnTo>
                    <a:pt x="3880" y="7038"/>
                  </a:lnTo>
                  <a:lnTo>
                    <a:pt x="4377" y="6690"/>
                  </a:lnTo>
                  <a:lnTo>
                    <a:pt x="5372" y="6031"/>
                  </a:lnTo>
                  <a:lnTo>
                    <a:pt x="5621" y="5857"/>
                  </a:lnTo>
                  <a:lnTo>
                    <a:pt x="5844" y="5683"/>
                  </a:lnTo>
                  <a:lnTo>
                    <a:pt x="6056" y="5484"/>
                  </a:lnTo>
                  <a:lnTo>
                    <a:pt x="6267" y="5285"/>
                  </a:lnTo>
                  <a:lnTo>
                    <a:pt x="6454" y="5074"/>
                  </a:lnTo>
                  <a:lnTo>
                    <a:pt x="6615" y="4837"/>
                  </a:lnTo>
                  <a:lnTo>
                    <a:pt x="6765" y="4601"/>
                  </a:lnTo>
                  <a:lnTo>
                    <a:pt x="6889" y="4340"/>
                  </a:lnTo>
                  <a:lnTo>
                    <a:pt x="6951" y="4203"/>
                  </a:lnTo>
                  <a:lnTo>
                    <a:pt x="7001" y="4067"/>
                  </a:lnTo>
                  <a:lnTo>
                    <a:pt x="7038" y="3917"/>
                  </a:lnTo>
                  <a:lnTo>
                    <a:pt x="7075" y="3756"/>
                  </a:lnTo>
                  <a:lnTo>
                    <a:pt x="7100" y="3594"/>
                  </a:lnTo>
                  <a:lnTo>
                    <a:pt x="7113" y="3420"/>
                  </a:lnTo>
                  <a:lnTo>
                    <a:pt x="7125" y="3246"/>
                  </a:lnTo>
                  <a:lnTo>
                    <a:pt x="7125" y="3072"/>
                  </a:lnTo>
                  <a:lnTo>
                    <a:pt x="7125" y="2898"/>
                  </a:lnTo>
                  <a:lnTo>
                    <a:pt x="7113" y="2724"/>
                  </a:lnTo>
                  <a:lnTo>
                    <a:pt x="7088" y="2550"/>
                  </a:lnTo>
                  <a:lnTo>
                    <a:pt x="7063" y="2388"/>
                  </a:lnTo>
                  <a:lnTo>
                    <a:pt x="7026" y="2226"/>
                  </a:lnTo>
                  <a:lnTo>
                    <a:pt x="6976" y="2077"/>
                  </a:lnTo>
                  <a:lnTo>
                    <a:pt x="6926" y="1928"/>
                  </a:lnTo>
                  <a:lnTo>
                    <a:pt x="6864" y="1779"/>
                  </a:lnTo>
                  <a:lnTo>
                    <a:pt x="6789" y="1642"/>
                  </a:lnTo>
                  <a:lnTo>
                    <a:pt x="6715" y="1505"/>
                  </a:lnTo>
                  <a:lnTo>
                    <a:pt x="6628" y="1381"/>
                  </a:lnTo>
                  <a:lnTo>
                    <a:pt x="6541" y="1256"/>
                  </a:lnTo>
                  <a:lnTo>
                    <a:pt x="6441" y="1132"/>
                  </a:lnTo>
                  <a:lnTo>
                    <a:pt x="6342" y="1020"/>
                  </a:lnTo>
                  <a:lnTo>
                    <a:pt x="6242" y="921"/>
                  </a:lnTo>
                  <a:lnTo>
                    <a:pt x="6130" y="821"/>
                  </a:lnTo>
                  <a:lnTo>
                    <a:pt x="5882" y="635"/>
                  </a:lnTo>
                  <a:lnTo>
                    <a:pt x="5621" y="473"/>
                  </a:lnTo>
                  <a:lnTo>
                    <a:pt x="5347" y="336"/>
                  </a:lnTo>
                  <a:lnTo>
                    <a:pt x="5049" y="212"/>
                  </a:lnTo>
                  <a:lnTo>
                    <a:pt x="4750" y="125"/>
                  </a:lnTo>
                  <a:lnTo>
                    <a:pt x="4427" y="63"/>
                  </a:lnTo>
                  <a:lnTo>
                    <a:pt x="4104" y="2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5609684" y="2484718"/>
              <a:ext cx="92815" cy="131346"/>
            </a:xfrm>
            <a:custGeom>
              <a:rect b="b" l="l" r="r" t="t"/>
              <a:pathLst>
                <a:path extrusionOk="0" h="10172" w="7188">
                  <a:moveTo>
                    <a:pt x="3582" y="1642"/>
                  </a:moveTo>
                  <a:lnTo>
                    <a:pt x="3780" y="1654"/>
                  </a:lnTo>
                  <a:lnTo>
                    <a:pt x="3955" y="1692"/>
                  </a:lnTo>
                  <a:lnTo>
                    <a:pt x="4116" y="1741"/>
                  </a:lnTo>
                  <a:lnTo>
                    <a:pt x="4265" y="1828"/>
                  </a:lnTo>
                  <a:lnTo>
                    <a:pt x="4402" y="1928"/>
                  </a:lnTo>
                  <a:lnTo>
                    <a:pt x="4527" y="2040"/>
                  </a:lnTo>
                  <a:lnTo>
                    <a:pt x="4626" y="2164"/>
                  </a:lnTo>
                  <a:lnTo>
                    <a:pt x="4726" y="2301"/>
                  </a:lnTo>
                  <a:lnTo>
                    <a:pt x="4813" y="2450"/>
                  </a:lnTo>
                  <a:lnTo>
                    <a:pt x="4887" y="2612"/>
                  </a:lnTo>
                  <a:lnTo>
                    <a:pt x="4949" y="2786"/>
                  </a:lnTo>
                  <a:lnTo>
                    <a:pt x="4999" y="2960"/>
                  </a:lnTo>
                  <a:lnTo>
                    <a:pt x="5086" y="3333"/>
                  </a:lnTo>
                  <a:lnTo>
                    <a:pt x="5136" y="3706"/>
                  </a:lnTo>
                  <a:lnTo>
                    <a:pt x="5173" y="4079"/>
                  </a:lnTo>
                  <a:lnTo>
                    <a:pt x="5198" y="4440"/>
                  </a:lnTo>
                  <a:lnTo>
                    <a:pt x="5198" y="5049"/>
                  </a:lnTo>
                  <a:lnTo>
                    <a:pt x="5198" y="5521"/>
                  </a:lnTo>
                  <a:lnTo>
                    <a:pt x="5173" y="6069"/>
                  </a:lnTo>
                  <a:lnTo>
                    <a:pt x="5148" y="6367"/>
                  </a:lnTo>
                  <a:lnTo>
                    <a:pt x="5123" y="6653"/>
                  </a:lnTo>
                  <a:lnTo>
                    <a:pt x="5061" y="6939"/>
                  </a:lnTo>
                  <a:lnTo>
                    <a:pt x="4999" y="7213"/>
                  </a:lnTo>
                  <a:lnTo>
                    <a:pt x="4912" y="7474"/>
                  </a:lnTo>
                  <a:lnTo>
                    <a:pt x="4813" y="7722"/>
                  </a:lnTo>
                  <a:lnTo>
                    <a:pt x="4676" y="7946"/>
                  </a:lnTo>
                  <a:lnTo>
                    <a:pt x="4601" y="8058"/>
                  </a:lnTo>
                  <a:lnTo>
                    <a:pt x="4527" y="8158"/>
                  </a:lnTo>
                  <a:lnTo>
                    <a:pt x="4440" y="8245"/>
                  </a:lnTo>
                  <a:lnTo>
                    <a:pt x="4340" y="8332"/>
                  </a:lnTo>
                  <a:lnTo>
                    <a:pt x="4241" y="8394"/>
                  </a:lnTo>
                  <a:lnTo>
                    <a:pt x="4129" y="8456"/>
                  </a:lnTo>
                  <a:lnTo>
                    <a:pt x="4004" y="8493"/>
                  </a:lnTo>
                  <a:lnTo>
                    <a:pt x="3868" y="8531"/>
                  </a:lnTo>
                  <a:lnTo>
                    <a:pt x="3731" y="8543"/>
                  </a:lnTo>
                  <a:lnTo>
                    <a:pt x="3432" y="8543"/>
                  </a:lnTo>
                  <a:lnTo>
                    <a:pt x="3296" y="8531"/>
                  </a:lnTo>
                  <a:lnTo>
                    <a:pt x="3171" y="8493"/>
                  </a:lnTo>
                  <a:lnTo>
                    <a:pt x="3047" y="8456"/>
                  </a:lnTo>
                  <a:lnTo>
                    <a:pt x="2935" y="8394"/>
                  </a:lnTo>
                  <a:lnTo>
                    <a:pt x="2835" y="8332"/>
                  </a:lnTo>
                  <a:lnTo>
                    <a:pt x="2748" y="8245"/>
                  </a:lnTo>
                  <a:lnTo>
                    <a:pt x="2661" y="8158"/>
                  </a:lnTo>
                  <a:lnTo>
                    <a:pt x="2512" y="7946"/>
                  </a:lnTo>
                  <a:lnTo>
                    <a:pt x="2375" y="7722"/>
                  </a:lnTo>
                  <a:lnTo>
                    <a:pt x="2276" y="7474"/>
                  </a:lnTo>
                  <a:lnTo>
                    <a:pt x="2189" y="7213"/>
                  </a:lnTo>
                  <a:lnTo>
                    <a:pt x="2127" y="6939"/>
                  </a:lnTo>
                  <a:lnTo>
                    <a:pt x="2077" y="6653"/>
                  </a:lnTo>
                  <a:lnTo>
                    <a:pt x="2040" y="6367"/>
                  </a:lnTo>
                  <a:lnTo>
                    <a:pt x="2015" y="6069"/>
                  </a:lnTo>
                  <a:lnTo>
                    <a:pt x="1990" y="5521"/>
                  </a:lnTo>
                  <a:lnTo>
                    <a:pt x="1990" y="5049"/>
                  </a:lnTo>
                  <a:lnTo>
                    <a:pt x="1990" y="4440"/>
                  </a:lnTo>
                  <a:lnTo>
                    <a:pt x="2015" y="4079"/>
                  </a:lnTo>
                  <a:lnTo>
                    <a:pt x="2040" y="3706"/>
                  </a:lnTo>
                  <a:lnTo>
                    <a:pt x="2102" y="3333"/>
                  </a:lnTo>
                  <a:lnTo>
                    <a:pt x="2189" y="2960"/>
                  </a:lnTo>
                  <a:lnTo>
                    <a:pt x="2239" y="2786"/>
                  </a:lnTo>
                  <a:lnTo>
                    <a:pt x="2301" y="2612"/>
                  </a:lnTo>
                  <a:lnTo>
                    <a:pt x="2375" y="2450"/>
                  </a:lnTo>
                  <a:lnTo>
                    <a:pt x="2450" y="2301"/>
                  </a:lnTo>
                  <a:lnTo>
                    <a:pt x="2549" y="2164"/>
                  </a:lnTo>
                  <a:lnTo>
                    <a:pt x="2661" y="2040"/>
                  </a:lnTo>
                  <a:lnTo>
                    <a:pt x="2773" y="1928"/>
                  </a:lnTo>
                  <a:lnTo>
                    <a:pt x="2898" y="1828"/>
                  </a:lnTo>
                  <a:lnTo>
                    <a:pt x="3047" y="1741"/>
                  </a:lnTo>
                  <a:lnTo>
                    <a:pt x="3208" y="1692"/>
                  </a:lnTo>
                  <a:lnTo>
                    <a:pt x="3383" y="1654"/>
                  </a:lnTo>
                  <a:lnTo>
                    <a:pt x="3582" y="1642"/>
                  </a:lnTo>
                  <a:close/>
                  <a:moveTo>
                    <a:pt x="3582" y="0"/>
                  </a:moveTo>
                  <a:lnTo>
                    <a:pt x="3395" y="13"/>
                  </a:lnTo>
                  <a:lnTo>
                    <a:pt x="3221" y="25"/>
                  </a:lnTo>
                  <a:lnTo>
                    <a:pt x="3047" y="38"/>
                  </a:lnTo>
                  <a:lnTo>
                    <a:pt x="2873" y="75"/>
                  </a:lnTo>
                  <a:lnTo>
                    <a:pt x="2699" y="100"/>
                  </a:lnTo>
                  <a:lnTo>
                    <a:pt x="2537" y="150"/>
                  </a:lnTo>
                  <a:lnTo>
                    <a:pt x="2363" y="199"/>
                  </a:lnTo>
                  <a:lnTo>
                    <a:pt x="2201" y="262"/>
                  </a:lnTo>
                  <a:lnTo>
                    <a:pt x="2040" y="324"/>
                  </a:lnTo>
                  <a:lnTo>
                    <a:pt x="1890" y="411"/>
                  </a:lnTo>
                  <a:lnTo>
                    <a:pt x="1741" y="498"/>
                  </a:lnTo>
                  <a:lnTo>
                    <a:pt x="1592" y="597"/>
                  </a:lnTo>
                  <a:lnTo>
                    <a:pt x="1455" y="709"/>
                  </a:lnTo>
                  <a:lnTo>
                    <a:pt x="1318" y="821"/>
                  </a:lnTo>
                  <a:lnTo>
                    <a:pt x="1194" y="958"/>
                  </a:lnTo>
                  <a:lnTo>
                    <a:pt x="1070" y="1095"/>
                  </a:lnTo>
                  <a:lnTo>
                    <a:pt x="945" y="1244"/>
                  </a:lnTo>
                  <a:lnTo>
                    <a:pt x="833" y="1418"/>
                  </a:lnTo>
                  <a:lnTo>
                    <a:pt x="722" y="1592"/>
                  </a:lnTo>
                  <a:lnTo>
                    <a:pt x="622" y="1779"/>
                  </a:lnTo>
                  <a:lnTo>
                    <a:pt x="535" y="1978"/>
                  </a:lnTo>
                  <a:lnTo>
                    <a:pt x="448" y="2189"/>
                  </a:lnTo>
                  <a:lnTo>
                    <a:pt x="361" y="2425"/>
                  </a:lnTo>
                  <a:lnTo>
                    <a:pt x="286" y="2661"/>
                  </a:lnTo>
                  <a:lnTo>
                    <a:pt x="224" y="2910"/>
                  </a:lnTo>
                  <a:lnTo>
                    <a:pt x="162" y="3171"/>
                  </a:lnTo>
                  <a:lnTo>
                    <a:pt x="112" y="3445"/>
                  </a:lnTo>
                  <a:lnTo>
                    <a:pt x="75" y="3743"/>
                  </a:lnTo>
                  <a:lnTo>
                    <a:pt x="38" y="4054"/>
                  </a:lnTo>
                  <a:lnTo>
                    <a:pt x="25" y="4365"/>
                  </a:lnTo>
                  <a:lnTo>
                    <a:pt x="13" y="4701"/>
                  </a:lnTo>
                  <a:lnTo>
                    <a:pt x="0" y="5049"/>
                  </a:lnTo>
                  <a:lnTo>
                    <a:pt x="13" y="5409"/>
                  </a:lnTo>
                  <a:lnTo>
                    <a:pt x="25" y="5758"/>
                  </a:lnTo>
                  <a:lnTo>
                    <a:pt x="38" y="6081"/>
                  </a:lnTo>
                  <a:lnTo>
                    <a:pt x="75" y="6404"/>
                  </a:lnTo>
                  <a:lnTo>
                    <a:pt x="112" y="6703"/>
                  </a:lnTo>
                  <a:lnTo>
                    <a:pt x="162" y="6989"/>
                  </a:lnTo>
                  <a:lnTo>
                    <a:pt x="224" y="7250"/>
                  </a:lnTo>
                  <a:lnTo>
                    <a:pt x="286" y="7511"/>
                  </a:lnTo>
                  <a:lnTo>
                    <a:pt x="361" y="7747"/>
                  </a:lnTo>
                  <a:lnTo>
                    <a:pt x="448" y="7971"/>
                  </a:lnTo>
                  <a:lnTo>
                    <a:pt x="535" y="8195"/>
                  </a:lnTo>
                  <a:lnTo>
                    <a:pt x="622" y="8394"/>
                  </a:lnTo>
                  <a:lnTo>
                    <a:pt x="722" y="8580"/>
                  </a:lnTo>
                  <a:lnTo>
                    <a:pt x="833" y="8767"/>
                  </a:lnTo>
                  <a:lnTo>
                    <a:pt x="945" y="8929"/>
                  </a:lnTo>
                  <a:lnTo>
                    <a:pt x="1070" y="9078"/>
                  </a:lnTo>
                  <a:lnTo>
                    <a:pt x="1194" y="9227"/>
                  </a:lnTo>
                  <a:lnTo>
                    <a:pt x="1318" y="9351"/>
                  </a:lnTo>
                  <a:lnTo>
                    <a:pt x="1455" y="9476"/>
                  </a:lnTo>
                  <a:lnTo>
                    <a:pt x="1592" y="9588"/>
                  </a:lnTo>
                  <a:lnTo>
                    <a:pt x="1741" y="9687"/>
                  </a:lnTo>
                  <a:lnTo>
                    <a:pt x="1890" y="9774"/>
                  </a:lnTo>
                  <a:lnTo>
                    <a:pt x="2040" y="9849"/>
                  </a:lnTo>
                  <a:lnTo>
                    <a:pt x="2201" y="9923"/>
                  </a:lnTo>
                  <a:lnTo>
                    <a:pt x="2363" y="9973"/>
                  </a:lnTo>
                  <a:lnTo>
                    <a:pt x="2537" y="10023"/>
                  </a:lnTo>
                  <a:lnTo>
                    <a:pt x="2699" y="10073"/>
                  </a:lnTo>
                  <a:lnTo>
                    <a:pt x="2873" y="10110"/>
                  </a:lnTo>
                  <a:lnTo>
                    <a:pt x="3047" y="10135"/>
                  </a:lnTo>
                  <a:lnTo>
                    <a:pt x="3221" y="10160"/>
                  </a:lnTo>
                  <a:lnTo>
                    <a:pt x="3395" y="10172"/>
                  </a:lnTo>
                  <a:lnTo>
                    <a:pt x="3768" y="10172"/>
                  </a:lnTo>
                  <a:lnTo>
                    <a:pt x="3942" y="10160"/>
                  </a:lnTo>
                  <a:lnTo>
                    <a:pt x="4129" y="10135"/>
                  </a:lnTo>
                  <a:lnTo>
                    <a:pt x="4303" y="10110"/>
                  </a:lnTo>
                  <a:lnTo>
                    <a:pt x="4477" y="10073"/>
                  </a:lnTo>
                  <a:lnTo>
                    <a:pt x="4638" y="10023"/>
                  </a:lnTo>
                  <a:lnTo>
                    <a:pt x="4813" y="9973"/>
                  </a:lnTo>
                  <a:lnTo>
                    <a:pt x="4974" y="9923"/>
                  </a:lnTo>
                  <a:lnTo>
                    <a:pt x="5136" y="9849"/>
                  </a:lnTo>
                  <a:lnTo>
                    <a:pt x="5285" y="9774"/>
                  </a:lnTo>
                  <a:lnTo>
                    <a:pt x="5434" y="9687"/>
                  </a:lnTo>
                  <a:lnTo>
                    <a:pt x="5584" y="9588"/>
                  </a:lnTo>
                  <a:lnTo>
                    <a:pt x="5720" y="9476"/>
                  </a:lnTo>
                  <a:lnTo>
                    <a:pt x="5857" y="9351"/>
                  </a:lnTo>
                  <a:lnTo>
                    <a:pt x="5994" y="9227"/>
                  </a:lnTo>
                  <a:lnTo>
                    <a:pt x="6118" y="9078"/>
                  </a:lnTo>
                  <a:lnTo>
                    <a:pt x="6243" y="8929"/>
                  </a:lnTo>
                  <a:lnTo>
                    <a:pt x="6354" y="8767"/>
                  </a:lnTo>
                  <a:lnTo>
                    <a:pt x="6466" y="8580"/>
                  </a:lnTo>
                  <a:lnTo>
                    <a:pt x="6566" y="8394"/>
                  </a:lnTo>
                  <a:lnTo>
                    <a:pt x="6653" y="8195"/>
                  </a:lnTo>
                  <a:lnTo>
                    <a:pt x="6740" y="7971"/>
                  </a:lnTo>
                  <a:lnTo>
                    <a:pt x="6827" y="7747"/>
                  </a:lnTo>
                  <a:lnTo>
                    <a:pt x="6902" y="7511"/>
                  </a:lnTo>
                  <a:lnTo>
                    <a:pt x="6964" y="7250"/>
                  </a:lnTo>
                  <a:lnTo>
                    <a:pt x="7026" y="6989"/>
                  </a:lnTo>
                  <a:lnTo>
                    <a:pt x="7076" y="6703"/>
                  </a:lnTo>
                  <a:lnTo>
                    <a:pt x="7113" y="6404"/>
                  </a:lnTo>
                  <a:lnTo>
                    <a:pt x="7150" y="6081"/>
                  </a:lnTo>
                  <a:lnTo>
                    <a:pt x="7175" y="5758"/>
                  </a:lnTo>
                  <a:lnTo>
                    <a:pt x="7188" y="5409"/>
                  </a:lnTo>
                  <a:lnTo>
                    <a:pt x="7188" y="5049"/>
                  </a:lnTo>
                  <a:lnTo>
                    <a:pt x="7188" y="4701"/>
                  </a:lnTo>
                  <a:lnTo>
                    <a:pt x="7175" y="4365"/>
                  </a:lnTo>
                  <a:lnTo>
                    <a:pt x="7150" y="4054"/>
                  </a:lnTo>
                  <a:lnTo>
                    <a:pt x="7113" y="3743"/>
                  </a:lnTo>
                  <a:lnTo>
                    <a:pt x="7076" y="3445"/>
                  </a:lnTo>
                  <a:lnTo>
                    <a:pt x="7026" y="3171"/>
                  </a:lnTo>
                  <a:lnTo>
                    <a:pt x="6964" y="2910"/>
                  </a:lnTo>
                  <a:lnTo>
                    <a:pt x="6902" y="2661"/>
                  </a:lnTo>
                  <a:lnTo>
                    <a:pt x="6827" y="2425"/>
                  </a:lnTo>
                  <a:lnTo>
                    <a:pt x="6740" y="2189"/>
                  </a:lnTo>
                  <a:lnTo>
                    <a:pt x="6653" y="1978"/>
                  </a:lnTo>
                  <a:lnTo>
                    <a:pt x="6566" y="1779"/>
                  </a:lnTo>
                  <a:lnTo>
                    <a:pt x="6466" y="1592"/>
                  </a:lnTo>
                  <a:lnTo>
                    <a:pt x="6354" y="1418"/>
                  </a:lnTo>
                  <a:lnTo>
                    <a:pt x="6243" y="1244"/>
                  </a:lnTo>
                  <a:lnTo>
                    <a:pt x="6118" y="1095"/>
                  </a:lnTo>
                  <a:lnTo>
                    <a:pt x="5994" y="958"/>
                  </a:lnTo>
                  <a:lnTo>
                    <a:pt x="5857" y="821"/>
                  </a:lnTo>
                  <a:lnTo>
                    <a:pt x="5720" y="709"/>
                  </a:lnTo>
                  <a:lnTo>
                    <a:pt x="5584" y="597"/>
                  </a:lnTo>
                  <a:lnTo>
                    <a:pt x="5434" y="498"/>
                  </a:lnTo>
                  <a:lnTo>
                    <a:pt x="5285" y="411"/>
                  </a:lnTo>
                  <a:lnTo>
                    <a:pt x="5136" y="324"/>
                  </a:lnTo>
                  <a:lnTo>
                    <a:pt x="4974" y="262"/>
                  </a:lnTo>
                  <a:lnTo>
                    <a:pt x="4813" y="199"/>
                  </a:lnTo>
                  <a:lnTo>
                    <a:pt x="4638" y="150"/>
                  </a:lnTo>
                  <a:lnTo>
                    <a:pt x="4477" y="100"/>
                  </a:lnTo>
                  <a:lnTo>
                    <a:pt x="4303" y="75"/>
                  </a:lnTo>
                  <a:lnTo>
                    <a:pt x="4129" y="38"/>
                  </a:lnTo>
                  <a:lnTo>
                    <a:pt x="3942" y="25"/>
                  </a:lnTo>
                  <a:lnTo>
                    <a:pt x="3768" y="13"/>
                  </a:lnTo>
                  <a:lnTo>
                    <a:pt x="35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5717258" y="2484719"/>
              <a:ext cx="92815" cy="128944"/>
            </a:xfrm>
            <a:custGeom>
              <a:rect b="b" l="l" r="r" t="t"/>
              <a:pathLst>
                <a:path extrusionOk="0" h="9986" w="7188">
                  <a:moveTo>
                    <a:pt x="3781" y="0"/>
                  </a:moveTo>
                  <a:lnTo>
                    <a:pt x="3557" y="13"/>
                  </a:lnTo>
                  <a:lnTo>
                    <a:pt x="3346" y="25"/>
                  </a:lnTo>
                  <a:lnTo>
                    <a:pt x="3147" y="50"/>
                  </a:lnTo>
                  <a:lnTo>
                    <a:pt x="2948" y="87"/>
                  </a:lnTo>
                  <a:lnTo>
                    <a:pt x="2761" y="125"/>
                  </a:lnTo>
                  <a:lnTo>
                    <a:pt x="2575" y="174"/>
                  </a:lnTo>
                  <a:lnTo>
                    <a:pt x="2388" y="237"/>
                  </a:lnTo>
                  <a:lnTo>
                    <a:pt x="2214" y="311"/>
                  </a:lnTo>
                  <a:lnTo>
                    <a:pt x="2052" y="386"/>
                  </a:lnTo>
                  <a:lnTo>
                    <a:pt x="1891" y="473"/>
                  </a:lnTo>
                  <a:lnTo>
                    <a:pt x="1741" y="560"/>
                  </a:lnTo>
                  <a:lnTo>
                    <a:pt x="1605" y="672"/>
                  </a:lnTo>
                  <a:lnTo>
                    <a:pt x="1468" y="771"/>
                  </a:lnTo>
                  <a:lnTo>
                    <a:pt x="1331" y="896"/>
                  </a:lnTo>
                  <a:lnTo>
                    <a:pt x="1207" y="1020"/>
                  </a:lnTo>
                  <a:lnTo>
                    <a:pt x="1095" y="1144"/>
                  </a:lnTo>
                  <a:lnTo>
                    <a:pt x="983" y="1281"/>
                  </a:lnTo>
                  <a:lnTo>
                    <a:pt x="883" y="1430"/>
                  </a:lnTo>
                  <a:lnTo>
                    <a:pt x="784" y="1580"/>
                  </a:lnTo>
                  <a:lnTo>
                    <a:pt x="697" y="1729"/>
                  </a:lnTo>
                  <a:lnTo>
                    <a:pt x="622" y="1890"/>
                  </a:lnTo>
                  <a:lnTo>
                    <a:pt x="548" y="2052"/>
                  </a:lnTo>
                  <a:lnTo>
                    <a:pt x="486" y="2226"/>
                  </a:lnTo>
                  <a:lnTo>
                    <a:pt x="423" y="2400"/>
                  </a:lnTo>
                  <a:lnTo>
                    <a:pt x="374" y="2587"/>
                  </a:lnTo>
                  <a:lnTo>
                    <a:pt x="324" y="2773"/>
                  </a:lnTo>
                  <a:lnTo>
                    <a:pt x="287" y="2960"/>
                  </a:lnTo>
                  <a:lnTo>
                    <a:pt x="262" y="3159"/>
                  </a:lnTo>
                  <a:lnTo>
                    <a:pt x="237" y="3345"/>
                  </a:lnTo>
                  <a:lnTo>
                    <a:pt x="224" y="3557"/>
                  </a:lnTo>
                  <a:lnTo>
                    <a:pt x="224" y="3756"/>
                  </a:lnTo>
                  <a:lnTo>
                    <a:pt x="224" y="3967"/>
                  </a:lnTo>
                  <a:lnTo>
                    <a:pt x="2127" y="3967"/>
                  </a:lnTo>
                  <a:lnTo>
                    <a:pt x="2139" y="3768"/>
                  </a:lnTo>
                  <a:lnTo>
                    <a:pt x="2152" y="3569"/>
                  </a:lnTo>
                  <a:lnTo>
                    <a:pt x="2177" y="3370"/>
                  </a:lnTo>
                  <a:lnTo>
                    <a:pt x="2202" y="3171"/>
                  </a:lnTo>
                  <a:lnTo>
                    <a:pt x="2251" y="2972"/>
                  </a:lnTo>
                  <a:lnTo>
                    <a:pt x="2313" y="2798"/>
                  </a:lnTo>
                  <a:lnTo>
                    <a:pt x="2376" y="2612"/>
                  </a:lnTo>
                  <a:lnTo>
                    <a:pt x="2463" y="2450"/>
                  </a:lnTo>
                  <a:lnTo>
                    <a:pt x="2562" y="2288"/>
                  </a:lnTo>
                  <a:lnTo>
                    <a:pt x="2674" y="2152"/>
                  </a:lnTo>
                  <a:lnTo>
                    <a:pt x="2798" y="2027"/>
                  </a:lnTo>
                  <a:lnTo>
                    <a:pt x="2948" y="1915"/>
                  </a:lnTo>
                  <a:lnTo>
                    <a:pt x="3022" y="1866"/>
                  </a:lnTo>
                  <a:lnTo>
                    <a:pt x="3109" y="1828"/>
                  </a:lnTo>
                  <a:lnTo>
                    <a:pt x="3283" y="1766"/>
                  </a:lnTo>
                  <a:lnTo>
                    <a:pt x="3470" y="1729"/>
                  </a:lnTo>
                  <a:lnTo>
                    <a:pt x="3681" y="1716"/>
                  </a:lnTo>
                  <a:lnTo>
                    <a:pt x="3843" y="1716"/>
                  </a:lnTo>
                  <a:lnTo>
                    <a:pt x="3992" y="1741"/>
                  </a:lnTo>
                  <a:lnTo>
                    <a:pt x="4129" y="1766"/>
                  </a:lnTo>
                  <a:lnTo>
                    <a:pt x="4266" y="1816"/>
                  </a:lnTo>
                  <a:lnTo>
                    <a:pt x="4390" y="1866"/>
                  </a:lnTo>
                  <a:lnTo>
                    <a:pt x="4514" y="1940"/>
                  </a:lnTo>
                  <a:lnTo>
                    <a:pt x="4626" y="2015"/>
                  </a:lnTo>
                  <a:lnTo>
                    <a:pt x="4738" y="2114"/>
                  </a:lnTo>
                  <a:lnTo>
                    <a:pt x="4838" y="2214"/>
                  </a:lnTo>
                  <a:lnTo>
                    <a:pt x="4912" y="2326"/>
                  </a:lnTo>
                  <a:lnTo>
                    <a:pt x="4987" y="2450"/>
                  </a:lnTo>
                  <a:lnTo>
                    <a:pt x="5049" y="2587"/>
                  </a:lnTo>
                  <a:lnTo>
                    <a:pt x="5086" y="2736"/>
                  </a:lnTo>
                  <a:lnTo>
                    <a:pt x="5124" y="2885"/>
                  </a:lnTo>
                  <a:lnTo>
                    <a:pt x="5136" y="3047"/>
                  </a:lnTo>
                  <a:lnTo>
                    <a:pt x="5149" y="3221"/>
                  </a:lnTo>
                  <a:lnTo>
                    <a:pt x="5136" y="3445"/>
                  </a:lnTo>
                  <a:lnTo>
                    <a:pt x="5099" y="3644"/>
                  </a:lnTo>
                  <a:lnTo>
                    <a:pt x="5037" y="3843"/>
                  </a:lnTo>
                  <a:lnTo>
                    <a:pt x="4950" y="4017"/>
                  </a:lnTo>
                  <a:lnTo>
                    <a:pt x="4838" y="4191"/>
                  </a:lnTo>
                  <a:lnTo>
                    <a:pt x="4713" y="4353"/>
                  </a:lnTo>
                  <a:lnTo>
                    <a:pt x="4589" y="4502"/>
                  </a:lnTo>
                  <a:lnTo>
                    <a:pt x="4440" y="4651"/>
                  </a:lnTo>
                  <a:lnTo>
                    <a:pt x="4291" y="4788"/>
                  </a:lnTo>
                  <a:lnTo>
                    <a:pt x="4129" y="4912"/>
                  </a:lnTo>
                  <a:lnTo>
                    <a:pt x="3955" y="5036"/>
                  </a:lnTo>
                  <a:lnTo>
                    <a:pt x="3781" y="5161"/>
                  </a:lnTo>
                  <a:lnTo>
                    <a:pt x="3420" y="5385"/>
                  </a:lnTo>
                  <a:lnTo>
                    <a:pt x="3097" y="5608"/>
                  </a:lnTo>
                  <a:lnTo>
                    <a:pt x="2475" y="6044"/>
                  </a:lnTo>
                  <a:lnTo>
                    <a:pt x="1903" y="6466"/>
                  </a:lnTo>
                  <a:lnTo>
                    <a:pt x="1630" y="6678"/>
                  </a:lnTo>
                  <a:lnTo>
                    <a:pt x="1368" y="6902"/>
                  </a:lnTo>
                  <a:lnTo>
                    <a:pt x="1132" y="7138"/>
                  </a:lnTo>
                  <a:lnTo>
                    <a:pt x="908" y="7387"/>
                  </a:lnTo>
                  <a:lnTo>
                    <a:pt x="709" y="7635"/>
                  </a:lnTo>
                  <a:lnTo>
                    <a:pt x="535" y="7909"/>
                  </a:lnTo>
                  <a:lnTo>
                    <a:pt x="386" y="8195"/>
                  </a:lnTo>
                  <a:lnTo>
                    <a:pt x="249" y="8506"/>
                  </a:lnTo>
                  <a:lnTo>
                    <a:pt x="187" y="8667"/>
                  </a:lnTo>
                  <a:lnTo>
                    <a:pt x="137" y="8841"/>
                  </a:lnTo>
                  <a:lnTo>
                    <a:pt x="100" y="9016"/>
                  </a:lnTo>
                  <a:lnTo>
                    <a:pt x="63" y="9190"/>
                  </a:lnTo>
                  <a:lnTo>
                    <a:pt x="38" y="9376"/>
                  </a:lnTo>
                  <a:lnTo>
                    <a:pt x="13" y="9575"/>
                  </a:lnTo>
                  <a:lnTo>
                    <a:pt x="13" y="9774"/>
                  </a:lnTo>
                  <a:lnTo>
                    <a:pt x="1" y="9985"/>
                  </a:lnTo>
                  <a:lnTo>
                    <a:pt x="7188" y="9985"/>
                  </a:lnTo>
                  <a:lnTo>
                    <a:pt x="7188" y="8282"/>
                  </a:lnTo>
                  <a:lnTo>
                    <a:pt x="2562" y="8282"/>
                  </a:lnTo>
                  <a:lnTo>
                    <a:pt x="2749" y="8033"/>
                  </a:lnTo>
                  <a:lnTo>
                    <a:pt x="2948" y="7809"/>
                  </a:lnTo>
                  <a:lnTo>
                    <a:pt x="3171" y="7598"/>
                  </a:lnTo>
                  <a:lnTo>
                    <a:pt x="3395" y="7399"/>
                  </a:lnTo>
                  <a:lnTo>
                    <a:pt x="3880" y="7038"/>
                  </a:lnTo>
                  <a:lnTo>
                    <a:pt x="4378" y="6690"/>
                  </a:lnTo>
                  <a:lnTo>
                    <a:pt x="5385" y="6031"/>
                  </a:lnTo>
                  <a:lnTo>
                    <a:pt x="5621" y="5857"/>
                  </a:lnTo>
                  <a:lnTo>
                    <a:pt x="5845" y="5683"/>
                  </a:lnTo>
                  <a:lnTo>
                    <a:pt x="6069" y="5484"/>
                  </a:lnTo>
                  <a:lnTo>
                    <a:pt x="6268" y="5285"/>
                  </a:lnTo>
                  <a:lnTo>
                    <a:pt x="6454" y="5074"/>
                  </a:lnTo>
                  <a:lnTo>
                    <a:pt x="6616" y="4837"/>
                  </a:lnTo>
                  <a:lnTo>
                    <a:pt x="6765" y="4601"/>
                  </a:lnTo>
                  <a:lnTo>
                    <a:pt x="6902" y="4340"/>
                  </a:lnTo>
                  <a:lnTo>
                    <a:pt x="6952" y="4203"/>
                  </a:lnTo>
                  <a:lnTo>
                    <a:pt x="7001" y="4067"/>
                  </a:lnTo>
                  <a:lnTo>
                    <a:pt x="7039" y="3917"/>
                  </a:lnTo>
                  <a:lnTo>
                    <a:pt x="7076" y="3756"/>
                  </a:lnTo>
                  <a:lnTo>
                    <a:pt x="7101" y="3594"/>
                  </a:lnTo>
                  <a:lnTo>
                    <a:pt x="7113" y="3420"/>
                  </a:lnTo>
                  <a:lnTo>
                    <a:pt x="7126" y="3246"/>
                  </a:lnTo>
                  <a:lnTo>
                    <a:pt x="7138" y="3072"/>
                  </a:lnTo>
                  <a:lnTo>
                    <a:pt x="7126" y="2898"/>
                  </a:lnTo>
                  <a:lnTo>
                    <a:pt x="7113" y="2724"/>
                  </a:lnTo>
                  <a:lnTo>
                    <a:pt x="7101" y="2550"/>
                  </a:lnTo>
                  <a:lnTo>
                    <a:pt x="7064" y="2388"/>
                  </a:lnTo>
                  <a:lnTo>
                    <a:pt x="7026" y="2226"/>
                  </a:lnTo>
                  <a:lnTo>
                    <a:pt x="6976" y="2077"/>
                  </a:lnTo>
                  <a:lnTo>
                    <a:pt x="6927" y="1928"/>
                  </a:lnTo>
                  <a:lnTo>
                    <a:pt x="6865" y="1779"/>
                  </a:lnTo>
                  <a:lnTo>
                    <a:pt x="6790" y="1642"/>
                  </a:lnTo>
                  <a:lnTo>
                    <a:pt x="6715" y="1505"/>
                  </a:lnTo>
                  <a:lnTo>
                    <a:pt x="6628" y="1381"/>
                  </a:lnTo>
                  <a:lnTo>
                    <a:pt x="6541" y="1256"/>
                  </a:lnTo>
                  <a:lnTo>
                    <a:pt x="6442" y="1132"/>
                  </a:lnTo>
                  <a:lnTo>
                    <a:pt x="6342" y="1020"/>
                  </a:lnTo>
                  <a:lnTo>
                    <a:pt x="6243" y="921"/>
                  </a:lnTo>
                  <a:lnTo>
                    <a:pt x="6131" y="821"/>
                  </a:lnTo>
                  <a:lnTo>
                    <a:pt x="5882" y="635"/>
                  </a:lnTo>
                  <a:lnTo>
                    <a:pt x="5634" y="473"/>
                  </a:lnTo>
                  <a:lnTo>
                    <a:pt x="5348" y="336"/>
                  </a:lnTo>
                  <a:lnTo>
                    <a:pt x="5062" y="212"/>
                  </a:lnTo>
                  <a:lnTo>
                    <a:pt x="4751" y="125"/>
                  </a:lnTo>
                  <a:lnTo>
                    <a:pt x="4440" y="63"/>
                  </a:lnTo>
                  <a:lnTo>
                    <a:pt x="4104" y="25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5824832" y="2484719"/>
              <a:ext cx="92828" cy="128944"/>
            </a:xfrm>
            <a:custGeom>
              <a:rect b="b" l="l" r="r" t="t"/>
              <a:pathLst>
                <a:path extrusionOk="0" h="9986" w="7189">
                  <a:moveTo>
                    <a:pt x="3781" y="0"/>
                  </a:moveTo>
                  <a:lnTo>
                    <a:pt x="3557" y="13"/>
                  </a:lnTo>
                  <a:lnTo>
                    <a:pt x="3358" y="25"/>
                  </a:lnTo>
                  <a:lnTo>
                    <a:pt x="3147" y="50"/>
                  </a:lnTo>
                  <a:lnTo>
                    <a:pt x="2948" y="87"/>
                  </a:lnTo>
                  <a:lnTo>
                    <a:pt x="2761" y="125"/>
                  </a:lnTo>
                  <a:lnTo>
                    <a:pt x="2575" y="174"/>
                  </a:lnTo>
                  <a:lnTo>
                    <a:pt x="2388" y="237"/>
                  </a:lnTo>
                  <a:lnTo>
                    <a:pt x="2227" y="311"/>
                  </a:lnTo>
                  <a:lnTo>
                    <a:pt x="2053" y="386"/>
                  </a:lnTo>
                  <a:lnTo>
                    <a:pt x="1891" y="473"/>
                  </a:lnTo>
                  <a:lnTo>
                    <a:pt x="1742" y="560"/>
                  </a:lnTo>
                  <a:lnTo>
                    <a:pt x="1605" y="672"/>
                  </a:lnTo>
                  <a:lnTo>
                    <a:pt x="1468" y="771"/>
                  </a:lnTo>
                  <a:lnTo>
                    <a:pt x="1331" y="896"/>
                  </a:lnTo>
                  <a:lnTo>
                    <a:pt x="1207" y="1020"/>
                  </a:lnTo>
                  <a:lnTo>
                    <a:pt x="1095" y="1144"/>
                  </a:lnTo>
                  <a:lnTo>
                    <a:pt x="983" y="1281"/>
                  </a:lnTo>
                  <a:lnTo>
                    <a:pt x="884" y="1430"/>
                  </a:lnTo>
                  <a:lnTo>
                    <a:pt x="797" y="1580"/>
                  </a:lnTo>
                  <a:lnTo>
                    <a:pt x="710" y="1729"/>
                  </a:lnTo>
                  <a:lnTo>
                    <a:pt x="623" y="1890"/>
                  </a:lnTo>
                  <a:lnTo>
                    <a:pt x="548" y="2052"/>
                  </a:lnTo>
                  <a:lnTo>
                    <a:pt x="486" y="2226"/>
                  </a:lnTo>
                  <a:lnTo>
                    <a:pt x="424" y="2400"/>
                  </a:lnTo>
                  <a:lnTo>
                    <a:pt x="374" y="2587"/>
                  </a:lnTo>
                  <a:lnTo>
                    <a:pt x="324" y="2773"/>
                  </a:lnTo>
                  <a:lnTo>
                    <a:pt x="287" y="2960"/>
                  </a:lnTo>
                  <a:lnTo>
                    <a:pt x="262" y="3159"/>
                  </a:lnTo>
                  <a:lnTo>
                    <a:pt x="237" y="3345"/>
                  </a:lnTo>
                  <a:lnTo>
                    <a:pt x="225" y="3557"/>
                  </a:lnTo>
                  <a:lnTo>
                    <a:pt x="225" y="3756"/>
                  </a:lnTo>
                  <a:lnTo>
                    <a:pt x="225" y="3967"/>
                  </a:lnTo>
                  <a:lnTo>
                    <a:pt x="2127" y="3967"/>
                  </a:lnTo>
                  <a:lnTo>
                    <a:pt x="2140" y="3768"/>
                  </a:lnTo>
                  <a:lnTo>
                    <a:pt x="2152" y="3569"/>
                  </a:lnTo>
                  <a:lnTo>
                    <a:pt x="2177" y="3370"/>
                  </a:lnTo>
                  <a:lnTo>
                    <a:pt x="2202" y="3171"/>
                  </a:lnTo>
                  <a:lnTo>
                    <a:pt x="2252" y="2972"/>
                  </a:lnTo>
                  <a:lnTo>
                    <a:pt x="2314" y="2798"/>
                  </a:lnTo>
                  <a:lnTo>
                    <a:pt x="2376" y="2612"/>
                  </a:lnTo>
                  <a:lnTo>
                    <a:pt x="2463" y="2450"/>
                  </a:lnTo>
                  <a:lnTo>
                    <a:pt x="2562" y="2288"/>
                  </a:lnTo>
                  <a:lnTo>
                    <a:pt x="2674" y="2152"/>
                  </a:lnTo>
                  <a:lnTo>
                    <a:pt x="2811" y="2027"/>
                  </a:lnTo>
                  <a:lnTo>
                    <a:pt x="2948" y="1915"/>
                  </a:lnTo>
                  <a:lnTo>
                    <a:pt x="3023" y="1866"/>
                  </a:lnTo>
                  <a:lnTo>
                    <a:pt x="3110" y="1828"/>
                  </a:lnTo>
                  <a:lnTo>
                    <a:pt x="3284" y="1766"/>
                  </a:lnTo>
                  <a:lnTo>
                    <a:pt x="3470" y="1729"/>
                  </a:lnTo>
                  <a:lnTo>
                    <a:pt x="3682" y="1716"/>
                  </a:lnTo>
                  <a:lnTo>
                    <a:pt x="3843" y="1716"/>
                  </a:lnTo>
                  <a:lnTo>
                    <a:pt x="3992" y="1741"/>
                  </a:lnTo>
                  <a:lnTo>
                    <a:pt x="4129" y="1766"/>
                  </a:lnTo>
                  <a:lnTo>
                    <a:pt x="4266" y="1816"/>
                  </a:lnTo>
                  <a:lnTo>
                    <a:pt x="4390" y="1866"/>
                  </a:lnTo>
                  <a:lnTo>
                    <a:pt x="4515" y="1940"/>
                  </a:lnTo>
                  <a:lnTo>
                    <a:pt x="4627" y="2015"/>
                  </a:lnTo>
                  <a:lnTo>
                    <a:pt x="4738" y="2114"/>
                  </a:lnTo>
                  <a:lnTo>
                    <a:pt x="4838" y="2214"/>
                  </a:lnTo>
                  <a:lnTo>
                    <a:pt x="4913" y="2326"/>
                  </a:lnTo>
                  <a:lnTo>
                    <a:pt x="4987" y="2450"/>
                  </a:lnTo>
                  <a:lnTo>
                    <a:pt x="5049" y="2587"/>
                  </a:lnTo>
                  <a:lnTo>
                    <a:pt x="5087" y="2736"/>
                  </a:lnTo>
                  <a:lnTo>
                    <a:pt x="5124" y="2885"/>
                  </a:lnTo>
                  <a:lnTo>
                    <a:pt x="5149" y="3047"/>
                  </a:lnTo>
                  <a:lnTo>
                    <a:pt x="5149" y="3221"/>
                  </a:lnTo>
                  <a:lnTo>
                    <a:pt x="5136" y="3445"/>
                  </a:lnTo>
                  <a:lnTo>
                    <a:pt x="5099" y="3644"/>
                  </a:lnTo>
                  <a:lnTo>
                    <a:pt x="5037" y="3843"/>
                  </a:lnTo>
                  <a:lnTo>
                    <a:pt x="4950" y="4017"/>
                  </a:lnTo>
                  <a:lnTo>
                    <a:pt x="4838" y="4191"/>
                  </a:lnTo>
                  <a:lnTo>
                    <a:pt x="4726" y="4353"/>
                  </a:lnTo>
                  <a:lnTo>
                    <a:pt x="4589" y="4502"/>
                  </a:lnTo>
                  <a:lnTo>
                    <a:pt x="4440" y="4651"/>
                  </a:lnTo>
                  <a:lnTo>
                    <a:pt x="4291" y="4788"/>
                  </a:lnTo>
                  <a:lnTo>
                    <a:pt x="4129" y="4912"/>
                  </a:lnTo>
                  <a:lnTo>
                    <a:pt x="3955" y="5036"/>
                  </a:lnTo>
                  <a:lnTo>
                    <a:pt x="3781" y="5161"/>
                  </a:lnTo>
                  <a:lnTo>
                    <a:pt x="3433" y="5385"/>
                  </a:lnTo>
                  <a:lnTo>
                    <a:pt x="3097" y="5608"/>
                  </a:lnTo>
                  <a:lnTo>
                    <a:pt x="2488" y="6044"/>
                  </a:lnTo>
                  <a:lnTo>
                    <a:pt x="1903" y="6466"/>
                  </a:lnTo>
                  <a:lnTo>
                    <a:pt x="1630" y="6678"/>
                  </a:lnTo>
                  <a:lnTo>
                    <a:pt x="1369" y="6902"/>
                  </a:lnTo>
                  <a:lnTo>
                    <a:pt x="1132" y="7138"/>
                  </a:lnTo>
                  <a:lnTo>
                    <a:pt x="909" y="7387"/>
                  </a:lnTo>
                  <a:lnTo>
                    <a:pt x="710" y="7635"/>
                  </a:lnTo>
                  <a:lnTo>
                    <a:pt x="536" y="7909"/>
                  </a:lnTo>
                  <a:lnTo>
                    <a:pt x="386" y="8195"/>
                  </a:lnTo>
                  <a:lnTo>
                    <a:pt x="250" y="8506"/>
                  </a:lnTo>
                  <a:lnTo>
                    <a:pt x="187" y="8667"/>
                  </a:lnTo>
                  <a:lnTo>
                    <a:pt x="138" y="8841"/>
                  </a:lnTo>
                  <a:lnTo>
                    <a:pt x="100" y="9016"/>
                  </a:lnTo>
                  <a:lnTo>
                    <a:pt x="63" y="9190"/>
                  </a:lnTo>
                  <a:lnTo>
                    <a:pt x="38" y="9376"/>
                  </a:lnTo>
                  <a:lnTo>
                    <a:pt x="26" y="9575"/>
                  </a:lnTo>
                  <a:lnTo>
                    <a:pt x="13" y="9774"/>
                  </a:lnTo>
                  <a:lnTo>
                    <a:pt x="1" y="9985"/>
                  </a:lnTo>
                  <a:lnTo>
                    <a:pt x="7188" y="9985"/>
                  </a:lnTo>
                  <a:lnTo>
                    <a:pt x="7188" y="8282"/>
                  </a:lnTo>
                  <a:lnTo>
                    <a:pt x="2562" y="8282"/>
                  </a:lnTo>
                  <a:lnTo>
                    <a:pt x="2749" y="8033"/>
                  </a:lnTo>
                  <a:lnTo>
                    <a:pt x="2960" y="7809"/>
                  </a:lnTo>
                  <a:lnTo>
                    <a:pt x="3172" y="7598"/>
                  </a:lnTo>
                  <a:lnTo>
                    <a:pt x="3408" y="7399"/>
                  </a:lnTo>
                  <a:lnTo>
                    <a:pt x="3881" y="7038"/>
                  </a:lnTo>
                  <a:lnTo>
                    <a:pt x="4378" y="6690"/>
                  </a:lnTo>
                  <a:lnTo>
                    <a:pt x="5385" y="6031"/>
                  </a:lnTo>
                  <a:lnTo>
                    <a:pt x="5621" y="5857"/>
                  </a:lnTo>
                  <a:lnTo>
                    <a:pt x="5845" y="5683"/>
                  </a:lnTo>
                  <a:lnTo>
                    <a:pt x="6069" y="5484"/>
                  </a:lnTo>
                  <a:lnTo>
                    <a:pt x="6268" y="5285"/>
                  </a:lnTo>
                  <a:lnTo>
                    <a:pt x="6454" y="5074"/>
                  </a:lnTo>
                  <a:lnTo>
                    <a:pt x="6616" y="4837"/>
                  </a:lnTo>
                  <a:lnTo>
                    <a:pt x="6765" y="4601"/>
                  </a:lnTo>
                  <a:lnTo>
                    <a:pt x="6902" y="4340"/>
                  </a:lnTo>
                  <a:lnTo>
                    <a:pt x="6952" y="4203"/>
                  </a:lnTo>
                  <a:lnTo>
                    <a:pt x="7002" y="4067"/>
                  </a:lnTo>
                  <a:lnTo>
                    <a:pt x="7039" y="3917"/>
                  </a:lnTo>
                  <a:lnTo>
                    <a:pt x="7076" y="3756"/>
                  </a:lnTo>
                  <a:lnTo>
                    <a:pt x="7101" y="3594"/>
                  </a:lnTo>
                  <a:lnTo>
                    <a:pt x="7126" y="3420"/>
                  </a:lnTo>
                  <a:lnTo>
                    <a:pt x="7126" y="3246"/>
                  </a:lnTo>
                  <a:lnTo>
                    <a:pt x="7138" y="3072"/>
                  </a:lnTo>
                  <a:lnTo>
                    <a:pt x="7126" y="2898"/>
                  </a:lnTo>
                  <a:lnTo>
                    <a:pt x="7114" y="2724"/>
                  </a:lnTo>
                  <a:lnTo>
                    <a:pt x="7101" y="2550"/>
                  </a:lnTo>
                  <a:lnTo>
                    <a:pt x="7064" y="2388"/>
                  </a:lnTo>
                  <a:lnTo>
                    <a:pt x="7026" y="2226"/>
                  </a:lnTo>
                  <a:lnTo>
                    <a:pt x="6977" y="2077"/>
                  </a:lnTo>
                  <a:lnTo>
                    <a:pt x="6927" y="1928"/>
                  </a:lnTo>
                  <a:lnTo>
                    <a:pt x="6865" y="1779"/>
                  </a:lnTo>
                  <a:lnTo>
                    <a:pt x="6790" y="1642"/>
                  </a:lnTo>
                  <a:lnTo>
                    <a:pt x="6716" y="1505"/>
                  </a:lnTo>
                  <a:lnTo>
                    <a:pt x="6629" y="1381"/>
                  </a:lnTo>
                  <a:lnTo>
                    <a:pt x="6542" y="1256"/>
                  </a:lnTo>
                  <a:lnTo>
                    <a:pt x="6454" y="1132"/>
                  </a:lnTo>
                  <a:lnTo>
                    <a:pt x="6343" y="1020"/>
                  </a:lnTo>
                  <a:lnTo>
                    <a:pt x="6243" y="921"/>
                  </a:lnTo>
                  <a:lnTo>
                    <a:pt x="6131" y="821"/>
                  </a:lnTo>
                  <a:lnTo>
                    <a:pt x="5895" y="635"/>
                  </a:lnTo>
                  <a:lnTo>
                    <a:pt x="5634" y="473"/>
                  </a:lnTo>
                  <a:lnTo>
                    <a:pt x="5360" y="336"/>
                  </a:lnTo>
                  <a:lnTo>
                    <a:pt x="5062" y="212"/>
                  </a:lnTo>
                  <a:lnTo>
                    <a:pt x="4751" y="125"/>
                  </a:lnTo>
                  <a:lnTo>
                    <a:pt x="4440" y="63"/>
                  </a:lnTo>
                  <a:lnTo>
                    <a:pt x="4117" y="25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15"/>
          <p:cNvSpPr txBox="1"/>
          <p:nvPr/>
        </p:nvSpPr>
        <p:spPr>
          <a:xfrm>
            <a:off x="1448125" y="2178275"/>
            <a:ext cx="38577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管理</a:t>
            </a:r>
            <a:br>
              <a:rPr b="1" lang="en" sz="4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b="1" lang="en" sz="4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課程規劃表</a:t>
            </a:r>
            <a:endParaRPr b="1" sz="49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1230325" y="1918998"/>
            <a:ext cx="217800" cy="21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012525" y="1918998"/>
            <a:ext cx="217800" cy="21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6"/>
          <p:cNvSpPr/>
          <p:nvPr/>
        </p:nvSpPr>
        <p:spPr>
          <a:xfrm rot="-135885">
            <a:off x="5523946" y="2988217"/>
            <a:ext cx="3837240" cy="2467532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6"/>
          <p:cNvSpPr/>
          <p:nvPr/>
        </p:nvSpPr>
        <p:spPr>
          <a:xfrm rot="-136545">
            <a:off x="6223235" y="3779446"/>
            <a:ext cx="3066769" cy="1503197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2964775" y="281700"/>
            <a:ext cx="3361200" cy="849900"/>
          </a:xfrm>
          <a:prstGeom prst="roundRect">
            <a:avLst>
              <a:gd fmla="val 6525" name="adj"/>
            </a:avLst>
          </a:prstGeom>
          <a:solidFill>
            <a:srgbClr val="E7F0F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16"/>
          <p:cNvSpPr txBox="1"/>
          <p:nvPr/>
        </p:nvSpPr>
        <p:spPr>
          <a:xfrm>
            <a:off x="767800" y="1249800"/>
            <a:ext cx="7378800" cy="33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Fira Sans Extra Condensed"/>
              <a:buChar char="●"/>
            </a:pPr>
            <a:r>
              <a:rPr b="1" lang="en" sz="1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設定對開課程</a:t>
            </a:r>
            <a:br>
              <a:rPr b="1" lang="en" sz="19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b="1" lang="en" sz="12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用於對班級開課及預開對開課程</a:t>
            </a:r>
            <a:endParaRPr b="1" sz="12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Fira Sans Extra Condensed"/>
              <a:buChar char="●"/>
            </a:pPr>
            <a:r>
              <a:rPr b="1" lang="en" sz="1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科目名稱、級別</a:t>
            </a:r>
            <a:br>
              <a:rPr b="1" lang="en" sz="1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b="1" lang="en" sz="12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級別即冊別，修習內容是否有有延續性。</a:t>
            </a:r>
            <a:endParaRPr b="1" sz="12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Fira Sans Extra Condensed"/>
              <a:buChar char="●"/>
            </a:pPr>
            <a:r>
              <a:rPr b="1" lang="en" sz="1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指定學年科目名稱</a:t>
            </a:r>
            <a:br>
              <a:rPr b="1" lang="en" sz="1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b="1" lang="en" sz="12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合併情況：上下學期科目名稱不同，學分數相同，要結算為一學年科目成績</a:t>
            </a:r>
            <a:br>
              <a:rPr b="1" lang="en" sz="12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b="1" lang="en" sz="12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拆分情況：上下學期科目名稱相同，學分數不同，要分別計算學年科目成績</a:t>
            </a:r>
            <a:endParaRPr b="1" sz="12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1778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Fira Sans Extra Condensed"/>
              <a:buChar char="●"/>
            </a:pPr>
            <a:r>
              <a:rPr b="1" lang="en" sz="1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課程群組設定</a:t>
            </a:r>
            <a:br>
              <a:rPr b="1" lang="en" sz="1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b="1" lang="en" sz="12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多元選修課程、本土語文課程、對開課程、及團體活動時間等不計學分課程均需設定</a:t>
            </a:r>
            <a:br>
              <a:rPr b="1" lang="en" sz="15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endParaRPr b="1" sz="15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3794450" y="446550"/>
            <a:ext cx="2531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管理課程規劃表</a:t>
            </a:r>
            <a:endParaRPr b="1" sz="24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3071444" y="336588"/>
            <a:ext cx="723000" cy="72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93" name="Google Shape;293;p16"/>
          <p:cNvGrpSpPr/>
          <p:nvPr/>
        </p:nvGrpSpPr>
        <p:grpSpPr>
          <a:xfrm>
            <a:off x="3250184" y="527122"/>
            <a:ext cx="365521" cy="341937"/>
            <a:chOff x="836147" y="2879993"/>
            <a:chExt cx="365521" cy="341937"/>
          </a:xfrm>
        </p:grpSpPr>
        <p:sp>
          <p:nvSpPr>
            <p:cNvPr id="294" name="Google Shape;294;p16"/>
            <p:cNvSpPr/>
            <p:nvPr/>
          </p:nvSpPr>
          <p:spPr>
            <a:xfrm>
              <a:off x="937080" y="3007826"/>
              <a:ext cx="50518" cy="43169"/>
            </a:xfrm>
            <a:custGeom>
              <a:rect b="b" l="l" r="r" t="t"/>
              <a:pathLst>
                <a:path extrusionOk="0" h="1263" w="1478">
                  <a:moveTo>
                    <a:pt x="834" y="0"/>
                  </a:moveTo>
                  <a:cubicBezTo>
                    <a:pt x="287" y="0"/>
                    <a:pt x="1" y="691"/>
                    <a:pt x="406" y="1072"/>
                  </a:cubicBezTo>
                  <a:cubicBezTo>
                    <a:pt x="530" y="1204"/>
                    <a:pt x="687" y="1263"/>
                    <a:pt x="843" y="1263"/>
                  </a:cubicBezTo>
                  <a:cubicBezTo>
                    <a:pt x="1164" y="1263"/>
                    <a:pt x="1477" y="1012"/>
                    <a:pt x="1477" y="643"/>
                  </a:cubicBezTo>
                  <a:cubicBezTo>
                    <a:pt x="1477" y="286"/>
                    <a:pt x="1192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923272" y="3072118"/>
              <a:ext cx="86305" cy="43169"/>
            </a:xfrm>
            <a:custGeom>
              <a:rect b="b" l="l" r="r" t="t"/>
              <a:pathLst>
                <a:path extrusionOk="0" h="1263" w="2525">
                  <a:moveTo>
                    <a:pt x="1238" y="1"/>
                  </a:moveTo>
                  <a:cubicBezTo>
                    <a:pt x="548" y="1"/>
                    <a:pt x="0" y="572"/>
                    <a:pt x="0" y="1263"/>
                  </a:cubicBezTo>
                  <a:lnTo>
                    <a:pt x="2524" y="1263"/>
                  </a:lnTo>
                  <a:cubicBezTo>
                    <a:pt x="2501" y="548"/>
                    <a:pt x="1953" y="1"/>
                    <a:pt x="1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857338" y="2943499"/>
              <a:ext cx="322352" cy="214138"/>
            </a:xfrm>
            <a:custGeom>
              <a:rect b="b" l="l" r="r" t="t"/>
              <a:pathLst>
                <a:path extrusionOk="0" h="6265" w="9431">
                  <a:moveTo>
                    <a:pt x="3198" y="1243"/>
                  </a:moveTo>
                  <a:cubicBezTo>
                    <a:pt x="3353" y="1243"/>
                    <a:pt x="3511" y="1272"/>
                    <a:pt x="3668" y="1335"/>
                  </a:cubicBezTo>
                  <a:cubicBezTo>
                    <a:pt x="4477" y="1668"/>
                    <a:pt x="4715" y="2740"/>
                    <a:pt x="4096" y="3383"/>
                  </a:cubicBezTo>
                  <a:cubicBezTo>
                    <a:pt x="4692" y="3716"/>
                    <a:pt x="5073" y="4335"/>
                    <a:pt x="5073" y="5026"/>
                  </a:cubicBezTo>
                  <a:lnTo>
                    <a:pt x="5049" y="5335"/>
                  </a:lnTo>
                  <a:cubicBezTo>
                    <a:pt x="5073" y="5502"/>
                    <a:pt x="4930" y="5645"/>
                    <a:pt x="4739" y="5645"/>
                  </a:cubicBezTo>
                  <a:lnTo>
                    <a:pt x="1619" y="5645"/>
                  </a:lnTo>
                  <a:cubicBezTo>
                    <a:pt x="1453" y="5645"/>
                    <a:pt x="1310" y="5502"/>
                    <a:pt x="1310" y="5335"/>
                  </a:cubicBezTo>
                  <a:lnTo>
                    <a:pt x="1310" y="5026"/>
                  </a:lnTo>
                  <a:cubicBezTo>
                    <a:pt x="1310" y="4335"/>
                    <a:pt x="1691" y="3692"/>
                    <a:pt x="2286" y="3383"/>
                  </a:cubicBezTo>
                  <a:cubicBezTo>
                    <a:pt x="2072" y="3144"/>
                    <a:pt x="1929" y="2835"/>
                    <a:pt x="1953" y="2525"/>
                  </a:cubicBezTo>
                  <a:cubicBezTo>
                    <a:pt x="1934" y="1790"/>
                    <a:pt x="2528" y="1243"/>
                    <a:pt x="3198" y="1243"/>
                  </a:cubicBezTo>
                  <a:close/>
                  <a:moveTo>
                    <a:pt x="953" y="1"/>
                  </a:moveTo>
                  <a:cubicBezTo>
                    <a:pt x="429" y="1"/>
                    <a:pt x="0" y="430"/>
                    <a:pt x="0" y="954"/>
                  </a:cubicBezTo>
                  <a:lnTo>
                    <a:pt x="0" y="6264"/>
                  </a:lnTo>
                  <a:lnTo>
                    <a:pt x="9431" y="6264"/>
                  </a:lnTo>
                  <a:lnTo>
                    <a:pt x="9431" y="2478"/>
                  </a:lnTo>
                  <a:cubicBezTo>
                    <a:pt x="9335" y="2502"/>
                    <a:pt x="9216" y="2502"/>
                    <a:pt x="9121" y="2525"/>
                  </a:cubicBezTo>
                  <a:lnTo>
                    <a:pt x="8264" y="2525"/>
                  </a:lnTo>
                  <a:lnTo>
                    <a:pt x="7287" y="3502"/>
                  </a:lnTo>
                  <a:cubicBezTo>
                    <a:pt x="7096" y="3686"/>
                    <a:pt x="6860" y="3768"/>
                    <a:pt x="6629" y="3768"/>
                  </a:cubicBezTo>
                  <a:cubicBezTo>
                    <a:pt x="6142" y="3768"/>
                    <a:pt x="5676" y="3400"/>
                    <a:pt x="5692" y="2835"/>
                  </a:cubicBezTo>
                  <a:lnTo>
                    <a:pt x="5692" y="2192"/>
                  </a:lnTo>
                  <a:cubicBezTo>
                    <a:pt x="5287" y="1906"/>
                    <a:pt x="5049" y="1430"/>
                    <a:pt x="5049" y="954"/>
                  </a:cubicBezTo>
                  <a:lnTo>
                    <a:pt x="5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836147" y="3178760"/>
              <a:ext cx="365521" cy="43169"/>
            </a:xfrm>
            <a:custGeom>
              <a:rect b="b" l="l" r="r" t="t"/>
              <a:pathLst>
                <a:path extrusionOk="0" h="1263" w="10694">
                  <a:moveTo>
                    <a:pt x="311" y="0"/>
                  </a:moveTo>
                  <a:cubicBezTo>
                    <a:pt x="144" y="0"/>
                    <a:pt x="1" y="143"/>
                    <a:pt x="25" y="334"/>
                  </a:cubicBezTo>
                  <a:cubicBezTo>
                    <a:pt x="25" y="834"/>
                    <a:pt x="430" y="1263"/>
                    <a:pt x="953" y="1263"/>
                  </a:cubicBezTo>
                  <a:lnTo>
                    <a:pt x="9765" y="1263"/>
                  </a:lnTo>
                  <a:cubicBezTo>
                    <a:pt x="10265" y="1263"/>
                    <a:pt x="10694" y="834"/>
                    <a:pt x="10694" y="334"/>
                  </a:cubicBezTo>
                  <a:cubicBezTo>
                    <a:pt x="10694" y="143"/>
                    <a:pt x="10575" y="0"/>
                    <a:pt x="10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1051036" y="2879993"/>
              <a:ext cx="150631" cy="171276"/>
            </a:xfrm>
            <a:custGeom>
              <a:rect b="b" l="l" r="r" t="t"/>
              <a:pathLst>
                <a:path extrusionOk="0" h="5011" w="4407">
                  <a:moveTo>
                    <a:pt x="3144" y="930"/>
                  </a:moveTo>
                  <a:cubicBezTo>
                    <a:pt x="3525" y="954"/>
                    <a:pt x="3525" y="1526"/>
                    <a:pt x="3144" y="1549"/>
                  </a:cubicBezTo>
                  <a:lnTo>
                    <a:pt x="1263" y="1549"/>
                  </a:lnTo>
                  <a:cubicBezTo>
                    <a:pt x="882" y="1526"/>
                    <a:pt x="882" y="954"/>
                    <a:pt x="1263" y="930"/>
                  </a:cubicBezTo>
                  <a:close/>
                  <a:moveTo>
                    <a:pt x="3144" y="2169"/>
                  </a:moveTo>
                  <a:cubicBezTo>
                    <a:pt x="3549" y="2169"/>
                    <a:pt x="3549" y="2812"/>
                    <a:pt x="3144" y="2812"/>
                  </a:cubicBezTo>
                  <a:lnTo>
                    <a:pt x="1263" y="2812"/>
                  </a:lnTo>
                  <a:cubicBezTo>
                    <a:pt x="858" y="2812"/>
                    <a:pt x="858" y="2169"/>
                    <a:pt x="1263" y="2169"/>
                  </a:cubicBezTo>
                  <a:close/>
                  <a:moveTo>
                    <a:pt x="912" y="1"/>
                  </a:moveTo>
                  <a:cubicBezTo>
                    <a:pt x="408" y="1"/>
                    <a:pt x="25" y="420"/>
                    <a:pt x="25" y="930"/>
                  </a:cubicBezTo>
                  <a:lnTo>
                    <a:pt x="25" y="2812"/>
                  </a:lnTo>
                  <a:cubicBezTo>
                    <a:pt x="1" y="3216"/>
                    <a:pt x="263" y="3574"/>
                    <a:pt x="644" y="3693"/>
                  </a:cubicBezTo>
                  <a:lnTo>
                    <a:pt x="644" y="4693"/>
                  </a:lnTo>
                  <a:cubicBezTo>
                    <a:pt x="644" y="4883"/>
                    <a:pt x="792" y="5010"/>
                    <a:pt x="947" y="5010"/>
                  </a:cubicBezTo>
                  <a:cubicBezTo>
                    <a:pt x="1025" y="5010"/>
                    <a:pt x="1104" y="4979"/>
                    <a:pt x="1168" y="4907"/>
                  </a:cubicBezTo>
                  <a:lnTo>
                    <a:pt x="2335" y="3764"/>
                  </a:lnTo>
                  <a:lnTo>
                    <a:pt x="3454" y="3764"/>
                  </a:lnTo>
                  <a:cubicBezTo>
                    <a:pt x="3978" y="3764"/>
                    <a:pt x="4383" y="3335"/>
                    <a:pt x="4407" y="2812"/>
                  </a:cubicBezTo>
                  <a:lnTo>
                    <a:pt x="4407" y="930"/>
                  </a:lnTo>
                  <a:cubicBezTo>
                    <a:pt x="4383" y="406"/>
                    <a:pt x="3978" y="1"/>
                    <a:pt x="3454" y="1"/>
                  </a:cubicBezTo>
                  <a:lnTo>
                    <a:pt x="954" y="1"/>
                  </a:lnTo>
                  <a:cubicBezTo>
                    <a:pt x="940" y="1"/>
                    <a:pt x="926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7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7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7"/>
          <p:cNvSpPr/>
          <p:nvPr/>
        </p:nvSpPr>
        <p:spPr>
          <a:xfrm rot="-135885">
            <a:off x="5523946" y="2988217"/>
            <a:ext cx="3837240" cy="2467532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7"/>
          <p:cNvSpPr/>
          <p:nvPr/>
        </p:nvSpPr>
        <p:spPr>
          <a:xfrm rot="-136545">
            <a:off x="6223235" y="3779446"/>
            <a:ext cx="3066769" cy="1503197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8" name="Google Shape;308;p17"/>
          <p:cNvGrpSpPr/>
          <p:nvPr/>
        </p:nvGrpSpPr>
        <p:grpSpPr>
          <a:xfrm>
            <a:off x="4944765" y="2024305"/>
            <a:ext cx="2561006" cy="1989585"/>
            <a:chOff x="4534396" y="1218842"/>
            <a:chExt cx="3482940" cy="2705814"/>
          </a:xfrm>
        </p:grpSpPr>
        <p:sp>
          <p:nvSpPr>
            <p:cNvPr id="309" name="Google Shape;309;p17"/>
            <p:cNvSpPr/>
            <p:nvPr/>
          </p:nvSpPr>
          <p:spPr>
            <a:xfrm>
              <a:off x="4844860" y="3330182"/>
              <a:ext cx="48560" cy="48560"/>
            </a:xfrm>
            <a:custGeom>
              <a:rect b="b" l="l" r="r" t="t"/>
              <a:pathLst>
                <a:path extrusionOk="0" h="3433" w="3433">
                  <a:moveTo>
                    <a:pt x="1717" y="1"/>
                  </a:moveTo>
                  <a:lnTo>
                    <a:pt x="1543" y="13"/>
                  </a:lnTo>
                  <a:lnTo>
                    <a:pt x="1381" y="38"/>
                  </a:lnTo>
                  <a:lnTo>
                    <a:pt x="1207" y="88"/>
                  </a:lnTo>
                  <a:lnTo>
                    <a:pt x="1058" y="137"/>
                  </a:lnTo>
                  <a:lnTo>
                    <a:pt x="908" y="212"/>
                  </a:lnTo>
                  <a:lnTo>
                    <a:pt x="759" y="299"/>
                  </a:lnTo>
                  <a:lnTo>
                    <a:pt x="635" y="398"/>
                  </a:lnTo>
                  <a:lnTo>
                    <a:pt x="511" y="510"/>
                  </a:lnTo>
                  <a:lnTo>
                    <a:pt x="399" y="622"/>
                  </a:lnTo>
                  <a:lnTo>
                    <a:pt x="299" y="759"/>
                  </a:lnTo>
                  <a:lnTo>
                    <a:pt x="212" y="896"/>
                  </a:lnTo>
                  <a:lnTo>
                    <a:pt x="138" y="1057"/>
                  </a:lnTo>
                  <a:lnTo>
                    <a:pt x="88" y="1207"/>
                  </a:lnTo>
                  <a:lnTo>
                    <a:pt x="38" y="1368"/>
                  </a:lnTo>
                  <a:lnTo>
                    <a:pt x="13" y="1542"/>
                  </a:lnTo>
                  <a:lnTo>
                    <a:pt x="1" y="1717"/>
                  </a:lnTo>
                  <a:lnTo>
                    <a:pt x="13" y="1878"/>
                  </a:lnTo>
                  <a:lnTo>
                    <a:pt x="38" y="2040"/>
                  </a:lnTo>
                  <a:lnTo>
                    <a:pt x="75" y="2189"/>
                  </a:lnTo>
                  <a:lnTo>
                    <a:pt x="125" y="2338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9"/>
                  </a:lnTo>
                  <a:lnTo>
                    <a:pt x="448" y="2873"/>
                  </a:lnTo>
                  <a:lnTo>
                    <a:pt x="560" y="2985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6"/>
                  </a:lnTo>
                  <a:lnTo>
                    <a:pt x="1083" y="3308"/>
                  </a:lnTo>
                  <a:lnTo>
                    <a:pt x="1244" y="3370"/>
                  </a:lnTo>
                  <a:lnTo>
                    <a:pt x="1393" y="3408"/>
                  </a:lnTo>
                  <a:lnTo>
                    <a:pt x="1555" y="3433"/>
                  </a:lnTo>
                  <a:lnTo>
                    <a:pt x="1891" y="3433"/>
                  </a:lnTo>
                  <a:lnTo>
                    <a:pt x="2052" y="3408"/>
                  </a:lnTo>
                  <a:lnTo>
                    <a:pt x="2202" y="3370"/>
                  </a:lnTo>
                  <a:lnTo>
                    <a:pt x="2351" y="3308"/>
                  </a:lnTo>
                  <a:lnTo>
                    <a:pt x="2500" y="3246"/>
                  </a:lnTo>
                  <a:lnTo>
                    <a:pt x="2637" y="3171"/>
                  </a:lnTo>
                  <a:lnTo>
                    <a:pt x="2761" y="3084"/>
                  </a:lnTo>
                  <a:lnTo>
                    <a:pt x="2886" y="2985"/>
                  </a:lnTo>
                  <a:lnTo>
                    <a:pt x="2997" y="2873"/>
                  </a:lnTo>
                  <a:lnTo>
                    <a:pt x="3085" y="2749"/>
                  </a:lnTo>
                  <a:lnTo>
                    <a:pt x="3184" y="2624"/>
                  </a:lnTo>
                  <a:lnTo>
                    <a:pt x="3259" y="2487"/>
                  </a:lnTo>
                  <a:lnTo>
                    <a:pt x="3321" y="2338"/>
                  </a:lnTo>
                  <a:lnTo>
                    <a:pt x="3371" y="2189"/>
                  </a:lnTo>
                  <a:lnTo>
                    <a:pt x="3408" y="2040"/>
                  </a:lnTo>
                  <a:lnTo>
                    <a:pt x="3433" y="1878"/>
                  </a:lnTo>
                  <a:lnTo>
                    <a:pt x="3433" y="1717"/>
                  </a:lnTo>
                  <a:lnTo>
                    <a:pt x="3433" y="1542"/>
                  </a:lnTo>
                  <a:lnTo>
                    <a:pt x="3395" y="1368"/>
                  </a:lnTo>
                  <a:lnTo>
                    <a:pt x="3358" y="1207"/>
                  </a:lnTo>
                  <a:lnTo>
                    <a:pt x="3296" y="1057"/>
                  </a:lnTo>
                  <a:lnTo>
                    <a:pt x="3234" y="896"/>
                  </a:lnTo>
                  <a:lnTo>
                    <a:pt x="3147" y="759"/>
                  </a:lnTo>
                  <a:lnTo>
                    <a:pt x="3047" y="622"/>
                  </a:lnTo>
                  <a:lnTo>
                    <a:pt x="2935" y="510"/>
                  </a:lnTo>
                  <a:lnTo>
                    <a:pt x="2811" y="398"/>
                  </a:lnTo>
                  <a:lnTo>
                    <a:pt x="2674" y="299"/>
                  </a:lnTo>
                  <a:lnTo>
                    <a:pt x="2537" y="212"/>
                  </a:lnTo>
                  <a:lnTo>
                    <a:pt x="2388" y="137"/>
                  </a:lnTo>
                  <a:lnTo>
                    <a:pt x="2227" y="88"/>
                  </a:lnTo>
                  <a:lnTo>
                    <a:pt x="2065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7033081" y="1272144"/>
              <a:ext cx="794803" cy="594737"/>
            </a:xfrm>
            <a:custGeom>
              <a:rect b="b" l="l" r="r" t="t"/>
              <a:pathLst>
                <a:path extrusionOk="0" h="46059" w="61553">
                  <a:moveTo>
                    <a:pt x="7710" y="0"/>
                  </a:moveTo>
                  <a:lnTo>
                    <a:pt x="7312" y="13"/>
                  </a:lnTo>
                  <a:lnTo>
                    <a:pt x="6914" y="50"/>
                  </a:lnTo>
                  <a:lnTo>
                    <a:pt x="6528" y="87"/>
                  </a:lnTo>
                  <a:lnTo>
                    <a:pt x="6155" y="162"/>
                  </a:lnTo>
                  <a:lnTo>
                    <a:pt x="5782" y="249"/>
                  </a:lnTo>
                  <a:lnTo>
                    <a:pt x="5409" y="349"/>
                  </a:lnTo>
                  <a:lnTo>
                    <a:pt x="5049" y="473"/>
                  </a:lnTo>
                  <a:lnTo>
                    <a:pt x="4700" y="610"/>
                  </a:lnTo>
                  <a:lnTo>
                    <a:pt x="4365" y="759"/>
                  </a:lnTo>
                  <a:lnTo>
                    <a:pt x="4029" y="933"/>
                  </a:lnTo>
                  <a:lnTo>
                    <a:pt x="3706" y="1119"/>
                  </a:lnTo>
                  <a:lnTo>
                    <a:pt x="3395" y="1318"/>
                  </a:lnTo>
                  <a:lnTo>
                    <a:pt x="3096" y="1542"/>
                  </a:lnTo>
                  <a:lnTo>
                    <a:pt x="2798" y="1766"/>
                  </a:lnTo>
                  <a:lnTo>
                    <a:pt x="2524" y="2002"/>
                  </a:lnTo>
                  <a:lnTo>
                    <a:pt x="2251" y="2263"/>
                  </a:lnTo>
                  <a:lnTo>
                    <a:pt x="2002" y="2537"/>
                  </a:lnTo>
                  <a:lnTo>
                    <a:pt x="1753" y="2811"/>
                  </a:lnTo>
                  <a:lnTo>
                    <a:pt x="1530" y="3097"/>
                  </a:lnTo>
                  <a:lnTo>
                    <a:pt x="1306" y="3407"/>
                  </a:lnTo>
                  <a:lnTo>
                    <a:pt x="1107" y="3718"/>
                  </a:lnTo>
                  <a:lnTo>
                    <a:pt x="920" y="4042"/>
                  </a:lnTo>
                  <a:lnTo>
                    <a:pt x="759" y="4377"/>
                  </a:lnTo>
                  <a:lnTo>
                    <a:pt x="597" y="4713"/>
                  </a:lnTo>
                  <a:lnTo>
                    <a:pt x="460" y="5061"/>
                  </a:lnTo>
                  <a:lnTo>
                    <a:pt x="336" y="5422"/>
                  </a:lnTo>
                  <a:lnTo>
                    <a:pt x="236" y="5795"/>
                  </a:lnTo>
                  <a:lnTo>
                    <a:pt x="149" y="6168"/>
                  </a:lnTo>
                  <a:lnTo>
                    <a:pt x="87" y="6541"/>
                  </a:lnTo>
                  <a:lnTo>
                    <a:pt x="37" y="6926"/>
                  </a:lnTo>
                  <a:lnTo>
                    <a:pt x="0" y="7324"/>
                  </a:lnTo>
                  <a:lnTo>
                    <a:pt x="0" y="7722"/>
                  </a:lnTo>
                  <a:lnTo>
                    <a:pt x="0" y="38349"/>
                  </a:lnTo>
                  <a:lnTo>
                    <a:pt x="0" y="38747"/>
                  </a:lnTo>
                  <a:lnTo>
                    <a:pt x="37" y="39132"/>
                  </a:lnTo>
                  <a:lnTo>
                    <a:pt x="87" y="39518"/>
                  </a:lnTo>
                  <a:lnTo>
                    <a:pt x="149" y="39903"/>
                  </a:lnTo>
                  <a:lnTo>
                    <a:pt x="236" y="40276"/>
                  </a:lnTo>
                  <a:lnTo>
                    <a:pt x="336" y="40637"/>
                  </a:lnTo>
                  <a:lnTo>
                    <a:pt x="460" y="40998"/>
                  </a:lnTo>
                  <a:lnTo>
                    <a:pt x="597" y="41346"/>
                  </a:lnTo>
                  <a:lnTo>
                    <a:pt x="759" y="41694"/>
                  </a:lnTo>
                  <a:lnTo>
                    <a:pt x="920" y="42030"/>
                  </a:lnTo>
                  <a:lnTo>
                    <a:pt x="1107" y="42353"/>
                  </a:lnTo>
                  <a:lnTo>
                    <a:pt x="1306" y="42664"/>
                  </a:lnTo>
                  <a:lnTo>
                    <a:pt x="1530" y="42962"/>
                  </a:lnTo>
                  <a:lnTo>
                    <a:pt x="1753" y="43261"/>
                  </a:lnTo>
                  <a:lnTo>
                    <a:pt x="2002" y="43534"/>
                  </a:lnTo>
                  <a:lnTo>
                    <a:pt x="2251" y="43808"/>
                  </a:lnTo>
                  <a:lnTo>
                    <a:pt x="2524" y="44057"/>
                  </a:lnTo>
                  <a:lnTo>
                    <a:pt x="2798" y="44305"/>
                  </a:lnTo>
                  <a:lnTo>
                    <a:pt x="3096" y="44529"/>
                  </a:lnTo>
                  <a:lnTo>
                    <a:pt x="3395" y="44740"/>
                  </a:lnTo>
                  <a:lnTo>
                    <a:pt x="3706" y="44939"/>
                  </a:lnTo>
                  <a:lnTo>
                    <a:pt x="4029" y="45126"/>
                  </a:lnTo>
                  <a:lnTo>
                    <a:pt x="4365" y="45300"/>
                  </a:lnTo>
                  <a:lnTo>
                    <a:pt x="4700" y="45449"/>
                  </a:lnTo>
                  <a:lnTo>
                    <a:pt x="5049" y="45598"/>
                  </a:lnTo>
                  <a:lnTo>
                    <a:pt x="5409" y="45710"/>
                  </a:lnTo>
                  <a:lnTo>
                    <a:pt x="5782" y="45822"/>
                  </a:lnTo>
                  <a:lnTo>
                    <a:pt x="6155" y="45909"/>
                  </a:lnTo>
                  <a:lnTo>
                    <a:pt x="6528" y="45972"/>
                  </a:lnTo>
                  <a:lnTo>
                    <a:pt x="6914" y="46021"/>
                  </a:lnTo>
                  <a:lnTo>
                    <a:pt x="7312" y="46046"/>
                  </a:lnTo>
                  <a:lnTo>
                    <a:pt x="7710" y="46059"/>
                  </a:lnTo>
                  <a:lnTo>
                    <a:pt x="53843" y="46059"/>
                  </a:lnTo>
                  <a:lnTo>
                    <a:pt x="54240" y="46046"/>
                  </a:lnTo>
                  <a:lnTo>
                    <a:pt x="54638" y="46021"/>
                  </a:lnTo>
                  <a:lnTo>
                    <a:pt x="55024" y="45972"/>
                  </a:lnTo>
                  <a:lnTo>
                    <a:pt x="55397" y="45909"/>
                  </a:lnTo>
                  <a:lnTo>
                    <a:pt x="55770" y="45822"/>
                  </a:lnTo>
                  <a:lnTo>
                    <a:pt x="56143" y="45710"/>
                  </a:lnTo>
                  <a:lnTo>
                    <a:pt x="56491" y="45598"/>
                  </a:lnTo>
                  <a:lnTo>
                    <a:pt x="56852" y="45449"/>
                  </a:lnTo>
                  <a:lnTo>
                    <a:pt x="57187" y="45300"/>
                  </a:lnTo>
                  <a:lnTo>
                    <a:pt x="57523" y="45126"/>
                  </a:lnTo>
                  <a:lnTo>
                    <a:pt x="57846" y="44939"/>
                  </a:lnTo>
                  <a:lnTo>
                    <a:pt x="58157" y="44740"/>
                  </a:lnTo>
                  <a:lnTo>
                    <a:pt x="58456" y="44529"/>
                  </a:lnTo>
                  <a:lnTo>
                    <a:pt x="58754" y="44305"/>
                  </a:lnTo>
                  <a:lnTo>
                    <a:pt x="59028" y="44057"/>
                  </a:lnTo>
                  <a:lnTo>
                    <a:pt x="59301" y="43808"/>
                  </a:lnTo>
                  <a:lnTo>
                    <a:pt x="59550" y="43534"/>
                  </a:lnTo>
                  <a:lnTo>
                    <a:pt x="59799" y="43261"/>
                  </a:lnTo>
                  <a:lnTo>
                    <a:pt x="60023" y="42962"/>
                  </a:lnTo>
                  <a:lnTo>
                    <a:pt x="60246" y="42664"/>
                  </a:lnTo>
                  <a:lnTo>
                    <a:pt x="60445" y="42353"/>
                  </a:lnTo>
                  <a:lnTo>
                    <a:pt x="60632" y="42030"/>
                  </a:lnTo>
                  <a:lnTo>
                    <a:pt x="60794" y="41694"/>
                  </a:lnTo>
                  <a:lnTo>
                    <a:pt x="60955" y="41346"/>
                  </a:lnTo>
                  <a:lnTo>
                    <a:pt x="61092" y="40998"/>
                  </a:lnTo>
                  <a:lnTo>
                    <a:pt x="61216" y="40637"/>
                  </a:lnTo>
                  <a:lnTo>
                    <a:pt x="61316" y="40276"/>
                  </a:lnTo>
                  <a:lnTo>
                    <a:pt x="61403" y="39903"/>
                  </a:lnTo>
                  <a:lnTo>
                    <a:pt x="61465" y="39518"/>
                  </a:lnTo>
                  <a:lnTo>
                    <a:pt x="61515" y="39132"/>
                  </a:lnTo>
                  <a:lnTo>
                    <a:pt x="61552" y="38747"/>
                  </a:lnTo>
                  <a:lnTo>
                    <a:pt x="61552" y="38349"/>
                  </a:lnTo>
                  <a:lnTo>
                    <a:pt x="61552" y="7722"/>
                  </a:lnTo>
                  <a:lnTo>
                    <a:pt x="61552" y="7324"/>
                  </a:lnTo>
                  <a:lnTo>
                    <a:pt x="61515" y="6926"/>
                  </a:lnTo>
                  <a:lnTo>
                    <a:pt x="61465" y="6541"/>
                  </a:lnTo>
                  <a:lnTo>
                    <a:pt x="61403" y="6168"/>
                  </a:lnTo>
                  <a:lnTo>
                    <a:pt x="61316" y="5795"/>
                  </a:lnTo>
                  <a:lnTo>
                    <a:pt x="61216" y="5422"/>
                  </a:lnTo>
                  <a:lnTo>
                    <a:pt x="61092" y="5061"/>
                  </a:lnTo>
                  <a:lnTo>
                    <a:pt x="60955" y="4713"/>
                  </a:lnTo>
                  <a:lnTo>
                    <a:pt x="60794" y="4377"/>
                  </a:lnTo>
                  <a:lnTo>
                    <a:pt x="60632" y="4042"/>
                  </a:lnTo>
                  <a:lnTo>
                    <a:pt x="60445" y="3718"/>
                  </a:lnTo>
                  <a:lnTo>
                    <a:pt x="60246" y="3407"/>
                  </a:lnTo>
                  <a:lnTo>
                    <a:pt x="60023" y="3097"/>
                  </a:lnTo>
                  <a:lnTo>
                    <a:pt x="59799" y="2811"/>
                  </a:lnTo>
                  <a:lnTo>
                    <a:pt x="59550" y="2537"/>
                  </a:lnTo>
                  <a:lnTo>
                    <a:pt x="59301" y="2263"/>
                  </a:lnTo>
                  <a:lnTo>
                    <a:pt x="59028" y="2002"/>
                  </a:lnTo>
                  <a:lnTo>
                    <a:pt x="58754" y="1766"/>
                  </a:lnTo>
                  <a:lnTo>
                    <a:pt x="58456" y="1542"/>
                  </a:lnTo>
                  <a:lnTo>
                    <a:pt x="58157" y="1318"/>
                  </a:lnTo>
                  <a:lnTo>
                    <a:pt x="57846" y="1119"/>
                  </a:lnTo>
                  <a:lnTo>
                    <a:pt x="57523" y="933"/>
                  </a:lnTo>
                  <a:lnTo>
                    <a:pt x="57187" y="759"/>
                  </a:lnTo>
                  <a:lnTo>
                    <a:pt x="56852" y="610"/>
                  </a:lnTo>
                  <a:lnTo>
                    <a:pt x="56491" y="473"/>
                  </a:lnTo>
                  <a:lnTo>
                    <a:pt x="56143" y="349"/>
                  </a:lnTo>
                  <a:lnTo>
                    <a:pt x="55770" y="249"/>
                  </a:lnTo>
                  <a:lnTo>
                    <a:pt x="55397" y="162"/>
                  </a:lnTo>
                  <a:lnTo>
                    <a:pt x="55024" y="87"/>
                  </a:lnTo>
                  <a:lnTo>
                    <a:pt x="54638" y="50"/>
                  </a:lnTo>
                  <a:lnTo>
                    <a:pt x="54240" y="13"/>
                  </a:lnTo>
                  <a:lnTo>
                    <a:pt x="5384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7033081" y="1218842"/>
              <a:ext cx="794803" cy="594569"/>
            </a:xfrm>
            <a:custGeom>
              <a:rect b="b" l="l" r="r" t="t"/>
              <a:pathLst>
                <a:path extrusionOk="0" h="46046" w="61553">
                  <a:moveTo>
                    <a:pt x="7312" y="0"/>
                  </a:moveTo>
                  <a:lnTo>
                    <a:pt x="6914" y="37"/>
                  </a:lnTo>
                  <a:lnTo>
                    <a:pt x="6528" y="87"/>
                  </a:lnTo>
                  <a:lnTo>
                    <a:pt x="6155" y="149"/>
                  </a:lnTo>
                  <a:lnTo>
                    <a:pt x="5782" y="236"/>
                  </a:lnTo>
                  <a:lnTo>
                    <a:pt x="5409" y="348"/>
                  </a:lnTo>
                  <a:lnTo>
                    <a:pt x="5049" y="460"/>
                  </a:lnTo>
                  <a:lnTo>
                    <a:pt x="4700" y="597"/>
                  </a:lnTo>
                  <a:lnTo>
                    <a:pt x="4365" y="759"/>
                  </a:lnTo>
                  <a:lnTo>
                    <a:pt x="4029" y="920"/>
                  </a:lnTo>
                  <a:lnTo>
                    <a:pt x="3706" y="1107"/>
                  </a:lnTo>
                  <a:lnTo>
                    <a:pt x="3395" y="1318"/>
                  </a:lnTo>
                  <a:lnTo>
                    <a:pt x="3096" y="1529"/>
                  </a:lnTo>
                  <a:lnTo>
                    <a:pt x="2798" y="1753"/>
                  </a:lnTo>
                  <a:lnTo>
                    <a:pt x="2524" y="2002"/>
                  </a:lnTo>
                  <a:lnTo>
                    <a:pt x="2251" y="2251"/>
                  </a:lnTo>
                  <a:lnTo>
                    <a:pt x="2002" y="2524"/>
                  </a:lnTo>
                  <a:lnTo>
                    <a:pt x="1753" y="2798"/>
                  </a:lnTo>
                  <a:lnTo>
                    <a:pt x="1530" y="3096"/>
                  </a:lnTo>
                  <a:lnTo>
                    <a:pt x="1306" y="3395"/>
                  </a:lnTo>
                  <a:lnTo>
                    <a:pt x="1107" y="3706"/>
                  </a:lnTo>
                  <a:lnTo>
                    <a:pt x="920" y="4029"/>
                  </a:lnTo>
                  <a:lnTo>
                    <a:pt x="759" y="4365"/>
                  </a:lnTo>
                  <a:lnTo>
                    <a:pt x="597" y="4700"/>
                  </a:lnTo>
                  <a:lnTo>
                    <a:pt x="460" y="5061"/>
                  </a:lnTo>
                  <a:lnTo>
                    <a:pt x="336" y="5409"/>
                  </a:lnTo>
                  <a:lnTo>
                    <a:pt x="236" y="5782"/>
                  </a:lnTo>
                  <a:lnTo>
                    <a:pt x="149" y="6155"/>
                  </a:lnTo>
                  <a:lnTo>
                    <a:pt x="87" y="6528"/>
                  </a:lnTo>
                  <a:lnTo>
                    <a:pt x="37" y="6914"/>
                  </a:lnTo>
                  <a:lnTo>
                    <a:pt x="0" y="7312"/>
                  </a:lnTo>
                  <a:lnTo>
                    <a:pt x="0" y="7710"/>
                  </a:lnTo>
                  <a:lnTo>
                    <a:pt x="0" y="38336"/>
                  </a:lnTo>
                  <a:lnTo>
                    <a:pt x="0" y="38734"/>
                  </a:lnTo>
                  <a:lnTo>
                    <a:pt x="37" y="39132"/>
                  </a:lnTo>
                  <a:lnTo>
                    <a:pt x="87" y="39518"/>
                  </a:lnTo>
                  <a:lnTo>
                    <a:pt x="149" y="39891"/>
                  </a:lnTo>
                  <a:lnTo>
                    <a:pt x="236" y="40264"/>
                  </a:lnTo>
                  <a:lnTo>
                    <a:pt x="336" y="40637"/>
                  </a:lnTo>
                  <a:lnTo>
                    <a:pt x="460" y="40997"/>
                  </a:lnTo>
                  <a:lnTo>
                    <a:pt x="597" y="41345"/>
                  </a:lnTo>
                  <a:lnTo>
                    <a:pt x="759" y="41681"/>
                  </a:lnTo>
                  <a:lnTo>
                    <a:pt x="920" y="42017"/>
                  </a:lnTo>
                  <a:lnTo>
                    <a:pt x="1107" y="42340"/>
                  </a:lnTo>
                  <a:lnTo>
                    <a:pt x="1306" y="42651"/>
                  </a:lnTo>
                  <a:lnTo>
                    <a:pt x="1530" y="42950"/>
                  </a:lnTo>
                  <a:lnTo>
                    <a:pt x="1753" y="43248"/>
                  </a:lnTo>
                  <a:lnTo>
                    <a:pt x="2002" y="43522"/>
                  </a:lnTo>
                  <a:lnTo>
                    <a:pt x="2251" y="43795"/>
                  </a:lnTo>
                  <a:lnTo>
                    <a:pt x="2524" y="44044"/>
                  </a:lnTo>
                  <a:lnTo>
                    <a:pt x="2798" y="44292"/>
                  </a:lnTo>
                  <a:lnTo>
                    <a:pt x="3096" y="44516"/>
                  </a:lnTo>
                  <a:lnTo>
                    <a:pt x="3395" y="44740"/>
                  </a:lnTo>
                  <a:lnTo>
                    <a:pt x="3706" y="44939"/>
                  </a:lnTo>
                  <a:lnTo>
                    <a:pt x="4029" y="45126"/>
                  </a:lnTo>
                  <a:lnTo>
                    <a:pt x="4365" y="45287"/>
                  </a:lnTo>
                  <a:lnTo>
                    <a:pt x="4700" y="45449"/>
                  </a:lnTo>
                  <a:lnTo>
                    <a:pt x="5049" y="45586"/>
                  </a:lnTo>
                  <a:lnTo>
                    <a:pt x="5409" y="45710"/>
                  </a:lnTo>
                  <a:lnTo>
                    <a:pt x="5782" y="45810"/>
                  </a:lnTo>
                  <a:lnTo>
                    <a:pt x="6155" y="45897"/>
                  </a:lnTo>
                  <a:lnTo>
                    <a:pt x="6528" y="45959"/>
                  </a:lnTo>
                  <a:lnTo>
                    <a:pt x="6914" y="46008"/>
                  </a:lnTo>
                  <a:lnTo>
                    <a:pt x="7312" y="46046"/>
                  </a:lnTo>
                  <a:lnTo>
                    <a:pt x="54240" y="46046"/>
                  </a:lnTo>
                  <a:lnTo>
                    <a:pt x="54638" y="46008"/>
                  </a:lnTo>
                  <a:lnTo>
                    <a:pt x="55024" y="45959"/>
                  </a:lnTo>
                  <a:lnTo>
                    <a:pt x="55397" y="45897"/>
                  </a:lnTo>
                  <a:lnTo>
                    <a:pt x="55770" y="45810"/>
                  </a:lnTo>
                  <a:lnTo>
                    <a:pt x="56143" y="45710"/>
                  </a:lnTo>
                  <a:lnTo>
                    <a:pt x="56491" y="45586"/>
                  </a:lnTo>
                  <a:lnTo>
                    <a:pt x="56852" y="45449"/>
                  </a:lnTo>
                  <a:lnTo>
                    <a:pt x="57187" y="45287"/>
                  </a:lnTo>
                  <a:lnTo>
                    <a:pt x="57523" y="45126"/>
                  </a:lnTo>
                  <a:lnTo>
                    <a:pt x="57846" y="44939"/>
                  </a:lnTo>
                  <a:lnTo>
                    <a:pt x="58157" y="44740"/>
                  </a:lnTo>
                  <a:lnTo>
                    <a:pt x="58456" y="44516"/>
                  </a:lnTo>
                  <a:lnTo>
                    <a:pt x="58754" y="44292"/>
                  </a:lnTo>
                  <a:lnTo>
                    <a:pt x="59028" y="44044"/>
                  </a:lnTo>
                  <a:lnTo>
                    <a:pt x="59301" y="43795"/>
                  </a:lnTo>
                  <a:lnTo>
                    <a:pt x="59550" y="43522"/>
                  </a:lnTo>
                  <a:lnTo>
                    <a:pt x="59799" y="43248"/>
                  </a:lnTo>
                  <a:lnTo>
                    <a:pt x="60023" y="42950"/>
                  </a:lnTo>
                  <a:lnTo>
                    <a:pt x="60246" y="42651"/>
                  </a:lnTo>
                  <a:lnTo>
                    <a:pt x="60445" y="42340"/>
                  </a:lnTo>
                  <a:lnTo>
                    <a:pt x="60632" y="42017"/>
                  </a:lnTo>
                  <a:lnTo>
                    <a:pt x="60794" y="41681"/>
                  </a:lnTo>
                  <a:lnTo>
                    <a:pt x="60955" y="41345"/>
                  </a:lnTo>
                  <a:lnTo>
                    <a:pt x="61092" y="40997"/>
                  </a:lnTo>
                  <a:lnTo>
                    <a:pt x="61216" y="40637"/>
                  </a:lnTo>
                  <a:lnTo>
                    <a:pt x="61316" y="40264"/>
                  </a:lnTo>
                  <a:lnTo>
                    <a:pt x="61403" y="39891"/>
                  </a:lnTo>
                  <a:lnTo>
                    <a:pt x="61465" y="39518"/>
                  </a:lnTo>
                  <a:lnTo>
                    <a:pt x="61515" y="39132"/>
                  </a:lnTo>
                  <a:lnTo>
                    <a:pt x="61552" y="38734"/>
                  </a:lnTo>
                  <a:lnTo>
                    <a:pt x="61552" y="38336"/>
                  </a:lnTo>
                  <a:lnTo>
                    <a:pt x="61552" y="7710"/>
                  </a:lnTo>
                  <a:lnTo>
                    <a:pt x="61552" y="7312"/>
                  </a:lnTo>
                  <a:lnTo>
                    <a:pt x="61515" y="6914"/>
                  </a:lnTo>
                  <a:lnTo>
                    <a:pt x="61465" y="6528"/>
                  </a:lnTo>
                  <a:lnTo>
                    <a:pt x="61403" y="6155"/>
                  </a:lnTo>
                  <a:lnTo>
                    <a:pt x="61316" y="5782"/>
                  </a:lnTo>
                  <a:lnTo>
                    <a:pt x="61216" y="5409"/>
                  </a:lnTo>
                  <a:lnTo>
                    <a:pt x="61092" y="5061"/>
                  </a:lnTo>
                  <a:lnTo>
                    <a:pt x="60955" y="4700"/>
                  </a:lnTo>
                  <a:lnTo>
                    <a:pt x="60794" y="4365"/>
                  </a:lnTo>
                  <a:lnTo>
                    <a:pt x="60632" y="4029"/>
                  </a:lnTo>
                  <a:lnTo>
                    <a:pt x="60445" y="3706"/>
                  </a:lnTo>
                  <a:lnTo>
                    <a:pt x="60246" y="3395"/>
                  </a:lnTo>
                  <a:lnTo>
                    <a:pt x="60023" y="3096"/>
                  </a:lnTo>
                  <a:lnTo>
                    <a:pt x="59799" y="2798"/>
                  </a:lnTo>
                  <a:lnTo>
                    <a:pt x="59550" y="2524"/>
                  </a:lnTo>
                  <a:lnTo>
                    <a:pt x="59301" y="2251"/>
                  </a:lnTo>
                  <a:lnTo>
                    <a:pt x="59028" y="2002"/>
                  </a:lnTo>
                  <a:lnTo>
                    <a:pt x="58754" y="1753"/>
                  </a:lnTo>
                  <a:lnTo>
                    <a:pt x="58456" y="1529"/>
                  </a:lnTo>
                  <a:lnTo>
                    <a:pt x="58157" y="1318"/>
                  </a:lnTo>
                  <a:lnTo>
                    <a:pt x="57846" y="1107"/>
                  </a:lnTo>
                  <a:lnTo>
                    <a:pt x="57523" y="920"/>
                  </a:lnTo>
                  <a:lnTo>
                    <a:pt x="57187" y="759"/>
                  </a:lnTo>
                  <a:lnTo>
                    <a:pt x="56852" y="597"/>
                  </a:lnTo>
                  <a:lnTo>
                    <a:pt x="56491" y="460"/>
                  </a:lnTo>
                  <a:lnTo>
                    <a:pt x="56143" y="348"/>
                  </a:lnTo>
                  <a:lnTo>
                    <a:pt x="55770" y="236"/>
                  </a:lnTo>
                  <a:lnTo>
                    <a:pt x="55397" y="149"/>
                  </a:lnTo>
                  <a:lnTo>
                    <a:pt x="55024" y="87"/>
                  </a:lnTo>
                  <a:lnTo>
                    <a:pt x="54638" y="37"/>
                  </a:lnTo>
                  <a:lnTo>
                    <a:pt x="54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7474624" y="2459023"/>
              <a:ext cx="542712" cy="570978"/>
            </a:xfrm>
            <a:custGeom>
              <a:rect b="b" l="l" r="r" t="t"/>
              <a:pathLst>
                <a:path extrusionOk="0" h="44219" w="42030">
                  <a:moveTo>
                    <a:pt x="7710" y="1"/>
                  </a:moveTo>
                  <a:lnTo>
                    <a:pt x="7312" y="13"/>
                  </a:lnTo>
                  <a:lnTo>
                    <a:pt x="6914" y="38"/>
                  </a:lnTo>
                  <a:lnTo>
                    <a:pt x="6529" y="88"/>
                  </a:lnTo>
                  <a:lnTo>
                    <a:pt x="6156" y="150"/>
                  </a:lnTo>
                  <a:lnTo>
                    <a:pt x="5783" y="237"/>
                  </a:lnTo>
                  <a:lnTo>
                    <a:pt x="5410" y="349"/>
                  </a:lnTo>
                  <a:lnTo>
                    <a:pt x="5062" y="461"/>
                  </a:lnTo>
                  <a:lnTo>
                    <a:pt x="4701" y="610"/>
                  </a:lnTo>
                  <a:lnTo>
                    <a:pt x="4365" y="759"/>
                  </a:lnTo>
                  <a:lnTo>
                    <a:pt x="4029" y="933"/>
                  </a:lnTo>
                  <a:lnTo>
                    <a:pt x="3706" y="1120"/>
                  </a:lnTo>
                  <a:lnTo>
                    <a:pt x="3395" y="1319"/>
                  </a:lnTo>
                  <a:lnTo>
                    <a:pt x="3097" y="1530"/>
                  </a:lnTo>
                  <a:lnTo>
                    <a:pt x="2798" y="1754"/>
                  </a:lnTo>
                  <a:lnTo>
                    <a:pt x="2525" y="2003"/>
                  </a:lnTo>
                  <a:lnTo>
                    <a:pt x="2251" y="2252"/>
                  </a:lnTo>
                  <a:lnTo>
                    <a:pt x="2003" y="2525"/>
                  </a:lnTo>
                  <a:lnTo>
                    <a:pt x="1754" y="2799"/>
                  </a:lnTo>
                  <a:lnTo>
                    <a:pt x="1530" y="3097"/>
                  </a:lnTo>
                  <a:lnTo>
                    <a:pt x="1319" y="3396"/>
                  </a:lnTo>
                  <a:lnTo>
                    <a:pt x="1107" y="3706"/>
                  </a:lnTo>
                  <a:lnTo>
                    <a:pt x="921" y="4030"/>
                  </a:lnTo>
                  <a:lnTo>
                    <a:pt x="759" y="4365"/>
                  </a:lnTo>
                  <a:lnTo>
                    <a:pt x="598" y="4714"/>
                  </a:lnTo>
                  <a:lnTo>
                    <a:pt x="461" y="5062"/>
                  </a:lnTo>
                  <a:lnTo>
                    <a:pt x="349" y="5422"/>
                  </a:lnTo>
                  <a:lnTo>
                    <a:pt x="237" y="5783"/>
                  </a:lnTo>
                  <a:lnTo>
                    <a:pt x="150" y="6156"/>
                  </a:lnTo>
                  <a:lnTo>
                    <a:pt x="88" y="6541"/>
                  </a:lnTo>
                  <a:lnTo>
                    <a:pt x="38" y="6927"/>
                  </a:lnTo>
                  <a:lnTo>
                    <a:pt x="1" y="7312"/>
                  </a:lnTo>
                  <a:lnTo>
                    <a:pt x="1" y="7710"/>
                  </a:lnTo>
                  <a:lnTo>
                    <a:pt x="1" y="36509"/>
                  </a:lnTo>
                  <a:lnTo>
                    <a:pt x="1" y="36907"/>
                  </a:lnTo>
                  <a:lnTo>
                    <a:pt x="38" y="37293"/>
                  </a:lnTo>
                  <a:lnTo>
                    <a:pt x="88" y="37678"/>
                  </a:lnTo>
                  <a:lnTo>
                    <a:pt x="150" y="38064"/>
                  </a:lnTo>
                  <a:lnTo>
                    <a:pt x="237" y="38437"/>
                  </a:lnTo>
                  <a:lnTo>
                    <a:pt x="349" y="38797"/>
                  </a:lnTo>
                  <a:lnTo>
                    <a:pt x="461" y="39158"/>
                  </a:lnTo>
                  <a:lnTo>
                    <a:pt x="598" y="39506"/>
                  </a:lnTo>
                  <a:lnTo>
                    <a:pt x="759" y="39854"/>
                  </a:lnTo>
                  <a:lnTo>
                    <a:pt x="921" y="40177"/>
                  </a:lnTo>
                  <a:lnTo>
                    <a:pt x="1107" y="40501"/>
                  </a:lnTo>
                  <a:lnTo>
                    <a:pt x="1319" y="40824"/>
                  </a:lnTo>
                  <a:lnTo>
                    <a:pt x="1530" y="41122"/>
                  </a:lnTo>
                  <a:lnTo>
                    <a:pt x="1754" y="41408"/>
                  </a:lnTo>
                  <a:lnTo>
                    <a:pt x="2003" y="41694"/>
                  </a:lnTo>
                  <a:lnTo>
                    <a:pt x="2251" y="41956"/>
                  </a:lnTo>
                  <a:lnTo>
                    <a:pt x="2525" y="42217"/>
                  </a:lnTo>
                  <a:lnTo>
                    <a:pt x="2798" y="42453"/>
                  </a:lnTo>
                  <a:lnTo>
                    <a:pt x="3097" y="42689"/>
                  </a:lnTo>
                  <a:lnTo>
                    <a:pt x="3395" y="42901"/>
                  </a:lnTo>
                  <a:lnTo>
                    <a:pt x="3706" y="43100"/>
                  </a:lnTo>
                  <a:lnTo>
                    <a:pt x="4029" y="43286"/>
                  </a:lnTo>
                  <a:lnTo>
                    <a:pt x="4365" y="43460"/>
                  </a:lnTo>
                  <a:lnTo>
                    <a:pt x="4701" y="43609"/>
                  </a:lnTo>
                  <a:lnTo>
                    <a:pt x="5062" y="43746"/>
                  </a:lnTo>
                  <a:lnTo>
                    <a:pt x="5410" y="43871"/>
                  </a:lnTo>
                  <a:lnTo>
                    <a:pt x="5783" y="43982"/>
                  </a:lnTo>
                  <a:lnTo>
                    <a:pt x="6156" y="44057"/>
                  </a:lnTo>
                  <a:lnTo>
                    <a:pt x="6529" y="44132"/>
                  </a:lnTo>
                  <a:lnTo>
                    <a:pt x="6914" y="44181"/>
                  </a:lnTo>
                  <a:lnTo>
                    <a:pt x="7312" y="44206"/>
                  </a:lnTo>
                  <a:lnTo>
                    <a:pt x="7710" y="44219"/>
                  </a:lnTo>
                  <a:lnTo>
                    <a:pt x="34320" y="44219"/>
                  </a:lnTo>
                  <a:lnTo>
                    <a:pt x="34718" y="44206"/>
                  </a:lnTo>
                  <a:lnTo>
                    <a:pt x="35104" y="44181"/>
                  </a:lnTo>
                  <a:lnTo>
                    <a:pt x="35489" y="44132"/>
                  </a:lnTo>
                  <a:lnTo>
                    <a:pt x="35875" y="44057"/>
                  </a:lnTo>
                  <a:lnTo>
                    <a:pt x="36248" y="43982"/>
                  </a:lnTo>
                  <a:lnTo>
                    <a:pt x="36608" y="43871"/>
                  </a:lnTo>
                  <a:lnTo>
                    <a:pt x="36969" y="43746"/>
                  </a:lnTo>
                  <a:lnTo>
                    <a:pt x="37317" y="43609"/>
                  </a:lnTo>
                  <a:lnTo>
                    <a:pt x="37665" y="43460"/>
                  </a:lnTo>
                  <a:lnTo>
                    <a:pt x="37989" y="43286"/>
                  </a:lnTo>
                  <a:lnTo>
                    <a:pt x="38312" y="43100"/>
                  </a:lnTo>
                  <a:lnTo>
                    <a:pt x="38635" y="42901"/>
                  </a:lnTo>
                  <a:lnTo>
                    <a:pt x="38934" y="42689"/>
                  </a:lnTo>
                  <a:lnTo>
                    <a:pt x="39220" y="42453"/>
                  </a:lnTo>
                  <a:lnTo>
                    <a:pt x="39506" y="42217"/>
                  </a:lnTo>
                  <a:lnTo>
                    <a:pt x="39767" y="41956"/>
                  </a:lnTo>
                  <a:lnTo>
                    <a:pt x="40028" y="41694"/>
                  </a:lnTo>
                  <a:lnTo>
                    <a:pt x="40264" y="41408"/>
                  </a:lnTo>
                  <a:lnTo>
                    <a:pt x="40501" y="41122"/>
                  </a:lnTo>
                  <a:lnTo>
                    <a:pt x="40712" y="40824"/>
                  </a:lnTo>
                  <a:lnTo>
                    <a:pt x="40911" y="40501"/>
                  </a:lnTo>
                  <a:lnTo>
                    <a:pt x="41097" y="40177"/>
                  </a:lnTo>
                  <a:lnTo>
                    <a:pt x="41271" y="39854"/>
                  </a:lnTo>
                  <a:lnTo>
                    <a:pt x="41421" y="39506"/>
                  </a:lnTo>
                  <a:lnTo>
                    <a:pt x="41557" y="39158"/>
                  </a:lnTo>
                  <a:lnTo>
                    <a:pt x="41682" y="38797"/>
                  </a:lnTo>
                  <a:lnTo>
                    <a:pt x="41781" y="38437"/>
                  </a:lnTo>
                  <a:lnTo>
                    <a:pt x="41868" y="38064"/>
                  </a:lnTo>
                  <a:lnTo>
                    <a:pt x="41943" y="37678"/>
                  </a:lnTo>
                  <a:lnTo>
                    <a:pt x="41993" y="37293"/>
                  </a:lnTo>
                  <a:lnTo>
                    <a:pt x="42018" y="36907"/>
                  </a:lnTo>
                  <a:lnTo>
                    <a:pt x="42030" y="36509"/>
                  </a:lnTo>
                  <a:lnTo>
                    <a:pt x="42030" y="7710"/>
                  </a:lnTo>
                  <a:lnTo>
                    <a:pt x="42018" y="7312"/>
                  </a:lnTo>
                  <a:lnTo>
                    <a:pt x="41993" y="6927"/>
                  </a:lnTo>
                  <a:lnTo>
                    <a:pt x="41943" y="6541"/>
                  </a:lnTo>
                  <a:lnTo>
                    <a:pt x="41868" y="6156"/>
                  </a:lnTo>
                  <a:lnTo>
                    <a:pt x="41781" y="5783"/>
                  </a:lnTo>
                  <a:lnTo>
                    <a:pt x="41682" y="5422"/>
                  </a:lnTo>
                  <a:lnTo>
                    <a:pt x="41557" y="5062"/>
                  </a:lnTo>
                  <a:lnTo>
                    <a:pt x="41421" y="4714"/>
                  </a:lnTo>
                  <a:lnTo>
                    <a:pt x="41271" y="4365"/>
                  </a:lnTo>
                  <a:lnTo>
                    <a:pt x="41097" y="4030"/>
                  </a:lnTo>
                  <a:lnTo>
                    <a:pt x="40911" y="3706"/>
                  </a:lnTo>
                  <a:lnTo>
                    <a:pt x="40712" y="3396"/>
                  </a:lnTo>
                  <a:lnTo>
                    <a:pt x="40501" y="3097"/>
                  </a:lnTo>
                  <a:lnTo>
                    <a:pt x="40264" y="2799"/>
                  </a:lnTo>
                  <a:lnTo>
                    <a:pt x="40028" y="2525"/>
                  </a:lnTo>
                  <a:lnTo>
                    <a:pt x="39767" y="2252"/>
                  </a:lnTo>
                  <a:lnTo>
                    <a:pt x="39506" y="2003"/>
                  </a:lnTo>
                  <a:lnTo>
                    <a:pt x="39220" y="1754"/>
                  </a:lnTo>
                  <a:lnTo>
                    <a:pt x="38934" y="1530"/>
                  </a:lnTo>
                  <a:lnTo>
                    <a:pt x="38635" y="1319"/>
                  </a:lnTo>
                  <a:lnTo>
                    <a:pt x="38312" y="1120"/>
                  </a:lnTo>
                  <a:lnTo>
                    <a:pt x="37989" y="933"/>
                  </a:lnTo>
                  <a:lnTo>
                    <a:pt x="37665" y="759"/>
                  </a:lnTo>
                  <a:lnTo>
                    <a:pt x="37317" y="610"/>
                  </a:lnTo>
                  <a:lnTo>
                    <a:pt x="36969" y="461"/>
                  </a:lnTo>
                  <a:lnTo>
                    <a:pt x="36608" y="349"/>
                  </a:lnTo>
                  <a:lnTo>
                    <a:pt x="36248" y="237"/>
                  </a:lnTo>
                  <a:lnTo>
                    <a:pt x="35875" y="150"/>
                  </a:lnTo>
                  <a:lnTo>
                    <a:pt x="35489" y="88"/>
                  </a:lnTo>
                  <a:lnTo>
                    <a:pt x="35104" y="38"/>
                  </a:lnTo>
                  <a:lnTo>
                    <a:pt x="34718" y="13"/>
                  </a:lnTo>
                  <a:lnTo>
                    <a:pt x="34320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7474624" y="2417767"/>
              <a:ext cx="542712" cy="570965"/>
            </a:xfrm>
            <a:custGeom>
              <a:rect b="b" l="l" r="r" t="t"/>
              <a:pathLst>
                <a:path extrusionOk="0" h="44218" w="42030">
                  <a:moveTo>
                    <a:pt x="7710" y="0"/>
                  </a:moveTo>
                  <a:lnTo>
                    <a:pt x="7312" y="13"/>
                  </a:lnTo>
                  <a:lnTo>
                    <a:pt x="6914" y="37"/>
                  </a:lnTo>
                  <a:lnTo>
                    <a:pt x="6529" y="87"/>
                  </a:lnTo>
                  <a:lnTo>
                    <a:pt x="6156" y="149"/>
                  </a:lnTo>
                  <a:lnTo>
                    <a:pt x="5783" y="236"/>
                  </a:lnTo>
                  <a:lnTo>
                    <a:pt x="5410" y="348"/>
                  </a:lnTo>
                  <a:lnTo>
                    <a:pt x="5062" y="460"/>
                  </a:lnTo>
                  <a:lnTo>
                    <a:pt x="4701" y="597"/>
                  </a:lnTo>
                  <a:lnTo>
                    <a:pt x="4365" y="759"/>
                  </a:lnTo>
                  <a:lnTo>
                    <a:pt x="4029" y="933"/>
                  </a:lnTo>
                  <a:lnTo>
                    <a:pt x="3706" y="1119"/>
                  </a:lnTo>
                  <a:lnTo>
                    <a:pt x="3395" y="1318"/>
                  </a:lnTo>
                  <a:lnTo>
                    <a:pt x="3097" y="1530"/>
                  </a:lnTo>
                  <a:lnTo>
                    <a:pt x="2798" y="1753"/>
                  </a:lnTo>
                  <a:lnTo>
                    <a:pt x="2525" y="2002"/>
                  </a:lnTo>
                  <a:lnTo>
                    <a:pt x="2251" y="2251"/>
                  </a:lnTo>
                  <a:lnTo>
                    <a:pt x="2003" y="2524"/>
                  </a:lnTo>
                  <a:lnTo>
                    <a:pt x="1754" y="2798"/>
                  </a:lnTo>
                  <a:lnTo>
                    <a:pt x="1530" y="3096"/>
                  </a:lnTo>
                  <a:lnTo>
                    <a:pt x="1319" y="3395"/>
                  </a:lnTo>
                  <a:lnTo>
                    <a:pt x="1107" y="3706"/>
                  </a:lnTo>
                  <a:lnTo>
                    <a:pt x="921" y="4029"/>
                  </a:lnTo>
                  <a:lnTo>
                    <a:pt x="759" y="4365"/>
                  </a:lnTo>
                  <a:lnTo>
                    <a:pt x="598" y="4713"/>
                  </a:lnTo>
                  <a:lnTo>
                    <a:pt x="461" y="5061"/>
                  </a:lnTo>
                  <a:lnTo>
                    <a:pt x="349" y="5422"/>
                  </a:lnTo>
                  <a:lnTo>
                    <a:pt x="237" y="5782"/>
                  </a:lnTo>
                  <a:lnTo>
                    <a:pt x="150" y="6155"/>
                  </a:lnTo>
                  <a:lnTo>
                    <a:pt x="88" y="6541"/>
                  </a:lnTo>
                  <a:lnTo>
                    <a:pt x="38" y="6926"/>
                  </a:lnTo>
                  <a:lnTo>
                    <a:pt x="1" y="7312"/>
                  </a:lnTo>
                  <a:lnTo>
                    <a:pt x="1" y="7710"/>
                  </a:lnTo>
                  <a:lnTo>
                    <a:pt x="1" y="36508"/>
                  </a:lnTo>
                  <a:lnTo>
                    <a:pt x="1" y="36906"/>
                  </a:lnTo>
                  <a:lnTo>
                    <a:pt x="38" y="37292"/>
                  </a:lnTo>
                  <a:lnTo>
                    <a:pt x="88" y="37677"/>
                  </a:lnTo>
                  <a:lnTo>
                    <a:pt x="150" y="38063"/>
                  </a:lnTo>
                  <a:lnTo>
                    <a:pt x="237" y="38436"/>
                  </a:lnTo>
                  <a:lnTo>
                    <a:pt x="349" y="38796"/>
                  </a:lnTo>
                  <a:lnTo>
                    <a:pt x="461" y="39157"/>
                  </a:lnTo>
                  <a:lnTo>
                    <a:pt x="598" y="39505"/>
                  </a:lnTo>
                  <a:lnTo>
                    <a:pt x="759" y="39853"/>
                  </a:lnTo>
                  <a:lnTo>
                    <a:pt x="921" y="40177"/>
                  </a:lnTo>
                  <a:lnTo>
                    <a:pt x="1107" y="40500"/>
                  </a:lnTo>
                  <a:lnTo>
                    <a:pt x="1319" y="40823"/>
                  </a:lnTo>
                  <a:lnTo>
                    <a:pt x="1530" y="41122"/>
                  </a:lnTo>
                  <a:lnTo>
                    <a:pt x="1754" y="41408"/>
                  </a:lnTo>
                  <a:lnTo>
                    <a:pt x="2003" y="41694"/>
                  </a:lnTo>
                  <a:lnTo>
                    <a:pt x="2251" y="41955"/>
                  </a:lnTo>
                  <a:lnTo>
                    <a:pt x="2525" y="42216"/>
                  </a:lnTo>
                  <a:lnTo>
                    <a:pt x="2798" y="42452"/>
                  </a:lnTo>
                  <a:lnTo>
                    <a:pt x="3097" y="42689"/>
                  </a:lnTo>
                  <a:lnTo>
                    <a:pt x="3395" y="42900"/>
                  </a:lnTo>
                  <a:lnTo>
                    <a:pt x="3706" y="43099"/>
                  </a:lnTo>
                  <a:lnTo>
                    <a:pt x="4029" y="43285"/>
                  </a:lnTo>
                  <a:lnTo>
                    <a:pt x="4365" y="43459"/>
                  </a:lnTo>
                  <a:lnTo>
                    <a:pt x="4701" y="43609"/>
                  </a:lnTo>
                  <a:lnTo>
                    <a:pt x="5062" y="43745"/>
                  </a:lnTo>
                  <a:lnTo>
                    <a:pt x="5410" y="43870"/>
                  </a:lnTo>
                  <a:lnTo>
                    <a:pt x="5783" y="43969"/>
                  </a:lnTo>
                  <a:lnTo>
                    <a:pt x="6156" y="44056"/>
                  </a:lnTo>
                  <a:lnTo>
                    <a:pt x="6529" y="44131"/>
                  </a:lnTo>
                  <a:lnTo>
                    <a:pt x="6914" y="44181"/>
                  </a:lnTo>
                  <a:lnTo>
                    <a:pt x="7312" y="44206"/>
                  </a:lnTo>
                  <a:lnTo>
                    <a:pt x="7710" y="44218"/>
                  </a:lnTo>
                  <a:lnTo>
                    <a:pt x="34320" y="44218"/>
                  </a:lnTo>
                  <a:lnTo>
                    <a:pt x="34718" y="44206"/>
                  </a:lnTo>
                  <a:lnTo>
                    <a:pt x="35104" y="44181"/>
                  </a:lnTo>
                  <a:lnTo>
                    <a:pt x="35489" y="44131"/>
                  </a:lnTo>
                  <a:lnTo>
                    <a:pt x="35875" y="44056"/>
                  </a:lnTo>
                  <a:lnTo>
                    <a:pt x="36248" y="43969"/>
                  </a:lnTo>
                  <a:lnTo>
                    <a:pt x="36608" y="43870"/>
                  </a:lnTo>
                  <a:lnTo>
                    <a:pt x="36969" y="43745"/>
                  </a:lnTo>
                  <a:lnTo>
                    <a:pt x="37317" y="43609"/>
                  </a:lnTo>
                  <a:lnTo>
                    <a:pt x="37665" y="43459"/>
                  </a:lnTo>
                  <a:lnTo>
                    <a:pt x="37989" y="43285"/>
                  </a:lnTo>
                  <a:lnTo>
                    <a:pt x="38312" y="43099"/>
                  </a:lnTo>
                  <a:lnTo>
                    <a:pt x="38635" y="42900"/>
                  </a:lnTo>
                  <a:lnTo>
                    <a:pt x="38934" y="42689"/>
                  </a:lnTo>
                  <a:lnTo>
                    <a:pt x="39220" y="42452"/>
                  </a:lnTo>
                  <a:lnTo>
                    <a:pt x="39506" y="42216"/>
                  </a:lnTo>
                  <a:lnTo>
                    <a:pt x="39767" y="41955"/>
                  </a:lnTo>
                  <a:lnTo>
                    <a:pt x="40028" y="41694"/>
                  </a:lnTo>
                  <a:lnTo>
                    <a:pt x="40264" y="41408"/>
                  </a:lnTo>
                  <a:lnTo>
                    <a:pt x="40501" y="41122"/>
                  </a:lnTo>
                  <a:lnTo>
                    <a:pt x="40712" y="40823"/>
                  </a:lnTo>
                  <a:lnTo>
                    <a:pt x="40911" y="40500"/>
                  </a:lnTo>
                  <a:lnTo>
                    <a:pt x="41097" y="40177"/>
                  </a:lnTo>
                  <a:lnTo>
                    <a:pt x="41271" y="39853"/>
                  </a:lnTo>
                  <a:lnTo>
                    <a:pt x="41421" y="39505"/>
                  </a:lnTo>
                  <a:lnTo>
                    <a:pt x="41557" y="39157"/>
                  </a:lnTo>
                  <a:lnTo>
                    <a:pt x="41682" y="38796"/>
                  </a:lnTo>
                  <a:lnTo>
                    <a:pt x="41781" y="38436"/>
                  </a:lnTo>
                  <a:lnTo>
                    <a:pt x="41868" y="38063"/>
                  </a:lnTo>
                  <a:lnTo>
                    <a:pt x="41943" y="37677"/>
                  </a:lnTo>
                  <a:lnTo>
                    <a:pt x="41993" y="37292"/>
                  </a:lnTo>
                  <a:lnTo>
                    <a:pt x="42018" y="36906"/>
                  </a:lnTo>
                  <a:lnTo>
                    <a:pt x="42030" y="36508"/>
                  </a:lnTo>
                  <a:lnTo>
                    <a:pt x="42030" y="7710"/>
                  </a:lnTo>
                  <a:lnTo>
                    <a:pt x="42018" y="7312"/>
                  </a:lnTo>
                  <a:lnTo>
                    <a:pt x="41993" y="6926"/>
                  </a:lnTo>
                  <a:lnTo>
                    <a:pt x="41943" y="6541"/>
                  </a:lnTo>
                  <a:lnTo>
                    <a:pt x="41868" y="6155"/>
                  </a:lnTo>
                  <a:lnTo>
                    <a:pt x="41781" y="5782"/>
                  </a:lnTo>
                  <a:lnTo>
                    <a:pt x="41682" y="5422"/>
                  </a:lnTo>
                  <a:lnTo>
                    <a:pt x="41557" y="5061"/>
                  </a:lnTo>
                  <a:lnTo>
                    <a:pt x="41421" y="4713"/>
                  </a:lnTo>
                  <a:lnTo>
                    <a:pt x="41271" y="4365"/>
                  </a:lnTo>
                  <a:lnTo>
                    <a:pt x="41097" y="4029"/>
                  </a:lnTo>
                  <a:lnTo>
                    <a:pt x="40911" y="3706"/>
                  </a:lnTo>
                  <a:lnTo>
                    <a:pt x="40712" y="3395"/>
                  </a:lnTo>
                  <a:lnTo>
                    <a:pt x="40501" y="3096"/>
                  </a:lnTo>
                  <a:lnTo>
                    <a:pt x="40264" y="2798"/>
                  </a:lnTo>
                  <a:lnTo>
                    <a:pt x="40028" y="2524"/>
                  </a:lnTo>
                  <a:lnTo>
                    <a:pt x="39767" y="2251"/>
                  </a:lnTo>
                  <a:lnTo>
                    <a:pt x="39506" y="2002"/>
                  </a:lnTo>
                  <a:lnTo>
                    <a:pt x="39220" y="1753"/>
                  </a:lnTo>
                  <a:lnTo>
                    <a:pt x="38934" y="1530"/>
                  </a:lnTo>
                  <a:lnTo>
                    <a:pt x="38635" y="1318"/>
                  </a:lnTo>
                  <a:lnTo>
                    <a:pt x="38312" y="1119"/>
                  </a:lnTo>
                  <a:lnTo>
                    <a:pt x="37989" y="933"/>
                  </a:lnTo>
                  <a:lnTo>
                    <a:pt x="37665" y="759"/>
                  </a:lnTo>
                  <a:lnTo>
                    <a:pt x="37317" y="597"/>
                  </a:lnTo>
                  <a:lnTo>
                    <a:pt x="36969" y="460"/>
                  </a:lnTo>
                  <a:lnTo>
                    <a:pt x="36608" y="348"/>
                  </a:lnTo>
                  <a:lnTo>
                    <a:pt x="36248" y="236"/>
                  </a:lnTo>
                  <a:lnTo>
                    <a:pt x="35875" y="149"/>
                  </a:lnTo>
                  <a:lnTo>
                    <a:pt x="35489" y="87"/>
                  </a:lnTo>
                  <a:lnTo>
                    <a:pt x="35104" y="37"/>
                  </a:lnTo>
                  <a:lnTo>
                    <a:pt x="34718" y="13"/>
                  </a:lnTo>
                  <a:lnTo>
                    <a:pt x="343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7102601" y="1283546"/>
              <a:ext cx="84306" cy="115941"/>
            </a:xfrm>
            <a:custGeom>
              <a:rect b="b" l="l" r="r" t="t"/>
              <a:pathLst>
                <a:path extrusionOk="0" h="8979" w="6529">
                  <a:moveTo>
                    <a:pt x="3271" y="1318"/>
                  </a:moveTo>
                  <a:lnTo>
                    <a:pt x="3470" y="1331"/>
                  </a:lnTo>
                  <a:lnTo>
                    <a:pt x="3644" y="1343"/>
                  </a:lnTo>
                  <a:lnTo>
                    <a:pt x="3805" y="1393"/>
                  </a:lnTo>
                  <a:lnTo>
                    <a:pt x="3942" y="1443"/>
                  </a:lnTo>
                  <a:lnTo>
                    <a:pt x="4054" y="1505"/>
                  </a:lnTo>
                  <a:lnTo>
                    <a:pt x="4166" y="1579"/>
                  </a:lnTo>
                  <a:lnTo>
                    <a:pt x="4253" y="1666"/>
                  </a:lnTo>
                  <a:lnTo>
                    <a:pt x="4328" y="1753"/>
                  </a:lnTo>
                  <a:lnTo>
                    <a:pt x="4402" y="1841"/>
                  </a:lnTo>
                  <a:lnTo>
                    <a:pt x="4452" y="1940"/>
                  </a:lnTo>
                  <a:lnTo>
                    <a:pt x="4489" y="2039"/>
                  </a:lnTo>
                  <a:lnTo>
                    <a:pt x="4527" y="2139"/>
                  </a:lnTo>
                  <a:lnTo>
                    <a:pt x="4564" y="2338"/>
                  </a:lnTo>
                  <a:lnTo>
                    <a:pt x="4576" y="2512"/>
                  </a:lnTo>
                  <a:lnTo>
                    <a:pt x="4564" y="2649"/>
                  </a:lnTo>
                  <a:lnTo>
                    <a:pt x="4552" y="2773"/>
                  </a:lnTo>
                  <a:lnTo>
                    <a:pt x="4527" y="2897"/>
                  </a:lnTo>
                  <a:lnTo>
                    <a:pt x="4477" y="3009"/>
                  </a:lnTo>
                  <a:lnTo>
                    <a:pt x="4427" y="3109"/>
                  </a:lnTo>
                  <a:lnTo>
                    <a:pt x="4365" y="3196"/>
                  </a:lnTo>
                  <a:lnTo>
                    <a:pt x="4290" y="3283"/>
                  </a:lnTo>
                  <a:lnTo>
                    <a:pt x="4203" y="3358"/>
                  </a:lnTo>
                  <a:lnTo>
                    <a:pt x="4104" y="3432"/>
                  </a:lnTo>
                  <a:lnTo>
                    <a:pt x="4004" y="3494"/>
                  </a:lnTo>
                  <a:lnTo>
                    <a:pt x="3905" y="3544"/>
                  </a:lnTo>
                  <a:lnTo>
                    <a:pt x="3781" y="3581"/>
                  </a:lnTo>
                  <a:lnTo>
                    <a:pt x="3669" y="3619"/>
                  </a:lnTo>
                  <a:lnTo>
                    <a:pt x="3544" y="3631"/>
                  </a:lnTo>
                  <a:lnTo>
                    <a:pt x="3408" y="3644"/>
                  </a:lnTo>
                  <a:lnTo>
                    <a:pt x="3271" y="3656"/>
                  </a:lnTo>
                  <a:lnTo>
                    <a:pt x="3146" y="3644"/>
                  </a:lnTo>
                  <a:lnTo>
                    <a:pt x="3022" y="3631"/>
                  </a:lnTo>
                  <a:lnTo>
                    <a:pt x="2898" y="3619"/>
                  </a:lnTo>
                  <a:lnTo>
                    <a:pt x="2786" y="3581"/>
                  </a:lnTo>
                  <a:lnTo>
                    <a:pt x="2661" y="3544"/>
                  </a:lnTo>
                  <a:lnTo>
                    <a:pt x="2562" y="3494"/>
                  </a:lnTo>
                  <a:lnTo>
                    <a:pt x="2450" y="3432"/>
                  </a:lnTo>
                  <a:lnTo>
                    <a:pt x="2351" y="3358"/>
                  </a:lnTo>
                  <a:lnTo>
                    <a:pt x="2264" y="3283"/>
                  </a:lnTo>
                  <a:lnTo>
                    <a:pt x="2176" y="3196"/>
                  </a:lnTo>
                  <a:lnTo>
                    <a:pt x="2114" y="3109"/>
                  </a:lnTo>
                  <a:lnTo>
                    <a:pt x="2052" y="3009"/>
                  </a:lnTo>
                  <a:lnTo>
                    <a:pt x="2015" y="2897"/>
                  </a:lnTo>
                  <a:lnTo>
                    <a:pt x="1978" y="2773"/>
                  </a:lnTo>
                  <a:lnTo>
                    <a:pt x="1965" y="2649"/>
                  </a:lnTo>
                  <a:lnTo>
                    <a:pt x="1953" y="2512"/>
                  </a:lnTo>
                  <a:lnTo>
                    <a:pt x="1965" y="2375"/>
                  </a:lnTo>
                  <a:lnTo>
                    <a:pt x="1978" y="2238"/>
                  </a:lnTo>
                  <a:lnTo>
                    <a:pt x="2015" y="2114"/>
                  </a:lnTo>
                  <a:lnTo>
                    <a:pt x="2065" y="2002"/>
                  </a:lnTo>
                  <a:lnTo>
                    <a:pt x="2114" y="1890"/>
                  </a:lnTo>
                  <a:lnTo>
                    <a:pt x="2189" y="1791"/>
                  </a:lnTo>
                  <a:lnTo>
                    <a:pt x="2264" y="1704"/>
                  </a:lnTo>
                  <a:lnTo>
                    <a:pt x="2351" y="1629"/>
                  </a:lnTo>
                  <a:lnTo>
                    <a:pt x="2450" y="1555"/>
                  </a:lnTo>
                  <a:lnTo>
                    <a:pt x="2550" y="1492"/>
                  </a:lnTo>
                  <a:lnTo>
                    <a:pt x="2661" y="1443"/>
                  </a:lnTo>
                  <a:lnTo>
                    <a:pt x="2773" y="1393"/>
                  </a:lnTo>
                  <a:lnTo>
                    <a:pt x="2898" y="1368"/>
                  </a:lnTo>
                  <a:lnTo>
                    <a:pt x="3022" y="1343"/>
                  </a:lnTo>
                  <a:lnTo>
                    <a:pt x="3146" y="1318"/>
                  </a:lnTo>
                  <a:close/>
                  <a:moveTo>
                    <a:pt x="3283" y="4825"/>
                  </a:moveTo>
                  <a:lnTo>
                    <a:pt x="3445" y="4837"/>
                  </a:lnTo>
                  <a:lnTo>
                    <a:pt x="3582" y="4850"/>
                  </a:lnTo>
                  <a:lnTo>
                    <a:pt x="3731" y="4887"/>
                  </a:lnTo>
                  <a:lnTo>
                    <a:pt x="3868" y="4924"/>
                  </a:lnTo>
                  <a:lnTo>
                    <a:pt x="3992" y="4987"/>
                  </a:lnTo>
                  <a:lnTo>
                    <a:pt x="4116" y="5049"/>
                  </a:lnTo>
                  <a:lnTo>
                    <a:pt x="4228" y="5123"/>
                  </a:lnTo>
                  <a:lnTo>
                    <a:pt x="4328" y="5210"/>
                  </a:lnTo>
                  <a:lnTo>
                    <a:pt x="4427" y="5310"/>
                  </a:lnTo>
                  <a:lnTo>
                    <a:pt x="4514" y="5409"/>
                  </a:lnTo>
                  <a:lnTo>
                    <a:pt x="4589" y="5521"/>
                  </a:lnTo>
                  <a:lnTo>
                    <a:pt x="4651" y="5646"/>
                  </a:lnTo>
                  <a:lnTo>
                    <a:pt x="4701" y="5782"/>
                  </a:lnTo>
                  <a:lnTo>
                    <a:pt x="4738" y="5919"/>
                  </a:lnTo>
                  <a:lnTo>
                    <a:pt x="4763" y="6056"/>
                  </a:lnTo>
                  <a:lnTo>
                    <a:pt x="4775" y="6218"/>
                  </a:lnTo>
                  <a:lnTo>
                    <a:pt x="4763" y="6367"/>
                  </a:lnTo>
                  <a:lnTo>
                    <a:pt x="4750" y="6516"/>
                  </a:lnTo>
                  <a:lnTo>
                    <a:pt x="4713" y="6665"/>
                  </a:lnTo>
                  <a:lnTo>
                    <a:pt x="4663" y="6802"/>
                  </a:lnTo>
                  <a:lnTo>
                    <a:pt x="4601" y="6939"/>
                  </a:lnTo>
                  <a:lnTo>
                    <a:pt x="4527" y="7051"/>
                  </a:lnTo>
                  <a:lnTo>
                    <a:pt x="4440" y="7163"/>
                  </a:lnTo>
                  <a:lnTo>
                    <a:pt x="4340" y="7262"/>
                  </a:lnTo>
                  <a:lnTo>
                    <a:pt x="4241" y="7362"/>
                  </a:lnTo>
                  <a:lnTo>
                    <a:pt x="4129" y="7436"/>
                  </a:lnTo>
                  <a:lnTo>
                    <a:pt x="4004" y="7511"/>
                  </a:lnTo>
                  <a:lnTo>
                    <a:pt x="3880" y="7561"/>
                  </a:lnTo>
                  <a:lnTo>
                    <a:pt x="3743" y="7610"/>
                  </a:lnTo>
                  <a:lnTo>
                    <a:pt x="3594" y="7648"/>
                  </a:lnTo>
                  <a:lnTo>
                    <a:pt x="3445" y="7660"/>
                  </a:lnTo>
                  <a:lnTo>
                    <a:pt x="3283" y="7672"/>
                  </a:lnTo>
                  <a:lnTo>
                    <a:pt x="3134" y="7660"/>
                  </a:lnTo>
                  <a:lnTo>
                    <a:pt x="2985" y="7648"/>
                  </a:lnTo>
                  <a:lnTo>
                    <a:pt x="2836" y="7610"/>
                  </a:lnTo>
                  <a:lnTo>
                    <a:pt x="2699" y="7561"/>
                  </a:lnTo>
                  <a:lnTo>
                    <a:pt x="2562" y="7511"/>
                  </a:lnTo>
                  <a:lnTo>
                    <a:pt x="2438" y="7436"/>
                  </a:lnTo>
                  <a:lnTo>
                    <a:pt x="2313" y="7362"/>
                  </a:lnTo>
                  <a:lnTo>
                    <a:pt x="2214" y="7262"/>
                  </a:lnTo>
                  <a:lnTo>
                    <a:pt x="2114" y="7163"/>
                  </a:lnTo>
                  <a:lnTo>
                    <a:pt x="2027" y="7051"/>
                  </a:lnTo>
                  <a:lnTo>
                    <a:pt x="1953" y="6939"/>
                  </a:lnTo>
                  <a:lnTo>
                    <a:pt x="1878" y="6802"/>
                  </a:lnTo>
                  <a:lnTo>
                    <a:pt x="1828" y="6665"/>
                  </a:lnTo>
                  <a:lnTo>
                    <a:pt x="1791" y="6516"/>
                  </a:lnTo>
                  <a:lnTo>
                    <a:pt x="1766" y="6367"/>
                  </a:lnTo>
                  <a:lnTo>
                    <a:pt x="1754" y="6205"/>
                  </a:lnTo>
                  <a:lnTo>
                    <a:pt x="1766" y="6031"/>
                  </a:lnTo>
                  <a:lnTo>
                    <a:pt x="1791" y="5882"/>
                  </a:lnTo>
                  <a:lnTo>
                    <a:pt x="1816" y="5745"/>
                  </a:lnTo>
                  <a:lnTo>
                    <a:pt x="1866" y="5608"/>
                  </a:lnTo>
                  <a:lnTo>
                    <a:pt x="1928" y="5484"/>
                  </a:lnTo>
                  <a:lnTo>
                    <a:pt x="2002" y="5372"/>
                  </a:lnTo>
                  <a:lnTo>
                    <a:pt x="2102" y="5273"/>
                  </a:lnTo>
                  <a:lnTo>
                    <a:pt x="2201" y="5185"/>
                  </a:lnTo>
                  <a:lnTo>
                    <a:pt x="2313" y="5098"/>
                  </a:lnTo>
                  <a:lnTo>
                    <a:pt x="2438" y="5024"/>
                  </a:lnTo>
                  <a:lnTo>
                    <a:pt x="2562" y="4962"/>
                  </a:lnTo>
                  <a:lnTo>
                    <a:pt x="2699" y="4912"/>
                  </a:lnTo>
                  <a:lnTo>
                    <a:pt x="2836" y="4875"/>
                  </a:lnTo>
                  <a:lnTo>
                    <a:pt x="2985" y="4850"/>
                  </a:lnTo>
                  <a:lnTo>
                    <a:pt x="3134" y="4837"/>
                  </a:lnTo>
                  <a:lnTo>
                    <a:pt x="3283" y="4825"/>
                  </a:lnTo>
                  <a:close/>
                  <a:moveTo>
                    <a:pt x="3010" y="0"/>
                  </a:moveTo>
                  <a:lnTo>
                    <a:pt x="2748" y="37"/>
                  </a:lnTo>
                  <a:lnTo>
                    <a:pt x="2487" y="75"/>
                  </a:lnTo>
                  <a:lnTo>
                    <a:pt x="2226" y="149"/>
                  </a:lnTo>
                  <a:lnTo>
                    <a:pt x="1978" y="224"/>
                  </a:lnTo>
                  <a:lnTo>
                    <a:pt x="1729" y="323"/>
                  </a:lnTo>
                  <a:lnTo>
                    <a:pt x="1505" y="448"/>
                  </a:lnTo>
                  <a:lnTo>
                    <a:pt x="1294" y="585"/>
                  </a:lnTo>
                  <a:lnTo>
                    <a:pt x="1095" y="746"/>
                  </a:lnTo>
                  <a:lnTo>
                    <a:pt x="921" y="920"/>
                  </a:lnTo>
                  <a:lnTo>
                    <a:pt x="759" y="1119"/>
                  </a:lnTo>
                  <a:lnTo>
                    <a:pt x="622" y="1331"/>
                  </a:lnTo>
                  <a:lnTo>
                    <a:pt x="560" y="1443"/>
                  </a:lnTo>
                  <a:lnTo>
                    <a:pt x="510" y="1567"/>
                  </a:lnTo>
                  <a:lnTo>
                    <a:pt x="460" y="1679"/>
                  </a:lnTo>
                  <a:lnTo>
                    <a:pt x="423" y="1803"/>
                  </a:lnTo>
                  <a:lnTo>
                    <a:pt x="398" y="1940"/>
                  </a:lnTo>
                  <a:lnTo>
                    <a:pt x="373" y="2077"/>
                  </a:lnTo>
                  <a:lnTo>
                    <a:pt x="361" y="2214"/>
                  </a:lnTo>
                  <a:lnTo>
                    <a:pt x="361" y="2350"/>
                  </a:lnTo>
                  <a:lnTo>
                    <a:pt x="361" y="2512"/>
                  </a:lnTo>
                  <a:lnTo>
                    <a:pt x="386" y="2661"/>
                  </a:lnTo>
                  <a:lnTo>
                    <a:pt x="411" y="2810"/>
                  </a:lnTo>
                  <a:lnTo>
                    <a:pt x="436" y="2960"/>
                  </a:lnTo>
                  <a:lnTo>
                    <a:pt x="485" y="3096"/>
                  </a:lnTo>
                  <a:lnTo>
                    <a:pt x="548" y="3233"/>
                  </a:lnTo>
                  <a:lnTo>
                    <a:pt x="610" y="3358"/>
                  </a:lnTo>
                  <a:lnTo>
                    <a:pt x="684" y="3482"/>
                  </a:lnTo>
                  <a:lnTo>
                    <a:pt x="771" y="3594"/>
                  </a:lnTo>
                  <a:lnTo>
                    <a:pt x="858" y="3706"/>
                  </a:lnTo>
                  <a:lnTo>
                    <a:pt x="970" y="3793"/>
                  </a:lnTo>
                  <a:lnTo>
                    <a:pt x="1082" y="3880"/>
                  </a:lnTo>
                  <a:lnTo>
                    <a:pt x="1207" y="3967"/>
                  </a:lnTo>
                  <a:lnTo>
                    <a:pt x="1343" y="4029"/>
                  </a:lnTo>
                  <a:lnTo>
                    <a:pt x="1480" y="4091"/>
                  </a:lnTo>
                  <a:lnTo>
                    <a:pt x="1629" y="4141"/>
                  </a:lnTo>
                  <a:lnTo>
                    <a:pt x="1629" y="4166"/>
                  </a:lnTo>
                  <a:lnTo>
                    <a:pt x="1443" y="4216"/>
                  </a:lnTo>
                  <a:lnTo>
                    <a:pt x="1269" y="4278"/>
                  </a:lnTo>
                  <a:lnTo>
                    <a:pt x="1095" y="4352"/>
                  </a:lnTo>
                  <a:lnTo>
                    <a:pt x="945" y="4439"/>
                  </a:lnTo>
                  <a:lnTo>
                    <a:pt x="796" y="4539"/>
                  </a:lnTo>
                  <a:lnTo>
                    <a:pt x="659" y="4651"/>
                  </a:lnTo>
                  <a:lnTo>
                    <a:pt x="535" y="4763"/>
                  </a:lnTo>
                  <a:lnTo>
                    <a:pt x="423" y="4899"/>
                  </a:lnTo>
                  <a:lnTo>
                    <a:pt x="324" y="5049"/>
                  </a:lnTo>
                  <a:lnTo>
                    <a:pt x="237" y="5198"/>
                  </a:lnTo>
                  <a:lnTo>
                    <a:pt x="174" y="5360"/>
                  </a:lnTo>
                  <a:lnTo>
                    <a:pt x="112" y="5521"/>
                  </a:lnTo>
                  <a:lnTo>
                    <a:pt x="63" y="5708"/>
                  </a:lnTo>
                  <a:lnTo>
                    <a:pt x="25" y="5894"/>
                  </a:lnTo>
                  <a:lnTo>
                    <a:pt x="13" y="6081"/>
                  </a:lnTo>
                  <a:lnTo>
                    <a:pt x="0" y="6280"/>
                  </a:lnTo>
                  <a:lnTo>
                    <a:pt x="13" y="6454"/>
                  </a:lnTo>
                  <a:lnTo>
                    <a:pt x="25" y="6628"/>
                  </a:lnTo>
                  <a:lnTo>
                    <a:pt x="38" y="6790"/>
                  </a:lnTo>
                  <a:lnTo>
                    <a:pt x="75" y="6939"/>
                  </a:lnTo>
                  <a:lnTo>
                    <a:pt x="112" y="7088"/>
                  </a:lnTo>
                  <a:lnTo>
                    <a:pt x="162" y="7225"/>
                  </a:lnTo>
                  <a:lnTo>
                    <a:pt x="212" y="7362"/>
                  </a:lnTo>
                  <a:lnTo>
                    <a:pt x="286" y="7498"/>
                  </a:lnTo>
                  <a:lnTo>
                    <a:pt x="349" y="7623"/>
                  </a:lnTo>
                  <a:lnTo>
                    <a:pt x="436" y="7735"/>
                  </a:lnTo>
                  <a:lnTo>
                    <a:pt x="510" y="7847"/>
                  </a:lnTo>
                  <a:lnTo>
                    <a:pt x="610" y="7958"/>
                  </a:lnTo>
                  <a:lnTo>
                    <a:pt x="697" y="8058"/>
                  </a:lnTo>
                  <a:lnTo>
                    <a:pt x="796" y="8157"/>
                  </a:lnTo>
                  <a:lnTo>
                    <a:pt x="908" y="8257"/>
                  </a:lnTo>
                  <a:lnTo>
                    <a:pt x="1020" y="8331"/>
                  </a:lnTo>
                  <a:lnTo>
                    <a:pt x="1256" y="8493"/>
                  </a:lnTo>
                  <a:lnTo>
                    <a:pt x="1517" y="8630"/>
                  </a:lnTo>
                  <a:lnTo>
                    <a:pt x="1791" y="8742"/>
                  </a:lnTo>
                  <a:lnTo>
                    <a:pt x="2077" y="8829"/>
                  </a:lnTo>
                  <a:lnTo>
                    <a:pt x="2363" y="8891"/>
                  </a:lnTo>
                  <a:lnTo>
                    <a:pt x="2674" y="8941"/>
                  </a:lnTo>
                  <a:lnTo>
                    <a:pt x="2972" y="8966"/>
                  </a:lnTo>
                  <a:lnTo>
                    <a:pt x="3283" y="8978"/>
                  </a:lnTo>
                  <a:lnTo>
                    <a:pt x="3594" y="8966"/>
                  </a:lnTo>
                  <a:lnTo>
                    <a:pt x="3892" y="8941"/>
                  </a:lnTo>
                  <a:lnTo>
                    <a:pt x="4178" y="8891"/>
                  </a:lnTo>
                  <a:lnTo>
                    <a:pt x="4477" y="8816"/>
                  </a:lnTo>
                  <a:lnTo>
                    <a:pt x="4763" y="8717"/>
                  </a:lnTo>
                  <a:lnTo>
                    <a:pt x="5024" y="8605"/>
                  </a:lnTo>
                  <a:lnTo>
                    <a:pt x="5273" y="8468"/>
                  </a:lnTo>
                  <a:lnTo>
                    <a:pt x="5509" y="8307"/>
                  </a:lnTo>
                  <a:lnTo>
                    <a:pt x="5621" y="8232"/>
                  </a:lnTo>
                  <a:lnTo>
                    <a:pt x="5733" y="8133"/>
                  </a:lnTo>
                  <a:lnTo>
                    <a:pt x="5832" y="8033"/>
                  </a:lnTo>
                  <a:lnTo>
                    <a:pt x="5932" y="7934"/>
                  </a:lnTo>
                  <a:lnTo>
                    <a:pt x="6019" y="7822"/>
                  </a:lnTo>
                  <a:lnTo>
                    <a:pt x="6093" y="7710"/>
                  </a:lnTo>
                  <a:lnTo>
                    <a:pt x="6180" y="7598"/>
                  </a:lnTo>
                  <a:lnTo>
                    <a:pt x="6255" y="7473"/>
                  </a:lnTo>
                  <a:lnTo>
                    <a:pt x="6317" y="7337"/>
                  </a:lnTo>
                  <a:lnTo>
                    <a:pt x="6367" y="7212"/>
                  </a:lnTo>
                  <a:lnTo>
                    <a:pt x="6417" y="7063"/>
                  </a:lnTo>
                  <a:lnTo>
                    <a:pt x="6454" y="6914"/>
                  </a:lnTo>
                  <a:lnTo>
                    <a:pt x="6491" y="6765"/>
                  </a:lnTo>
                  <a:lnTo>
                    <a:pt x="6504" y="6603"/>
                  </a:lnTo>
                  <a:lnTo>
                    <a:pt x="6529" y="6441"/>
                  </a:lnTo>
                  <a:lnTo>
                    <a:pt x="6529" y="6267"/>
                  </a:lnTo>
                  <a:lnTo>
                    <a:pt x="6516" y="6068"/>
                  </a:lnTo>
                  <a:lnTo>
                    <a:pt x="6504" y="5882"/>
                  </a:lnTo>
                  <a:lnTo>
                    <a:pt x="6466" y="5695"/>
                  </a:lnTo>
                  <a:lnTo>
                    <a:pt x="6417" y="5521"/>
                  </a:lnTo>
                  <a:lnTo>
                    <a:pt x="6367" y="5347"/>
                  </a:lnTo>
                  <a:lnTo>
                    <a:pt x="6292" y="5198"/>
                  </a:lnTo>
                  <a:lnTo>
                    <a:pt x="6205" y="5036"/>
                  </a:lnTo>
                  <a:lnTo>
                    <a:pt x="6106" y="4899"/>
                  </a:lnTo>
                  <a:lnTo>
                    <a:pt x="5994" y="4763"/>
                  </a:lnTo>
                  <a:lnTo>
                    <a:pt x="5870" y="4638"/>
                  </a:lnTo>
                  <a:lnTo>
                    <a:pt x="5745" y="4526"/>
                  </a:lnTo>
                  <a:lnTo>
                    <a:pt x="5596" y="4427"/>
                  </a:lnTo>
                  <a:lnTo>
                    <a:pt x="5447" y="4340"/>
                  </a:lnTo>
                  <a:lnTo>
                    <a:pt x="5273" y="4265"/>
                  </a:lnTo>
                  <a:lnTo>
                    <a:pt x="5099" y="4216"/>
                  </a:lnTo>
                  <a:lnTo>
                    <a:pt x="4912" y="4166"/>
                  </a:lnTo>
                  <a:lnTo>
                    <a:pt x="4912" y="4141"/>
                  </a:lnTo>
                  <a:lnTo>
                    <a:pt x="5061" y="4079"/>
                  </a:lnTo>
                  <a:lnTo>
                    <a:pt x="5198" y="4017"/>
                  </a:lnTo>
                  <a:lnTo>
                    <a:pt x="5335" y="3942"/>
                  </a:lnTo>
                  <a:lnTo>
                    <a:pt x="5459" y="3855"/>
                  </a:lnTo>
                  <a:lnTo>
                    <a:pt x="5571" y="3768"/>
                  </a:lnTo>
                  <a:lnTo>
                    <a:pt x="5671" y="3668"/>
                  </a:lnTo>
                  <a:lnTo>
                    <a:pt x="5770" y="3557"/>
                  </a:lnTo>
                  <a:lnTo>
                    <a:pt x="5857" y="3445"/>
                  </a:lnTo>
                  <a:lnTo>
                    <a:pt x="5932" y="3320"/>
                  </a:lnTo>
                  <a:lnTo>
                    <a:pt x="5994" y="3196"/>
                  </a:lnTo>
                  <a:lnTo>
                    <a:pt x="6044" y="3059"/>
                  </a:lnTo>
                  <a:lnTo>
                    <a:pt x="6093" y="2922"/>
                  </a:lnTo>
                  <a:lnTo>
                    <a:pt x="6118" y="2773"/>
                  </a:lnTo>
                  <a:lnTo>
                    <a:pt x="6143" y="2624"/>
                  </a:lnTo>
                  <a:lnTo>
                    <a:pt x="6168" y="2475"/>
                  </a:lnTo>
                  <a:lnTo>
                    <a:pt x="6168" y="2313"/>
                  </a:lnTo>
                  <a:lnTo>
                    <a:pt x="6156" y="2151"/>
                  </a:lnTo>
                  <a:lnTo>
                    <a:pt x="6131" y="1977"/>
                  </a:lnTo>
                  <a:lnTo>
                    <a:pt x="6081" y="1791"/>
                  </a:lnTo>
                  <a:lnTo>
                    <a:pt x="6019" y="1592"/>
                  </a:lnTo>
                  <a:lnTo>
                    <a:pt x="5932" y="1393"/>
                  </a:lnTo>
                  <a:lnTo>
                    <a:pt x="5820" y="1206"/>
                  </a:lnTo>
                  <a:lnTo>
                    <a:pt x="5695" y="1020"/>
                  </a:lnTo>
                  <a:lnTo>
                    <a:pt x="5534" y="846"/>
                  </a:lnTo>
                  <a:lnTo>
                    <a:pt x="5347" y="672"/>
                  </a:lnTo>
                  <a:lnTo>
                    <a:pt x="5136" y="522"/>
                  </a:lnTo>
                  <a:lnTo>
                    <a:pt x="4900" y="373"/>
                  </a:lnTo>
                  <a:lnTo>
                    <a:pt x="4639" y="249"/>
                  </a:lnTo>
                  <a:lnTo>
                    <a:pt x="4489" y="187"/>
                  </a:lnTo>
                  <a:lnTo>
                    <a:pt x="4340" y="137"/>
                  </a:lnTo>
                  <a:lnTo>
                    <a:pt x="4178" y="87"/>
                  </a:lnTo>
                  <a:lnTo>
                    <a:pt x="4017" y="62"/>
                  </a:lnTo>
                  <a:lnTo>
                    <a:pt x="3843" y="25"/>
                  </a:lnTo>
                  <a:lnTo>
                    <a:pt x="3669" y="13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7205036" y="1372810"/>
              <a:ext cx="25063" cy="24585"/>
            </a:xfrm>
            <a:custGeom>
              <a:rect b="b" l="l" r="r" t="t"/>
              <a:pathLst>
                <a:path extrusionOk="0" h="1904" w="1941">
                  <a:moveTo>
                    <a:pt x="1" y="1"/>
                  </a:moveTo>
                  <a:lnTo>
                    <a:pt x="1" y="1903"/>
                  </a:lnTo>
                  <a:lnTo>
                    <a:pt x="1941" y="190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7249029" y="1283546"/>
              <a:ext cx="83027" cy="115941"/>
            </a:xfrm>
            <a:custGeom>
              <a:rect b="b" l="l" r="r" t="t"/>
              <a:pathLst>
                <a:path extrusionOk="0" h="8979" w="6430">
                  <a:moveTo>
                    <a:pt x="3209" y="0"/>
                  </a:moveTo>
                  <a:lnTo>
                    <a:pt x="2886" y="13"/>
                  </a:lnTo>
                  <a:lnTo>
                    <a:pt x="2575" y="50"/>
                  </a:lnTo>
                  <a:lnTo>
                    <a:pt x="2276" y="112"/>
                  </a:lnTo>
                  <a:lnTo>
                    <a:pt x="2140" y="162"/>
                  </a:lnTo>
                  <a:lnTo>
                    <a:pt x="1990" y="212"/>
                  </a:lnTo>
                  <a:lnTo>
                    <a:pt x="1729" y="336"/>
                  </a:lnTo>
                  <a:lnTo>
                    <a:pt x="1493" y="473"/>
                  </a:lnTo>
                  <a:lnTo>
                    <a:pt x="1269" y="634"/>
                  </a:lnTo>
                  <a:lnTo>
                    <a:pt x="1058" y="821"/>
                  </a:lnTo>
                  <a:lnTo>
                    <a:pt x="884" y="1032"/>
                  </a:lnTo>
                  <a:lnTo>
                    <a:pt x="722" y="1256"/>
                  </a:lnTo>
                  <a:lnTo>
                    <a:pt x="573" y="1505"/>
                  </a:lnTo>
                  <a:lnTo>
                    <a:pt x="461" y="1766"/>
                  </a:lnTo>
                  <a:lnTo>
                    <a:pt x="361" y="2052"/>
                  </a:lnTo>
                  <a:lnTo>
                    <a:pt x="287" y="2350"/>
                  </a:lnTo>
                  <a:lnTo>
                    <a:pt x="237" y="2661"/>
                  </a:lnTo>
                  <a:lnTo>
                    <a:pt x="212" y="2985"/>
                  </a:lnTo>
                  <a:lnTo>
                    <a:pt x="1879" y="2985"/>
                  </a:lnTo>
                  <a:lnTo>
                    <a:pt x="1891" y="2823"/>
                  </a:lnTo>
                  <a:lnTo>
                    <a:pt x="1903" y="2661"/>
                  </a:lnTo>
                  <a:lnTo>
                    <a:pt x="1928" y="2512"/>
                  </a:lnTo>
                  <a:lnTo>
                    <a:pt x="1966" y="2375"/>
                  </a:lnTo>
                  <a:lnTo>
                    <a:pt x="2003" y="2238"/>
                  </a:lnTo>
                  <a:lnTo>
                    <a:pt x="2065" y="2114"/>
                  </a:lnTo>
                  <a:lnTo>
                    <a:pt x="2127" y="1990"/>
                  </a:lnTo>
                  <a:lnTo>
                    <a:pt x="2214" y="1878"/>
                  </a:lnTo>
                  <a:lnTo>
                    <a:pt x="2301" y="1778"/>
                  </a:lnTo>
                  <a:lnTo>
                    <a:pt x="2401" y="1691"/>
                  </a:lnTo>
                  <a:lnTo>
                    <a:pt x="2513" y="1617"/>
                  </a:lnTo>
                  <a:lnTo>
                    <a:pt x="2637" y="1555"/>
                  </a:lnTo>
                  <a:lnTo>
                    <a:pt x="2761" y="1505"/>
                  </a:lnTo>
                  <a:lnTo>
                    <a:pt x="2911" y="1467"/>
                  </a:lnTo>
                  <a:lnTo>
                    <a:pt x="3060" y="1443"/>
                  </a:lnTo>
                  <a:lnTo>
                    <a:pt x="3333" y="1443"/>
                  </a:lnTo>
                  <a:lnTo>
                    <a:pt x="3458" y="1455"/>
                  </a:lnTo>
                  <a:lnTo>
                    <a:pt x="3570" y="1480"/>
                  </a:lnTo>
                  <a:lnTo>
                    <a:pt x="3669" y="1517"/>
                  </a:lnTo>
                  <a:lnTo>
                    <a:pt x="3781" y="1555"/>
                  </a:lnTo>
                  <a:lnTo>
                    <a:pt x="3880" y="1604"/>
                  </a:lnTo>
                  <a:lnTo>
                    <a:pt x="3980" y="1666"/>
                  </a:lnTo>
                  <a:lnTo>
                    <a:pt x="4067" y="1741"/>
                  </a:lnTo>
                  <a:lnTo>
                    <a:pt x="4154" y="1816"/>
                  </a:lnTo>
                  <a:lnTo>
                    <a:pt x="4229" y="1903"/>
                  </a:lnTo>
                  <a:lnTo>
                    <a:pt x="4303" y="2002"/>
                  </a:lnTo>
                  <a:lnTo>
                    <a:pt x="4353" y="2102"/>
                  </a:lnTo>
                  <a:lnTo>
                    <a:pt x="4390" y="2214"/>
                  </a:lnTo>
                  <a:lnTo>
                    <a:pt x="4415" y="2325"/>
                  </a:lnTo>
                  <a:lnTo>
                    <a:pt x="4440" y="2450"/>
                  </a:lnTo>
                  <a:lnTo>
                    <a:pt x="4440" y="2587"/>
                  </a:lnTo>
                  <a:lnTo>
                    <a:pt x="4428" y="2761"/>
                  </a:lnTo>
                  <a:lnTo>
                    <a:pt x="4403" y="2922"/>
                  </a:lnTo>
                  <a:lnTo>
                    <a:pt x="4341" y="3059"/>
                  </a:lnTo>
                  <a:lnTo>
                    <a:pt x="4266" y="3183"/>
                  </a:lnTo>
                  <a:lnTo>
                    <a:pt x="4166" y="3283"/>
                  </a:lnTo>
                  <a:lnTo>
                    <a:pt x="4055" y="3382"/>
                  </a:lnTo>
                  <a:lnTo>
                    <a:pt x="3943" y="3457"/>
                  </a:lnTo>
                  <a:lnTo>
                    <a:pt x="3806" y="3519"/>
                  </a:lnTo>
                  <a:lnTo>
                    <a:pt x="3669" y="3581"/>
                  </a:lnTo>
                  <a:lnTo>
                    <a:pt x="3520" y="3619"/>
                  </a:lnTo>
                  <a:lnTo>
                    <a:pt x="3371" y="3644"/>
                  </a:lnTo>
                  <a:lnTo>
                    <a:pt x="3209" y="3668"/>
                  </a:lnTo>
                  <a:lnTo>
                    <a:pt x="2898" y="3681"/>
                  </a:lnTo>
                  <a:lnTo>
                    <a:pt x="2600" y="3668"/>
                  </a:lnTo>
                  <a:lnTo>
                    <a:pt x="2600" y="4899"/>
                  </a:lnTo>
                  <a:lnTo>
                    <a:pt x="2935" y="4912"/>
                  </a:lnTo>
                  <a:lnTo>
                    <a:pt x="3271" y="4924"/>
                  </a:lnTo>
                  <a:lnTo>
                    <a:pt x="3445" y="4937"/>
                  </a:lnTo>
                  <a:lnTo>
                    <a:pt x="3607" y="4962"/>
                  </a:lnTo>
                  <a:lnTo>
                    <a:pt x="3769" y="4999"/>
                  </a:lnTo>
                  <a:lnTo>
                    <a:pt x="3918" y="5061"/>
                  </a:lnTo>
                  <a:lnTo>
                    <a:pt x="4067" y="5123"/>
                  </a:lnTo>
                  <a:lnTo>
                    <a:pt x="4191" y="5210"/>
                  </a:lnTo>
                  <a:lnTo>
                    <a:pt x="4303" y="5310"/>
                  </a:lnTo>
                  <a:lnTo>
                    <a:pt x="4415" y="5434"/>
                  </a:lnTo>
                  <a:lnTo>
                    <a:pt x="4452" y="5496"/>
                  </a:lnTo>
                  <a:lnTo>
                    <a:pt x="4490" y="5583"/>
                  </a:lnTo>
                  <a:lnTo>
                    <a:pt x="4527" y="5658"/>
                  </a:lnTo>
                  <a:lnTo>
                    <a:pt x="4552" y="5745"/>
                  </a:lnTo>
                  <a:lnTo>
                    <a:pt x="4589" y="5956"/>
                  </a:lnTo>
                  <a:lnTo>
                    <a:pt x="4602" y="6193"/>
                  </a:lnTo>
                  <a:lnTo>
                    <a:pt x="4602" y="6342"/>
                  </a:lnTo>
                  <a:lnTo>
                    <a:pt x="4577" y="6491"/>
                  </a:lnTo>
                  <a:lnTo>
                    <a:pt x="4552" y="6628"/>
                  </a:lnTo>
                  <a:lnTo>
                    <a:pt x="4502" y="6752"/>
                  </a:lnTo>
                  <a:lnTo>
                    <a:pt x="4440" y="6877"/>
                  </a:lnTo>
                  <a:lnTo>
                    <a:pt x="4378" y="6989"/>
                  </a:lnTo>
                  <a:lnTo>
                    <a:pt x="4291" y="7088"/>
                  </a:lnTo>
                  <a:lnTo>
                    <a:pt x="4191" y="7187"/>
                  </a:lnTo>
                  <a:lnTo>
                    <a:pt x="4092" y="7262"/>
                  </a:lnTo>
                  <a:lnTo>
                    <a:pt x="3980" y="7337"/>
                  </a:lnTo>
                  <a:lnTo>
                    <a:pt x="3868" y="7399"/>
                  </a:lnTo>
                  <a:lnTo>
                    <a:pt x="3744" y="7461"/>
                  </a:lnTo>
                  <a:lnTo>
                    <a:pt x="3619" y="7498"/>
                  </a:lnTo>
                  <a:lnTo>
                    <a:pt x="3483" y="7523"/>
                  </a:lnTo>
                  <a:lnTo>
                    <a:pt x="3346" y="7536"/>
                  </a:lnTo>
                  <a:lnTo>
                    <a:pt x="3197" y="7548"/>
                  </a:lnTo>
                  <a:lnTo>
                    <a:pt x="3010" y="7536"/>
                  </a:lnTo>
                  <a:lnTo>
                    <a:pt x="2836" y="7511"/>
                  </a:lnTo>
                  <a:lnTo>
                    <a:pt x="2674" y="7473"/>
                  </a:lnTo>
                  <a:lnTo>
                    <a:pt x="2538" y="7411"/>
                  </a:lnTo>
                  <a:lnTo>
                    <a:pt x="2401" y="7337"/>
                  </a:lnTo>
                  <a:lnTo>
                    <a:pt x="2276" y="7250"/>
                  </a:lnTo>
                  <a:lnTo>
                    <a:pt x="2165" y="7150"/>
                  </a:lnTo>
                  <a:lnTo>
                    <a:pt x="2065" y="7051"/>
                  </a:lnTo>
                  <a:lnTo>
                    <a:pt x="1978" y="6926"/>
                  </a:lnTo>
                  <a:lnTo>
                    <a:pt x="1903" y="6790"/>
                  </a:lnTo>
                  <a:lnTo>
                    <a:pt x="1841" y="6653"/>
                  </a:lnTo>
                  <a:lnTo>
                    <a:pt x="1791" y="6504"/>
                  </a:lnTo>
                  <a:lnTo>
                    <a:pt x="1742" y="6342"/>
                  </a:lnTo>
                  <a:lnTo>
                    <a:pt x="1704" y="6180"/>
                  </a:lnTo>
                  <a:lnTo>
                    <a:pt x="1692" y="6006"/>
                  </a:lnTo>
                  <a:lnTo>
                    <a:pt x="1680" y="5845"/>
                  </a:lnTo>
                  <a:lnTo>
                    <a:pt x="1" y="5845"/>
                  </a:lnTo>
                  <a:lnTo>
                    <a:pt x="1" y="6031"/>
                  </a:lnTo>
                  <a:lnTo>
                    <a:pt x="13" y="6205"/>
                  </a:lnTo>
                  <a:lnTo>
                    <a:pt x="26" y="6379"/>
                  </a:lnTo>
                  <a:lnTo>
                    <a:pt x="51" y="6553"/>
                  </a:lnTo>
                  <a:lnTo>
                    <a:pt x="88" y="6715"/>
                  </a:lnTo>
                  <a:lnTo>
                    <a:pt x="125" y="6877"/>
                  </a:lnTo>
                  <a:lnTo>
                    <a:pt x="175" y="7026"/>
                  </a:lnTo>
                  <a:lnTo>
                    <a:pt x="225" y="7175"/>
                  </a:lnTo>
                  <a:lnTo>
                    <a:pt x="287" y="7312"/>
                  </a:lnTo>
                  <a:lnTo>
                    <a:pt x="349" y="7449"/>
                  </a:lnTo>
                  <a:lnTo>
                    <a:pt x="424" y="7585"/>
                  </a:lnTo>
                  <a:lnTo>
                    <a:pt x="498" y="7710"/>
                  </a:lnTo>
                  <a:lnTo>
                    <a:pt x="585" y="7834"/>
                  </a:lnTo>
                  <a:lnTo>
                    <a:pt x="672" y="7946"/>
                  </a:lnTo>
                  <a:lnTo>
                    <a:pt x="772" y="8058"/>
                  </a:lnTo>
                  <a:lnTo>
                    <a:pt x="871" y="8157"/>
                  </a:lnTo>
                  <a:lnTo>
                    <a:pt x="983" y="8257"/>
                  </a:lnTo>
                  <a:lnTo>
                    <a:pt x="1095" y="8344"/>
                  </a:lnTo>
                  <a:lnTo>
                    <a:pt x="1207" y="8431"/>
                  </a:lnTo>
                  <a:lnTo>
                    <a:pt x="1331" y="8506"/>
                  </a:lnTo>
                  <a:lnTo>
                    <a:pt x="1468" y="8580"/>
                  </a:lnTo>
                  <a:lnTo>
                    <a:pt x="1605" y="8655"/>
                  </a:lnTo>
                  <a:lnTo>
                    <a:pt x="1742" y="8717"/>
                  </a:lnTo>
                  <a:lnTo>
                    <a:pt x="1891" y="8767"/>
                  </a:lnTo>
                  <a:lnTo>
                    <a:pt x="2202" y="8866"/>
                  </a:lnTo>
                  <a:lnTo>
                    <a:pt x="2525" y="8928"/>
                  </a:lnTo>
                  <a:lnTo>
                    <a:pt x="2861" y="8966"/>
                  </a:lnTo>
                  <a:lnTo>
                    <a:pt x="3221" y="8978"/>
                  </a:lnTo>
                  <a:lnTo>
                    <a:pt x="3532" y="8966"/>
                  </a:lnTo>
                  <a:lnTo>
                    <a:pt x="3843" y="8928"/>
                  </a:lnTo>
                  <a:lnTo>
                    <a:pt x="4142" y="8879"/>
                  </a:lnTo>
                  <a:lnTo>
                    <a:pt x="4428" y="8792"/>
                  </a:lnTo>
                  <a:lnTo>
                    <a:pt x="4714" y="8692"/>
                  </a:lnTo>
                  <a:lnTo>
                    <a:pt x="4975" y="8568"/>
                  </a:lnTo>
                  <a:lnTo>
                    <a:pt x="5223" y="8419"/>
                  </a:lnTo>
                  <a:lnTo>
                    <a:pt x="5460" y="8244"/>
                  </a:lnTo>
                  <a:lnTo>
                    <a:pt x="5559" y="8157"/>
                  </a:lnTo>
                  <a:lnTo>
                    <a:pt x="5671" y="8058"/>
                  </a:lnTo>
                  <a:lnTo>
                    <a:pt x="5758" y="7958"/>
                  </a:lnTo>
                  <a:lnTo>
                    <a:pt x="5858" y="7847"/>
                  </a:lnTo>
                  <a:lnTo>
                    <a:pt x="5945" y="7735"/>
                  </a:lnTo>
                  <a:lnTo>
                    <a:pt x="6019" y="7610"/>
                  </a:lnTo>
                  <a:lnTo>
                    <a:pt x="6094" y="7486"/>
                  </a:lnTo>
                  <a:lnTo>
                    <a:pt x="6168" y="7362"/>
                  </a:lnTo>
                  <a:lnTo>
                    <a:pt x="6231" y="7225"/>
                  </a:lnTo>
                  <a:lnTo>
                    <a:pt x="6280" y="7088"/>
                  </a:lnTo>
                  <a:lnTo>
                    <a:pt x="6330" y="6939"/>
                  </a:lnTo>
                  <a:lnTo>
                    <a:pt x="6367" y="6790"/>
                  </a:lnTo>
                  <a:lnTo>
                    <a:pt x="6392" y="6640"/>
                  </a:lnTo>
                  <a:lnTo>
                    <a:pt x="6417" y="6479"/>
                  </a:lnTo>
                  <a:lnTo>
                    <a:pt x="6430" y="6317"/>
                  </a:lnTo>
                  <a:lnTo>
                    <a:pt x="6430" y="6155"/>
                  </a:lnTo>
                  <a:lnTo>
                    <a:pt x="6430" y="5969"/>
                  </a:lnTo>
                  <a:lnTo>
                    <a:pt x="6405" y="5795"/>
                  </a:lnTo>
                  <a:lnTo>
                    <a:pt x="6380" y="5621"/>
                  </a:lnTo>
                  <a:lnTo>
                    <a:pt x="6330" y="5459"/>
                  </a:lnTo>
                  <a:lnTo>
                    <a:pt x="6268" y="5310"/>
                  </a:lnTo>
                  <a:lnTo>
                    <a:pt x="6206" y="5161"/>
                  </a:lnTo>
                  <a:lnTo>
                    <a:pt x="6119" y="5011"/>
                  </a:lnTo>
                  <a:lnTo>
                    <a:pt x="6019" y="4875"/>
                  </a:lnTo>
                  <a:lnTo>
                    <a:pt x="5920" y="4750"/>
                  </a:lnTo>
                  <a:lnTo>
                    <a:pt x="5795" y="4638"/>
                  </a:lnTo>
                  <a:lnTo>
                    <a:pt x="5671" y="4526"/>
                  </a:lnTo>
                  <a:lnTo>
                    <a:pt x="5534" y="4439"/>
                  </a:lnTo>
                  <a:lnTo>
                    <a:pt x="5398" y="4352"/>
                  </a:lnTo>
                  <a:lnTo>
                    <a:pt x="5236" y="4290"/>
                  </a:lnTo>
                  <a:lnTo>
                    <a:pt x="5074" y="4228"/>
                  </a:lnTo>
                  <a:lnTo>
                    <a:pt x="4900" y="4191"/>
                  </a:lnTo>
                  <a:lnTo>
                    <a:pt x="4900" y="4166"/>
                  </a:lnTo>
                  <a:lnTo>
                    <a:pt x="5049" y="4116"/>
                  </a:lnTo>
                  <a:lnTo>
                    <a:pt x="5186" y="4054"/>
                  </a:lnTo>
                  <a:lnTo>
                    <a:pt x="5310" y="3992"/>
                  </a:lnTo>
                  <a:lnTo>
                    <a:pt x="5435" y="3905"/>
                  </a:lnTo>
                  <a:lnTo>
                    <a:pt x="5534" y="3818"/>
                  </a:lnTo>
                  <a:lnTo>
                    <a:pt x="5634" y="3731"/>
                  </a:lnTo>
                  <a:lnTo>
                    <a:pt x="5733" y="3619"/>
                  </a:lnTo>
                  <a:lnTo>
                    <a:pt x="5808" y="3507"/>
                  </a:lnTo>
                  <a:lnTo>
                    <a:pt x="5882" y="3382"/>
                  </a:lnTo>
                  <a:lnTo>
                    <a:pt x="5945" y="3258"/>
                  </a:lnTo>
                  <a:lnTo>
                    <a:pt x="5994" y="3121"/>
                  </a:lnTo>
                  <a:lnTo>
                    <a:pt x="6032" y="2985"/>
                  </a:lnTo>
                  <a:lnTo>
                    <a:pt x="6069" y="2848"/>
                  </a:lnTo>
                  <a:lnTo>
                    <a:pt x="6094" y="2699"/>
                  </a:lnTo>
                  <a:lnTo>
                    <a:pt x="6106" y="2549"/>
                  </a:lnTo>
                  <a:lnTo>
                    <a:pt x="6106" y="2388"/>
                  </a:lnTo>
                  <a:lnTo>
                    <a:pt x="6106" y="2251"/>
                  </a:lnTo>
                  <a:lnTo>
                    <a:pt x="6094" y="2114"/>
                  </a:lnTo>
                  <a:lnTo>
                    <a:pt x="6069" y="1977"/>
                  </a:lnTo>
                  <a:lnTo>
                    <a:pt x="6044" y="1841"/>
                  </a:lnTo>
                  <a:lnTo>
                    <a:pt x="6007" y="1716"/>
                  </a:lnTo>
                  <a:lnTo>
                    <a:pt x="5970" y="1604"/>
                  </a:lnTo>
                  <a:lnTo>
                    <a:pt x="5907" y="1480"/>
                  </a:lnTo>
                  <a:lnTo>
                    <a:pt x="5845" y="1368"/>
                  </a:lnTo>
                  <a:lnTo>
                    <a:pt x="5708" y="1157"/>
                  </a:lnTo>
                  <a:lnTo>
                    <a:pt x="5559" y="958"/>
                  </a:lnTo>
                  <a:lnTo>
                    <a:pt x="5373" y="771"/>
                  </a:lnTo>
                  <a:lnTo>
                    <a:pt x="5174" y="609"/>
                  </a:lnTo>
                  <a:lnTo>
                    <a:pt x="4962" y="473"/>
                  </a:lnTo>
                  <a:lnTo>
                    <a:pt x="4738" y="348"/>
                  </a:lnTo>
                  <a:lnTo>
                    <a:pt x="4502" y="236"/>
                  </a:lnTo>
                  <a:lnTo>
                    <a:pt x="4241" y="149"/>
                  </a:lnTo>
                  <a:lnTo>
                    <a:pt x="3980" y="87"/>
                  </a:lnTo>
                  <a:lnTo>
                    <a:pt x="3731" y="37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7344724" y="1283546"/>
              <a:ext cx="82072" cy="115941"/>
            </a:xfrm>
            <a:custGeom>
              <a:rect b="b" l="l" r="r" t="t"/>
              <a:pathLst>
                <a:path extrusionOk="0" h="8979" w="6356">
                  <a:moveTo>
                    <a:pt x="3159" y="1443"/>
                  </a:moveTo>
                  <a:lnTo>
                    <a:pt x="3333" y="1455"/>
                  </a:lnTo>
                  <a:lnTo>
                    <a:pt x="3495" y="1480"/>
                  </a:lnTo>
                  <a:lnTo>
                    <a:pt x="3632" y="1530"/>
                  </a:lnTo>
                  <a:lnTo>
                    <a:pt x="3769" y="1604"/>
                  </a:lnTo>
                  <a:lnTo>
                    <a:pt x="3881" y="1691"/>
                  </a:lnTo>
                  <a:lnTo>
                    <a:pt x="3993" y="1791"/>
                  </a:lnTo>
                  <a:lnTo>
                    <a:pt x="4092" y="1903"/>
                  </a:lnTo>
                  <a:lnTo>
                    <a:pt x="4179" y="2027"/>
                  </a:lnTo>
                  <a:lnTo>
                    <a:pt x="4254" y="2151"/>
                  </a:lnTo>
                  <a:lnTo>
                    <a:pt x="4316" y="2301"/>
                  </a:lnTo>
                  <a:lnTo>
                    <a:pt x="4366" y="2450"/>
                  </a:lnTo>
                  <a:lnTo>
                    <a:pt x="4415" y="2611"/>
                  </a:lnTo>
                  <a:lnTo>
                    <a:pt x="4490" y="2935"/>
                  </a:lnTo>
                  <a:lnTo>
                    <a:pt x="4540" y="3271"/>
                  </a:lnTo>
                  <a:lnTo>
                    <a:pt x="4577" y="3594"/>
                  </a:lnTo>
                  <a:lnTo>
                    <a:pt x="4589" y="3917"/>
                  </a:lnTo>
                  <a:lnTo>
                    <a:pt x="4589" y="4452"/>
                  </a:lnTo>
                  <a:lnTo>
                    <a:pt x="4589" y="4862"/>
                  </a:lnTo>
                  <a:lnTo>
                    <a:pt x="4564" y="5347"/>
                  </a:lnTo>
                  <a:lnTo>
                    <a:pt x="4552" y="5608"/>
                  </a:lnTo>
                  <a:lnTo>
                    <a:pt x="4515" y="5869"/>
                  </a:lnTo>
                  <a:lnTo>
                    <a:pt x="4477" y="6118"/>
                  </a:lnTo>
                  <a:lnTo>
                    <a:pt x="4415" y="6367"/>
                  </a:lnTo>
                  <a:lnTo>
                    <a:pt x="4341" y="6603"/>
                  </a:lnTo>
                  <a:lnTo>
                    <a:pt x="4241" y="6814"/>
                  </a:lnTo>
                  <a:lnTo>
                    <a:pt x="4129" y="7013"/>
                  </a:lnTo>
                  <a:lnTo>
                    <a:pt x="3993" y="7200"/>
                  </a:lnTo>
                  <a:lnTo>
                    <a:pt x="3918" y="7287"/>
                  </a:lnTo>
                  <a:lnTo>
                    <a:pt x="3831" y="7349"/>
                  </a:lnTo>
                  <a:lnTo>
                    <a:pt x="3744" y="7411"/>
                  </a:lnTo>
                  <a:lnTo>
                    <a:pt x="3644" y="7461"/>
                  </a:lnTo>
                  <a:lnTo>
                    <a:pt x="3532" y="7498"/>
                  </a:lnTo>
                  <a:lnTo>
                    <a:pt x="3421" y="7523"/>
                  </a:lnTo>
                  <a:lnTo>
                    <a:pt x="3296" y="7536"/>
                  </a:lnTo>
                  <a:lnTo>
                    <a:pt x="3159" y="7548"/>
                  </a:lnTo>
                  <a:lnTo>
                    <a:pt x="3035" y="7536"/>
                  </a:lnTo>
                  <a:lnTo>
                    <a:pt x="2911" y="7523"/>
                  </a:lnTo>
                  <a:lnTo>
                    <a:pt x="2799" y="7498"/>
                  </a:lnTo>
                  <a:lnTo>
                    <a:pt x="2687" y="7461"/>
                  </a:lnTo>
                  <a:lnTo>
                    <a:pt x="2587" y="7411"/>
                  </a:lnTo>
                  <a:lnTo>
                    <a:pt x="2500" y="7349"/>
                  </a:lnTo>
                  <a:lnTo>
                    <a:pt x="2426" y="7287"/>
                  </a:lnTo>
                  <a:lnTo>
                    <a:pt x="2351" y="7200"/>
                  </a:lnTo>
                  <a:lnTo>
                    <a:pt x="2214" y="7013"/>
                  </a:lnTo>
                  <a:lnTo>
                    <a:pt x="2102" y="6814"/>
                  </a:lnTo>
                  <a:lnTo>
                    <a:pt x="2003" y="6603"/>
                  </a:lnTo>
                  <a:lnTo>
                    <a:pt x="1928" y="6367"/>
                  </a:lnTo>
                  <a:lnTo>
                    <a:pt x="1879" y="6118"/>
                  </a:lnTo>
                  <a:lnTo>
                    <a:pt x="1829" y="5869"/>
                  </a:lnTo>
                  <a:lnTo>
                    <a:pt x="1792" y="5608"/>
                  </a:lnTo>
                  <a:lnTo>
                    <a:pt x="1779" y="5347"/>
                  </a:lnTo>
                  <a:lnTo>
                    <a:pt x="1754" y="4862"/>
                  </a:lnTo>
                  <a:lnTo>
                    <a:pt x="1754" y="4452"/>
                  </a:lnTo>
                  <a:lnTo>
                    <a:pt x="1754" y="3917"/>
                  </a:lnTo>
                  <a:lnTo>
                    <a:pt x="1767" y="3594"/>
                  </a:lnTo>
                  <a:lnTo>
                    <a:pt x="1804" y="3271"/>
                  </a:lnTo>
                  <a:lnTo>
                    <a:pt x="1854" y="2935"/>
                  </a:lnTo>
                  <a:lnTo>
                    <a:pt x="1928" y="2611"/>
                  </a:lnTo>
                  <a:lnTo>
                    <a:pt x="1978" y="2450"/>
                  </a:lnTo>
                  <a:lnTo>
                    <a:pt x="2028" y="2301"/>
                  </a:lnTo>
                  <a:lnTo>
                    <a:pt x="2090" y="2151"/>
                  </a:lnTo>
                  <a:lnTo>
                    <a:pt x="2165" y="2027"/>
                  </a:lnTo>
                  <a:lnTo>
                    <a:pt x="2252" y="1903"/>
                  </a:lnTo>
                  <a:lnTo>
                    <a:pt x="2339" y="1791"/>
                  </a:lnTo>
                  <a:lnTo>
                    <a:pt x="2451" y="1691"/>
                  </a:lnTo>
                  <a:lnTo>
                    <a:pt x="2563" y="1604"/>
                  </a:lnTo>
                  <a:lnTo>
                    <a:pt x="2687" y="1530"/>
                  </a:lnTo>
                  <a:lnTo>
                    <a:pt x="2836" y="1480"/>
                  </a:lnTo>
                  <a:lnTo>
                    <a:pt x="2985" y="1455"/>
                  </a:lnTo>
                  <a:lnTo>
                    <a:pt x="3159" y="1443"/>
                  </a:lnTo>
                  <a:close/>
                  <a:moveTo>
                    <a:pt x="3159" y="0"/>
                  </a:moveTo>
                  <a:lnTo>
                    <a:pt x="2849" y="13"/>
                  </a:lnTo>
                  <a:lnTo>
                    <a:pt x="2538" y="50"/>
                  </a:lnTo>
                  <a:lnTo>
                    <a:pt x="2239" y="125"/>
                  </a:lnTo>
                  <a:lnTo>
                    <a:pt x="1941" y="224"/>
                  </a:lnTo>
                  <a:lnTo>
                    <a:pt x="1804" y="274"/>
                  </a:lnTo>
                  <a:lnTo>
                    <a:pt x="1667" y="348"/>
                  </a:lnTo>
                  <a:lnTo>
                    <a:pt x="1530" y="423"/>
                  </a:lnTo>
                  <a:lnTo>
                    <a:pt x="1406" y="510"/>
                  </a:lnTo>
                  <a:lnTo>
                    <a:pt x="1282" y="609"/>
                  </a:lnTo>
                  <a:lnTo>
                    <a:pt x="1157" y="721"/>
                  </a:lnTo>
                  <a:lnTo>
                    <a:pt x="1045" y="833"/>
                  </a:lnTo>
                  <a:lnTo>
                    <a:pt x="934" y="958"/>
                  </a:lnTo>
                  <a:lnTo>
                    <a:pt x="834" y="1094"/>
                  </a:lnTo>
                  <a:lnTo>
                    <a:pt x="735" y="1244"/>
                  </a:lnTo>
                  <a:lnTo>
                    <a:pt x="635" y="1393"/>
                  </a:lnTo>
                  <a:lnTo>
                    <a:pt x="548" y="1567"/>
                  </a:lnTo>
                  <a:lnTo>
                    <a:pt x="461" y="1741"/>
                  </a:lnTo>
                  <a:lnTo>
                    <a:pt x="386" y="1928"/>
                  </a:lnTo>
                  <a:lnTo>
                    <a:pt x="312" y="2127"/>
                  </a:lnTo>
                  <a:lnTo>
                    <a:pt x="250" y="2338"/>
                  </a:lnTo>
                  <a:lnTo>
                    <a:pt x="187" y="2562"/>
                  </a:lnTo>
                  <a:lnTo>
                    <a:pt x="138" y="2798"/>
                  </a:lnTo>
                  <a:lnTo>
                    <a:pt x="100" y="3034"/>
                  </a:lnTo>
                  <a:lnTo>
                    <a:pt x="63" y="3295"/>
                  </a:lnTo>
                  <a:lnTo>
                    <a:pt x="38" y="3569"/>
                  </a:lnTo>
                  <a:lnTo>
                    <a:pt x="13" y="3855"/>
                  </a:lnTo>
                  <a:lnTo>
                    <a:pt x="1" y="4153"/>
                  </a:lnTo>
                  <a:lnTo>
                    <a:pt x="1" y="4452"/>
                  </a:lnTo>
                  <a:lnTo>
                    <a:pt x="1" y="4775"/>
                  </a:lnTo>
                  <a:lnTo>
                    <a:pt x="13" y="5074"/>
                  </a:lnTo>
                  <a:lnTo>
                    <a:pt x="38" y="5372"/>
                  </a:lnTo>
                  <a:lnTo>
                    <a:pt x="63" y="5646"/>
                  </a:lnTo>
                  <a:lnTo>
                    <a:pt x="100" y="5907"/>
                  </a:lnTo>
                  <a:lnTo>
                    <a:pt x="138" y="6168"/>
                  </a:lnTo>
                  <a:lnTo>
                    <a:pt x="187" y="6404"/>
                  </a:lnTo>
                  <a:lnTo>
                    <a:pt x="250" y="6628"/>
                  </a:lnTo>
                  <a:lnTo>
                    <a:pt x="312" y="6839"/>
                  </a:lnTo>
                  <a:lnTo>
                    <a:pt x="386" y="7038"/>
                  </a:lnTo>
                  <a:lnTo>
                    <a:pt x="461" y="7225"/>
                  </a:lnTo>
                  <a:lnTo>
                    <a:pt x="548" y="7411"/>
                  </a:lnTo>
                  <a:lnTo>
                    <a:pt x="635" y="7573"/>
                  </a:lnTo>
                  <a:lnTo>
                    <a:pt x="735" y="7735"/>
                  </a:lnTo>
                  <a:lnTo>
                    <a:pt x="834" y="7884"/>
                  </a:lnTo>
                  <a:lnTo>
                    <a:pt x="934" y="8021"/>
                  </a:lnTo>
                  <a:lnTo>
                    <a:pt x="1045" y="8145"/>
                  </a:lnTo>
                  <a:lnTo>
                    <a:pt x="1157" y="8257"/>
                  </a:lnTo>
                  <a:lnTo>
                    <a:pt x="1282" y="8369"/>
                  </a:lnTo>
                  <a:lnTo>
                    <a:pt x="1406" y="8456"/>
                  </a:lnTo>
                  <a:lnTo>
                    <a:pt x="1530" y="8543"/>
                  </a:lnTo>
                  <a:lnTo>
                    <a:pt x="1667" y="8630"/>
                  </a:lnTo>
                  <a:lnTo>
                    <a:pt x="1804" y="8692"/>
                  </a:lnTo>
                  <a:lnTo>
                    <a:pt x="1941" y="8754"/>
                  </a:lnTo>
                  <a:lnTo>
                    <a:pt x="2239" y="8854"/>
                  </a:lnTo>
                  <a:lnTo>
                    <a:pt x="2538" y="8928"/>
                  </a:lnTo>
                  <a:lnTo>
                    <a:pt x="2849" y="8966"/>
                  </a:lnTo>
                  <a:lnTo>
                    <a:pt x="3159" y="8978"/>
                  </a:lnTo>
                  <a:lnTo>
                    <a:pt x="3483" y="8966"/>
                  </a:lnTo>
                  <a:lnTo>
                    <a:pt x="3794" y="8928"/>
                  </a:lnTo>
                  <a:lnTo>
                    <a:pt x="4092" y="8854"/>
                  </a:lnTo>
                  <a:lnTo>
                    <a:pt x="4390" y="8754"/>
                  </a:lnTo>
                  <a:lnTo>
                    <a:pt x="4527" y="8692"/>
                  </a:lnTo>
                  <a:lnTo>
                    <a:pt x="4664" y="8630"/>
                  </a:lnTo>
                  <a:lnTo>
                    <a:pt x="4801" y="8543"/>
                  </a:lnTo>
                  <a:lnTo>
                    <a:pt x="4925" y="8456"/>
                  </a:lnTo>
                  <a:lnTo>
                    <a:pt x="5049" y="8369"/>
                  </a:lnTo>
                  <a:lnTo>
                    <a:pt x="5174" y="8257"/>
                  </a:lnTo>
                  <a:lnTo>
                    <a:pt x="5286" y="8145"/>
                  </a:lnTo>
                  <a:lnTo>
                    <a:pt x="5398" y="8021"/>
                  </a:lnTo>
                  <a:lnTo>
                    <a:pt x="5510" y="7884"/>
                  </a:lnTo>
                  <a:lnTo>
                    <a:pt x="5609" y="7735"/>
                  </a:lnTo>
                  <a:lnTo>
                    <a:pt x="5708" y="7573"/>
                  </a:lnTo>
                  <a:lnTo>
                    <a:pt x="5796" y="7411"/>
                  </a:lnTo>
                  <a:lnTo>
                    <a:pt x="5883" y="7225"/>
                  </a:lnTo>
                  <a:lnTo>
                    <a:pt x="5957" y="7038"/>
                  </a:lnTo>
                  <a:lnTo>
                    <a:pt x="6032" y="6839"/>
                  </a:lnTo>
                  <a:lnTo>
                    <a:pt x="6094" y="6628"/>
                  </a:lnTo>
                  <a:lnTo>
                    <a:pt x="6156" y="6404"/>
                  </a:lnTo>
                  <a:lnTo>
                    <a:pt x="6206" y="6168"/>
                  </a:lnTo>
                  <a:lnTo>
                    <a:pt x="6256" y="5907"/>
                  </a:lnTo>
                  <a:lnTo>
                    <a:pt x="6280" y="5646"/>
                  </a:lnTo>
                  <a:lnTo>
                    <a:pt x="6318" y="5372"/>
                  </a:lnTo>
                  <a:lnTo>
                    <a:pt x="6330" y="5074"/>
                  </a:lnTo>
                  <a:lnTo>
                    <a:pt x="6343" y="4775"/>
                  </a:lnTo>
                  <a:lnTo>
                    <a:pt x="6355" y="4452"/>
                  </a:lnTo>
                  <a:lnTo>
                    <a:pt x="6343" y="4153"/>
                  </a:lnTo>
                  <a:lnTo>
                    <a:pt x="6330" y="3855"/>
                  </a:lnTo>
                  <a:lnTo>
                    <a:pt x="6318" y="3569"/>
                  </a:lnTo>
                  <a:lnTo>
                    <a:pt x="6280" y="3295"/>
                  </a:lnTo>
                  <a:lnTo>
                    <a:pt x="6256" y="3034"/>
                  </a:lnTo>
                  <a:lnTo>
                    <a:pt x="6206" y="2798"/>
                  </a:lnTo>
                  <a:lnTo>
                    <a:pt x="6156" y="2562"/>
                  </a:lnTo>
                  <a:lnTo>
                    <a:pt x="6094" y="2338"/>
                  </a:lnTo>
                  <a:lnTo>
                    <a:pt x="6032" y="2127"/>
                  </a:lnTo>
                  <a:lnTo>
                    <a:pt x="5957" y="1928"/>
                  </a:lnTo>
                  <a:lnTo>
                    <a:pt x="5883" y="1741"/>
                  </a:lnTo>
                  <a:lnTo>
                    <a:pt x="5796" y="1567"/>
                  </a:lnTo>
                  <a:lnTo>
                    <a:pt x="5708" y="1393"/>
                  </a:lnTo>
                  <a:lnTo>
                    <a:pt x="5609" y="1244"/>
                  </a:lnTo>
                  <a:lnTo>
                    <a:pt x="5510" y="1094"/>
                  </a:lnTo>
                  <a:lnTo>
                    <a:pt x="5398" y="958"/>
                  </a:lnTo>
                  <a:lnTo>
                    <a:pt x="5286" y="833"/>
                  </a:lnTo>
                  <a:lnTo>
                    <a:pt x="5174" y="721"/>
                  </a:lnTo>
                  <a:lnTo>
                    <a:pt x="5049" y="609"/>
                  </a:lnTo>
                  <a:lnTo>
                    <a:pt x="4925" y="510"/>
                  </a:lnTo>
                  <a:lnTo>
                    <a:pt x="4801" y="423"/>
                  </a:lnTo>
                  <a:lnTo>
                    <a:pt x="4664" y="348"/>
                  </a:lnTo>
                  <a:lnTo>
                    <a:pt x="4527" y="274"/>
                  </a:lnTo>
                  <a:lnTo>
                    <a:pt x="4390" y="224"/>
                  </a:lnTo>
                  <a:lnTo>
                    <a:pt x="4092" y="125"/>
                  </a:lnTo>
                  <a:lnTo>
                    <a:pt x="3794" y="50"/>
                  </a:lnTo>
                  <a:lnTo>
                    <a:pt x="3483" y="13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7100355" y="1463856"/>
              <a:ext cx="660242" cy="55240"/>
            </a:xfrm>
            <a:custGeom>
              <a:rect b="b" l="l" r="r" t="t"/>
              <a:pathLst>
                <a:path extrusionOk="0" h="4278" w="51132">
                  <a:moveTo>
                    <a:pt x="2139" y="0"/>
                  </a:moveTo>
                  <a:lnTo>
                    <a:pt x="1928" y="13"/>
                  </a:lnTo>
                  <a:lnTo>
                    <a:pt x="1716" y="38"/>
                  </a:lnTo>
                  <a:lnTo>
                    <a:pt x="1505" y="100"/>
                  </a:lnTo>
                  <a:lnTo>
                    <a:pt x="1306" y="162"/>
                  </a:lnTo>
                  <a:lnTo>
                    <a:pt x="1119" y="262"/>
                  </a:lnTo>
                  <a:lnTo>
                    <a:pt x="945" y="361"/>
                  </a:lnTo>
                  <a:lnTo>
                    <a:pt x="784" y="485"/>
                  </a:lnTo>
                  <a:lnTo>
                    <a:pt x="634" y="622"/>
                  </a:lnTo>
                  <a:lnTo>
                    <a:pt x="485" y="784"/>
                  </a:lnTo>
                  <a:lnTo>
                    <a:pt x="373" y="945"/>
                  </a:lnTo>
                  <a:lnTo>
                    <a:pt x="261" y="1120"/>
                  </a:lnTo>
                  <a:lnTo>
                    <a:pt x="174" y="1306"/>
                  </a:lnTo>
                  <a:lnTo>
                    <a:pt x="100" y="1505"/>
                  </a:lnTo>
                  <a:lnTo>
                    <a:pt x="50" y="1704"/>
                  </a:lnTo>
                  <a:lnTo>
                    <a:pt x="13" y="1915"/>
                  </a:lnTo>
                  <a:lnTo>
                    <a:pt x="0" y="2139"/>
                  </a:lnTo>
                  <a:lnTo>
                    <a:pt x="13" y="2363"/>
                  </a:lnTo>
                  <a:lnTo>
                    <a:pt x="50" y="2574"/>
                  </a:lnTo>
                  <a:lnTo>
                    <a:pt x="100" y="2773"/>
                  </a:lnTo>
                  <a:lnTo>
                    <a:pt x="174" y="2972"/>
                  </a:lnTo>
                  <a:lnTo>
                    <a:pt x="261" y="3159"/>
                  </a:lnTo>
                  <a:lnTo>
                    <a:pt x="373" y="3333"/>
                  </a:lnTo>
                  <a:lnTo>
                    <a:pt x="485" y="3495"/>
                  </a:lnTo>
                  <a:lnTo>
                    <a:pt x="634" y="3656"/>
                  </a:lnTo>
                  <a:lnTo>
                    <a:pt x="784" y="3793"/>
                  </a:lnTo>
                  <a:lnTo>
                    <a:pt x="945" y="3917"/>
                  </a:lnTo>
                  <a:lnTo>
                    <a:pt x="1119" y="4017"/>
                  </a:lnTo>
                  <a:lnTo>
                    <a:pt x="1306" y="4116"/>
                  </a:lnTo>
                  <a:lnTo>
                    <a:pt x="1505" y="4178"/>
                  </a:lnTo>
                  <a:lnTo>
                    <a:pt x="1716" y="4241"/>
                  </a:lnTo>
                  <a:lnTo>
                    <a:pt x="1928" y="4266"/>
                  </a:lnTo>
                  <a:lnTo>
                    <a:pt x="2139" y="4278"/>
                  </a:lnTo>
                  <a:lnTo>
                    <a:pt x="48993" y="4278"/>
                  </a:lnTo>
                  <a:lnTo>
                    <a:pt x="49205" y="4266"/>
                  </a:lnTo>
                  <a:lnTo>
                    <a:pt x="49416" y="4241"/>
                  </a:lnTo>
                  <a:lnTo>
                    <a:pt x="49627" y="4178"/>
                  </a:lnTo>
                  <a:lnTo>
                    <a:pt x="49826" y="4116"/>
                  </a:lnTo>
                  <a:lnTo>
                    <a:pt x="50013" y="4017"/>
                  </a:lnTo>
                  <a:lnTo>
                    <a:pt x="50187" y="3917"/>
                  </a:lnTo>
                  <a:lnTo>
                    <a:pt x="50349" y="3793"/>
                  </a:lnTo>
                  <a:lnTo>
                    <a:pt x="50498" y="3656"/>
                  </a:lnTo>
                  <a:lnTo>
                    <a:pt x="50635" y="3495"/>
                  </a:lnTo>
                  <a:lnTo>
                    <a:pt x="50759" y="3333"/>
                  </a:lnTo>
                  <a:lnTo>
                    <a:pt x="50871" y="3159"/>
                  </a:lnTo>
                  <a:lnTo>
                    <a:pt x="50958" y="2972"/>
                  </a:lnTo>
                  <a:lnTo>
                    <a:pt x="51032" y="2773"/>
                  </a:lnTo>
                  <a:lnTo>
                    <a:pt x="51082" y="2574"/>
                  </a:lnTo>
                  <a:lnTo>
                    <a:pt x="51119" y="2363"/>
                  </a:lnTo>
                  <a:lnTo>
                    <a:pt x="51132" y="2139"/>
                  </a:lnTo>
                  <a:lnTo>
                    <a:pt x="51119" y="1915"/>
                  </a:lnTo>
                  <a:lnTo>
                    <a:pt x="51082" y="1704"/>
                  </a:lnTo>
                  <a:lnTo>
                    <a:pt x="51032" y="1505"/>
                  </a:lnTo>
                  <a:lnTo>
                    <a:pt x="50958" y="1306"/>
                  </a:lnTo>
                  <a:lnTo>
                    <a:pt x="50871" y="1120"/>
                  </a:lnTo>
                  <a:lnTo>
                    <a:pt x="50759" y="945"/>
                  </a:lnTo>
                  <a:lnTo>
                    <a:pt x="50635" y="784"/>
                  </a:lnTo>
                  <a:lnTo>
                    <a:pt x="50498" y="622"/>
                  </a:lnTo>
                  <a:lnTo>
                    <a:pt x="50349" y="485"/>
                  </a:lnTo>
                  <a:lnTo>
                    <a:pt x="50187" y="361"/>
                  </a:lnTo>
                  <a:lnTo>
                    <a:pt x="50013" y="262"/>
                  </a:lnTo>
                  <a:lnTo>
                    <a:pt x="49826" y="162"/>
                  </a:lnTo>
                  <a:lnTo>
                    <a:pt x="49627" y="100"/>
                  </a:lnTo>
                  <a:lnTo>
                    <a:pt x="49416" y="38"/>
                  </a:lnTo>
                  <a:lnTo>
                    <a:pt x="49205" y="13"/>
                  </a:lnTo>
                  <a:lnTo>
                    <a:pt x="48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7100355" y="1569506"/>
              <a:ext cx="544959" cy="55240"/>
            </a:xfrm>
            <a:custGeom>
              <a:rect b="b" l="l" r="r" t="t"/>
              <a:pathLst>
                <a:path extrusionOk="0" h="4278" w="42204">
                  <a:moveTo>
                    <a:pt x="2139" y="0"/>
                  </a:moveTo>
                  <a:lnTo>
                    <a:pt x="1928" y="13"/>
                  </a:lnTo>
                  <a:lnTo>
                    <a:pt x="1716" y="50"/>
                  </a:lnTo>
                  <a:lnTo>
                    <a:pt x="1505" y="100"/>
                  </a:lnTo>
                  <a:lnTo>
                    <a:pt x="1306" y="175"/>
                  </a:lnTo>
                  <a:lnTo>
                    <a:pt x="1119" y="262"/>
                  </a:lnTo>
                  <a:lnTo>
                    <a:pt x="945" y="373"/>
                  </a:lnTo>
                  <a:lnTo>
                    <a:pt x="784" y="498"/>
                  </a:lnTo>
                  <a:lnTo>
                    <a:pt x="634" y="635"/>
                  </a:lnTo>
                  <a:lnTo>
                    <a:pt x="485" y="784"/>
                  </a:lnTo>
                  <a:lnTo>
                    <a:pt x="373" y="945"/>
                  </a:lnTo>
                  <a:lnTo>
                    <a:pt x="261" y="1120"/>
                  </a:lnTo>
                  <a:lnTo>
                    <a:pt x="174" y="1306"/>
                  </a:lnTo>
                  <a:lnTo>
                    <a:pt x="100" y="1505"/>
                  </a:lnTo>
                  <a:lnTo>
                    <a:pt x="50" y="1716"/>
                  </a:lnTo>
                  <a:lnTo>
                    <a:pt x="13" y="1928"/>
                  </a:lnTo>
                  <a:lnTo>
                    <a:pt x="0" y="2139"/>
                  </a:lnTo>
                  <a:lnTo>
                    <a:pt x="13" y="2363"/>
                  </a:lnTo>
                  <a:lnTo>
                    <a:pt x="50" y="2574"/>
                  </a:lnTo>
                  <a:lnTo>
                    <a:pt x="100" y="2773"/>
                  </a:lnTo>
                  <a:lnTo>
                    <a:pt x="174" y="2972"/>
                  </a:lnTo>
                  <a:lnTo>
                    <a:pt x="261" y="3159"/>
                  </a:lnTo>
                  <a:lnTo>
                    <a:pt x="373" y="3345"/>
                  </a:lnTo>
                  <a:lnTo>
                    <a:pt x="485" y="3507"/>
                  </a:lnTo>
                  <a:lnTo>
                    <a:pt x="634" y="3656"/>
                  </a:lnTo>
                  <a:lnTo>
                    <a:pt x="784" y="3793"/>
                  </a:lnTo>
                  <a:lnTo>
                    <a:pt x="945" y="3917"/>
                  </a:lnTo>
                  <a:lnTo>
                    <a:pt x="1119" y="4029"/>
                  </a:lnTo>
                  <a:lnTo>
                    <a:pt x="1306" y="4116"/>
                  </a:lnTo>
                  <a:lnTo>
                    <a:pt x="1505" y="4191"/>
                  </a:lnTo>
                  <a:lnTo>
                    <a:pt x="1716" y="4241"/>
                  </a:lnTo>
                  <a:lnTo>
                    <a:pt x="1928" y="4266"/>
                  </a:lnTo>
                  <a:lnTo>
                    <a:pt x="2139" y="4278"/>
                  </a:lnTo>
                  <a:lnTo>
                    <a:pt x="40065" y="4278"/>
                  </a:lnTo>
                  <a:lnTo>
                    <a:pt x="40276" y="4266"/>
                  </a:lnTo>
                  <a:lnTo>
                    <a:pt x="40488" y="4241"/>
                  </a:lnTo>
                  <a:lnTo>
                    <a:pt x="40699" y="4191"/>
                  </a:lnTo>
                  <a:lnTo>
                    <a:pt x="40886" y="4116"/>
                  </a:lnTo>
                  <a:lnTo>
                    <a:pt x="41085" y="4029"/>
                  </a:lnTo>
                  <a:lnTo>
                    <a:pt x="41259" y="3917"/>
                  </a:lnTo>
                  <a:lnTo>
                    <a:pt x="41420" y="3793"/>
                  </a:lnTo>
                  <a:lnTo>
                    <a:pt x="41570" y="3656"/>
                  </a:lnTo>
                  <a:lnTo>
                    <a:pt x="41706" y="3507"/>
                  </a:lnTo>
                  <a:lnTo>
                    <a:pt x="41831" y="3345"/>
                  </a:lnTo>
                  <a:lnTo>
                    <a:pt x="41943" y="3159"/>
                  </a:lnTo>
                  <a:lnTo>
                    <a:pt x="42030" y="2972"/>
                  </a:lnTo>
                  <a:lnTo>
                    <a:pt x="42104" y="2773"/>
                  </a:lnTo>
                  <a:lnTo>
                    <a:pt x="42154" y="2574"/>
                  </a:lnTo>
                  <a:lnTo>
                    <a:pt x="42191" y="2363"/>
                  </a:lnTo>
                  <a:lnTo>
                    <a:pt x="42204" y="2139"/>
                  </a:lnTo>
                  <a:lnTo>
                    <a:pt x="42191" y="1928"/>
                  </a:lnTo>
                  <a:lnTo>
                    <a:pt x="42154" y="1716"/>
                  </a:lnTo>
                  <a:lnTo>
                    <a:pt x="42104" y="1505"/>
                  </a:lnTo>
                  <a:lnTo>
                    <a:pt x="42030" y="1306"/>
                  </a:lnTo>
                  <a:lnTo>
                    <a:pt x="41943" y="1120"/>
                  </a:lnTo>
                  <a:lnTo>
                    <a:pt x="41831" y="945"/>
                  </a:lnTo>
                  <a:lnTo>
                    <a:pt x="41706" y="784"/>
                  </a:lnTo>
                  <a:lnTo>
                    <a:pt x="41570" y="635"/>
                  </a:lnTo>
                  <a:lnTo>
                    <a:pt x="41420" y="498"/>
                  </a:lnTo>
                  <a:lnTo>
                    <a:pt x="41259" y="373"/>
                  </a:lnTo>
                  <a:lnTo>
                    <a:pt x="41085" y="262"/>
                  </a:lnTo>
                  <a:lnTo>
                    <a:pt x="40886" y="175"/>
                  </a:lnTo>
                  <a:lnTo>
                    <a:pt x="40699" y="100"/>
                  </a:lnTo>
                  <a:lnTo>
                    <a:pt x="40488" y="50"/>
                  </a:lnTo>
                  <a:lnTo>
                    <a:pt x="40276" y="13"/>
                  </a:lnTo>
                  <a:lnTo>
                    <a:pt x="40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7100355" y="1682220"/>
              <a:ext cx="595705" cy="55253"/>
            </a:xfrm>
            <a:custGeom>
              <a:rect b="b" l="l" r="r" t="t"/>
              <a:pathLst>
                <a:path extrusionOk="0" h="4279" w="46134">
                  <a:moveTo>
                    <a:pt x="2139" y="1"/>
                  </a:moveTo>
                  <a:lnTo>
                    <a:pt x="1928" y="13"/>
                  </a:lnTo>
                  <a:lnTo>
                    <a:pt x="1716" y="38"/>
                  </a:lnTo>
                  <a:lnTo>
                    <a:pt x="1505" y="100"/>
                  </a:lnTo>
                  <a:lnTo>
                    <a:pt x="1306" y="162"/>
                  </a:lnTo>
                  <a:lnTo>
                    <a:pt x="1119" y="262"/>
                  </a:lnTo>
                  <a:lnTo>
                    <a:pt x="945" y="361"/>
                  </a:lnTo>
                  <a:lnTo>
                    <a:pt x="784" y="486"/>
                  </a:lnTo>
                  <a:lnTo>
                    <a:pt x="634" y="622"/>
                  </a:lnTo>
                  <a:lnTo>
                    <a:pt x="485" y="772"/>
                  </a:lnTo>
                  <a:lnTo>
                    <a:pt x="373" y="946"/>
                  </a:lnTo>
                  <a:lnTo>
                    <a:pt x="261" y="1120"/>
                  </a:lnTo>
                  <a:lnTo>
                    <a:pt x="174" y="1306"/>
                  </a:lnTo>
                  <a:lnTo>
                    <a:pt x="100" y="1505"/>
                  </a:lnTo>
                  <a:lnTo>
                    <a:pt x="50" y="1704"/>
                  </a:lnTo>
                  <a:lnTo>
                    <a:pt x="13" y="1916"/>
                  </a:lnTo>
                  <a:lnTo>
                    <a:pt x="0" y="2139"/>
                  </a:lnTo>
                  <a:lnTo>
                    <a:pt x="13" y="2351"/>
                  </a:lnTo>
                  <a:lnTo>
                    <a:pt x="50" y="2575"/>
                  </a:lnTo>
                  <a:lnTo>
                    <a:pt x="100" y="2774"/>
                  </a:lnTo>
                  <a:lnTo>
                    <a:pt x="174" y="2973"/>
                  </a:lnTo>
                  <a:lnTo>
                    <a:pt x="261" y="3159"/>
                  </a:lnTo>
                  <a:lnTo>
                    <a:pt x="373" y="3333"/>
                  </a:lnTo>
                  <a:lnTo>
                    <a:pt x="485" y="3495"/>
                  </a:lnTo>
                  <a:lnTo>
                    <a:pt x="634" y="3656"/>
                  </a:lnTo>
                  <a:lnTo>
                    <a:pt x="784" y="3793"/>
                  </a:lnTo>
                  <a:lnTo>
                    <a:pt x="945" y="3918"/>
                  </a:lnTo>
                  <a:lnTo>
                    <a:pt x="1119" y="4017"/>
                  </a:lnTo>
                  <a:lnTo>
                    <a:pt x="1306" y="4104"/>
                  </a:lnTo>
                  <a:lnTo>
                    <a:pt x="1505" y="4179"/>
                  </a:lnTo>
                  <a:lnTo>
                    <a:pt x="1716" y="4228"/>
                  </a:lnTo>
                  <a:lnTo>
                    <a:pt x="1928" y="4266"/>
                  </a:lnTo>
                  <a:lnTo>
                    <a:pt x="2139" y="4278"/>
                  </a:lnTo>
                  <a:lnTo>
                    <a:pt x="43994" y="4278"/>
                  </a:lnTo>
                  <a:lnTo>
                    <a:pt x="44218" y="4266"/>
                  </a:lnTo>
                  <a:lnTo>
                    <a:pt x="44430" y="4228"/>
                  </a:lnTo>
                  <a:lnTo>
                    <a:pt x="44629" y="4179"/>
                  </a:lnTo>
                  <a:lnTo>
                    <a:pt x="44827" y="4104"/>
                  </a:lnTo>
                  <a:lnTo>
                    <a:pt x="45014" y="4017"/>
                  </a:lnTo>
                  <a:lnTo>
                    <a:pt x="45188" y="3918"/>
                  </a:lnTo>
                  <a:lnTo>
                    <a:pt x="45362" y="3793"/>
                  </a:lnTo>
                  <a:lnTo>
                    <a:pt x="45511" y="3656"/>
                  </a:lnTo>
                  <a:lnTo>
                    <a:pt x="45648" y="3495"/>
                  </a:lnTo>
                  <a:lnTo>
                    <a:pt x="45773" y="3333"/>
                  </a:lnTo>
                  <a:lnTo>
                    <a:pt x="45872" y="3159"/>
                  </a:lnTo>
                  <a:lnTo>
                    <a:pt x="45971" y="2973"/>
                  </a:lnTo>
                  <a:lnTo>
                    <a:pt x="46046" y="2774"/>
                  </a:lnTo>
                  <a:lnTo>
                    <a:pt x="46096" y="2575"/>
                  </a:lnTo>
                  <a:lnTo>
                    <a:pt x="46121" y="2351"/>
                  </a:lnTo>
                  <a:lnTo>
                    <a:pt x="46133" y="2139"/>
                  </a:lnTo>
                  <a:lnTo>
                    <a:pt x="46121" y="1916"/>
                  </a:lnTo>
                  <a:lnTo>
                    <a:pt x="46096" y="1704"/>
                  </a:lnTo>
                  <a:lnTo>
                    <a:pt x="46046" y="1505"/>
                  </a:lnTo>
                  <a:lnTo>
                    <a:pt x="45971" y="1306"/>
                  </a:lnTo>
                  <a:lnTo>
                    <a:pt x="45872" y="1120"/>
                  </a:lnTo>
                  <a:lnTo>
                    <a:pt x="45773" y="946"/>
                  </a:lnTo>
                  <a:lnTo>
                    <a:pt x="45648" y="772"/>
                  </a:lnTo>
                  <a:lnTo>
                    <a:pt x="45511" y="622"/>
                  </a:lnTo>
                  <a:lnTo>
                    <a:pt x="45362" y="486"/>
                  </a:lnTo>
                  <a:lnTo>
                    <a:pt x="45188" y="361"/>
                  </a:lnTo>
                  <a:lnTo>
                    <a:pt x="45014" y="262"/>
                  </a:lnTo>
                  <a:lnTo>
                    <a:pt x="44827" y="162"/>
                  </a:lnTo>
                  <a:lnTo>
                    <a:pt x="44629" y="100"/>
                  </a:lnTo>
                  <a:lnTo>
                    <a:pt x="44430" y="38"/>
                  </a:lnTo>
                  <a:lnTo>
                    <a:pt x="44218" y="13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5567770" y="1529684"/>
              <a:ext cx="285018" cy="374127"/>
            </a:xfrm>
            <a:custGeom>
              <a:rect b="b" l="l" r="r" t="t"/>
              <a:pathLst>
                <a:path extrusionOk="0" h="28974" w="22073">
                  <a:moveTo>
                    <a:pt x="11279" y="6156"/>
                  </a:moveTo>
                  <a:lnTo>
                    <a:pt x="11528" y="6181"/>
                  </a:lnTo>
                  <a:lnTo>
                    <a:pt x="11777" y="6206"/>
                  </a:lnTo>
                  <a:lnTo>
                    <a:pt x="12013" y="6255"/>
                  </a:lnTo>
                  <a:lnTo>
                    <a:pt x="12249" y="6305"/>
                  </a:lnTo>
                  <a:lnTo>
                    <a:pt x="12485" y="6367"/>
                  </a:lnTo>
                  <a:lnTo>
                    <a:pt x="12709" y="6454"/>
                  </a:lnTo>
                  <a:lnTo>
                    <a:pt x="12933" y="6541"/>
                  </a:lnTo>
                  <a:lnTo>
                    <a:pt x="13144" y="6628"/>
                  </a:lnTo>
                  <a:lnTo>
                    <a:pt x="13356" y="6740"/>
                  </a:lnTo>
                  <a:lnTo>
                    <a:pt x="13555" y="6865"/>
                  </a:lnTo>
                  <a:lnTo>
                    <a:pt x="13754" y="6989"/>
                  </a:lnTo>
                  <a:lnTo>
                    <a:pt x="13953" y="7126"/>
                  </a:lnTo>
                  <a:lnTo>
                    <a:pt x="14139" y="7263"/>
                  </a:lnTo>
                  <a:lnTo>
                    <a:pt x="14313" y="7424"/>
                  </a:lnTo>
                  <a:lnTo>
                    <a:pt x="14475" y="7586"/>
                  </a:lnTo>
                  <a:lnTo>
                    <a:pt x="14637" y="7747"/>
                  </a:lnTo>
                  <a:lnTo>
                    <a:pt x="14798" y="7934"/>
                  </a:lnTo>
                  <a:lnTo>
                    <a:pt x="14935" y="8108"/>
                  </a:lnTo>
                  <a:lnTo>
                    <a:pt x="15072" y="8307"/>
                  </a:lnTo>
                  <a:lnTo>
                    <a:pt x="15209" y="8506"/>
                  </a:lnTo>
                  <a:lnTo>
                    <a:pt x="15320" y="8705"/>
                  </a:lnTo>
                  <a:lnTo>
                    <a:pt x="15432" y="8916"/>
                  </a:lnTo>
                  <a:lnTo>
                    <a:pt x="15532" y="9128"/>
                  </a:lnTo>
                  <a:lnTo>
                    <a:pt x="15619" y="9352"/>
                  </a:lnTo>
                  <a:lnTo>
                    <a:pt x="15693" y="9575"/>
                  </a:lnTo>
                  <a:lnTo>
                    <a:pt x="15756" y="9812"/>
                  </a:lnTo>
                  <a:lnTo>
                    <a:pt x="15805" y="10048"/>
                  </a:lnTo>
                  <a:lnTo>
                    <a:pt x="15855" y="10284"/>
                  </a:lnTo>
                  <a:lnTo>
                    <a:pt x="15880" y="10533"/>
                  </a:lnTo>
                  <a:lnTo>
                    <a:pt x="15905" y="10782"/>
                  </a:lnTo>
                  <a:lnTo>
                    <a:pt x="15905" y="11030"/>
                  </a:lnTo>
                  <a:lnTo>
                    <a:pt x="15905" y="11279"/>
                  </a:lnTo>
                  <a:lnTo>
                    <a:pt x="15880" y="11528"/>
                  </a:lnTo>
                  <a:lnTo>
                    <a:pt x="15855" y="11776"/>
                  </a:lnTo>
                  <a:lnTo>
                    <a:pt x="15805" y="12013"/>
                  </a:lnTo>
                  <a:lnTo>
                    <a:pt x="15756" y="12249"/>
                  </a:lnTo>
                  <a:lnTo>
                    <a:pt x="15693" y="12485"/>
                  </a:lnTo>
                  <a:lnTo>
                    <a:pt x="15619" y="12709"/>
                  </a:lnTo>
                  <a:lnTo>
                    <a:pt x="15532" y="12933"/>
                  </a:lnTo>
                  <a:lnTo>
                    <a:pt x="15432" y="13144"/>
                  </a:lnTo>
                  <a:lnTo>
                    <a:pt x="15320" y="13356"/>
                  </a:lnTo>
                  <a:lnTo>
                    <a:pt x="15209" y="13567"/>
                  </a:lnTo>
                  <a:lnTo>
                    <a:pt x="15072" y="13753"/>
                  </a:lnTo>
                  <a:lnTo>
                    <a:pt x="14935" y="13952"/>
                  </a:lnTo>
                  <a:lnTo>
                    <a:pt x="14798" y="14139"/>
                  </a:lnTo>
                  <a:lnTo>
                    <a:pt x="14637" y="14313"/>
                  </a:lnTo>
                  <a:lnTo>
                    <a:pt x="14475" y="14475"/>
                  </a:lnTo>
                  <a:lnTo>
                    <a:pt x="14313" y="14636"/>
                  </a:lnTo>
                  <a:lnTo>
                    <a:pt x="14139" y="14798"/>
                  </a:lnTo>
                  <a:lnTo>
                    <a:pt x="13953" y="14935"/>
                  </a:lnTo>
                  <a:lnTo>
                    <a:pt x="13754" y="15072"/>
                  </a:lnTo>
                  <a:lnTo>
                    <a:pt x="13555" y="15208"/>
                  </a:lnTo>
                  <a:lnTo>
                    <a:pt x="13356" y="15320"/>
                  </a:lnTo>
                  <a:lnTo>
                    <a:pt x="13144" y="15432"/>
                  </a:lnTo>
                  <a:lnTo>
                    <a:pt x="12933" y="15532"/>
                  </a:lnTo>
                  <a:lnTo>
                    <a:pt x="12709" y="15619"/>
                  </a:lnTo>
                  <a:lnTo>
                    <a:pt x="12485" y="15693"/>
                  </a:lnTo>
                  <a:lnTo>
                    <a:pt x="12249" y="15755"/>
                  </a:lnTo>
                  <a:lnTo>
                    <a:pt x="12013" y="15805"/>
                  </a:lnTo>
                  <a:lnTo>
                    <a:pt x="11777" y="15855"/>
                  </a:lnTo>
                  <a:lnTo>
                    <a:pt x="11528" y="15880"/>
                  </a:lnTo>
                  <a:lnTo>
                    <a:pt x="11279" y="15905"/>
                  </a:lnTo>
                  <a:lnTo>
                    <a:pt x="10782" y="15905"/>
                  </a:lnTo>
                  <a:lnTo>
                    <a:pt x="10533" y="15880"/>
                  </a:lnTo>
                  <a:lnTo>
                    <a:pt x="10284" y="15855"/>
                  </a:lnTo>
                  <a:lnTo>
                    <a:pt x="10048" y="15805"/>
                  </a:lnTo>
                  <a:lnTo>
                    <a:pt x="9812" y="15755"/>
                  </a:lnTo>
                  <a:lnTo>
                    <a:pt x="9576" y="15693"/>
                  </a:lnTo>
                  <a:lnTo>
                    <a:pt x="9352" y="15619"/>
                  </a:lnTo>
                  <a:lnTo>
                    <a:pt x="9128" y="15532"/>
                  </a:lnTo>
                  <a:lnTo>
                    <a:pt x="8917" y="15432"/>
                  </a:lnTo>
                  <a:lnTo>
                    <a:pt x="8705" y="15320"/>
                  </a:lnTo>
                  <a:lnTo>
                    <a:pt x="8506" y="15208"/>
                  </a:lnTo>
                  <a:lnTo>
                    <a:pt x="8307" y="15072"/>
                  </a:lnTo>
                  <a:lnTo>
                    <a:pt x="8108" y="14935"/>
                  </a:lnTo>
                  <a:lnTo>
                    <a:pt x="7922" y="14798"/>
                  </a:lnTo>
                  <a:lnTo>
                    <a:pt x="7748" y="14636"/>
                  </a:lnTo>
                  <a:lnTo>
                    <a:pt x="7586" y="14475"/>
                  </a:lnTo>
                  <a:lnTo>
                    <a:pt x="7424" y="14313"/>
                  </a:lnTo>
                  <a:lnTo>
                    <a:pt x="7263" y="14139"/>
                  </a:lnTo>
                  <a:lnTo>
                    <a:pt x="7126" y="13952"/>
                  </a:lnTo>
                  <a:lnTo>
                    <a:pt x="6989" y="13753"/>
                  </a:lnTo>
                  <a:lnTo>
                    <a:pt x="6865" y="13567"/>
                  </a:lnTo>
                  <a:lnTo>
                    <a:pt x="6740" y="13356"/>
                  </a:lnTo>
                  <a:lnTo>
                    <a:pt x="6629" y="13144"/>
                  </a:lnTo>
                  <a:lnTo>
                    <a:pt x="6542" y="12933"/>
                  </a:lnTo>
                  <a:lnTo>
                    <a:pt x="6454" y="12709"/>
                  </a:lnTo>
                  <a:lnTo>
                    <a:pt x="6367" y="12485"/>
                  </a:lnTo>
                  <a:lnTo>
                    <a:pt x="6305" y="12249"/>
                  </a:lnTo>
                  <a:lnTo>
                    <a:pt x="6256" y="12013"/>
                  </a:lnTo>
                  <a:lnTo>
                    <a:pt x="6206" y="11776"/>
                  </a:lnTo>
                  <a:lnTo>
                    <a:pt x="6181" y="11528"/>
                  </a:lnTo>
                  <a:lnTo>
                    <a:pt x="6156" y="11279"/>
                  </a:lnTo>
                  <a:lnTo>
                    <a:pt x="6156" y="11030"/>
                  </a:lnTo>
                  <a:lnTo>
                    <a:pt x="6156" y="10782"/>
                  </a:lnTo>
                  <a:lnTo>
                    <a:pt x="6181" y="10533"/>
                  </a:lnTo>
                  <a:lnTo>
                    <a:pt x="6206" y="10284"/>
                  </a:lnTo>
                  <a:lnTo>
                    <a:pt x="6256" y="10048"/>
                  </a:lnTo>
                  <a:lnTo>
                    <a:pt x="6305" y="9812"/>
                  </a:lnTo>
                  <a:lnTo>
                    <a:pt x="6367" y="9575"/>
                  </a:lnTo>
                  <a:lnTo>
                    <a:pt x="6454" y="9352"/>
                  </a:lnTo>
                  <a:lnTo>
                    <a:pt x="6542" y="9128"/>
                  </a:lnTo>
                  <a:lnTo>
                    <a:pt x="6629" y="8916"/>
                  </a:lnTo>
                  <a:lnTo>
                    <a:pt x="6740" y="8705"/>
                  </a:lnTo>
                  <a:lnTo>
                    <a:pt x="6865" y="8506"/>
                  </a:lnTo>
                  <a:lnTo>
                    <a:pt x="6989" y="8307"/>
                  </a:lnTo>
                  <a:lnTo>
                    <a:pt x="7126" y="8108"/>
                  </a:lnTo>
                  <a:lnTo>
                    <a:pt x="7263" y="7934"/>
                  </a:lnTo>
                  <a:lnTo>
                    <a:pt x="7424" y="7747"/>
                  </a:lnTo>
                  <a:lnTo>
                    <a:pt x="7586" y="7586"/>
                  </a:lnTo>
                  <a:lnTo>
                    <a:pt x="7748" y="7424"/>
                  </a:lnTo>
                  <a:lnTo>
                    <a:pt x="7922" y="7263"/>
                  </a:lnTo>
                  <a:lnTo>
                    <a:pt x="8108" y="7126"/>
                  </a:lnTo>
                  <a:lnTo>
                    <a:pt x="8307" y="6989"/>
                  </a:lnTo>
                  <a:lnTo>
                    <a:pt x="8506" y="6865"/>
                  </a:lnTo>
                  <a:lnTo>
                    <a:pt x="8705" y="6740"/>
                  </a:lnTo>
                  <a:lnTo>
                    <a:pt x="8917" y="6628"/>
                  </a:lnTo>
                  <a:lnTo>
                    <a:pt x="9128" y="6541"/>
                  </a:lnTo>
                  <a:lnTo>
                    <a:pt x="9352" y="6454"/>
                  </a:lnTo>
                  <a:lnTo>
                    <a:pt x="9576" y="6367"/>
                  </a:lnTo>
                  <a:lnTo>
                    <a:pt x="9812" y="6305"/>
                  </a:lnTo>
                  <a:lnTo>
                    <a:pt x="10048" y="6255"/>
                  </a:lnTo>
                  <a:lnTo>
                    <a:pt x="10284" y="6206"/>
                  </a:lnTo>
                  <a:lnTo>
                    <a:pt x="10533" y="6181"/>
                  </a:lnTo>
                  <a:lnTo>
                    <a:pt x="10782" y="6156"/>
                  </a:lnTo>
                  <a:close/>
                  <a:moveTo>
                    <a:pt x="11030" y="1"/>
                  </a:moveTo>
                  <a:lnTo>
                    <a:pt x="10458" y="13"/>
                  </a:lnTo>
                  <a:lnTo>
                    <a:pt x="9899" y="50"/>
                  </a:lnTo>
                  <a:lnTo>
                    <a:pt x="9352" y="125"/>
                  </a:lnTo>
                  <a:lnTo>
                    <a:pt x="8805" y="224"/>
                  </a:lnTo>
                  <a:lnTo>
                    <a:pt x="8270" y="336"/>
                  </a:lnTo>
                  <a:lnTo>
                    <a:pt x="7748" y="486"/>
                  </a:lnTo>
                  <a:lnTo>
                    <a:pt x="7238" y="660"/>
                  </a:lnTo>
                  <a:lnTo>
                    <a:pt x="6740" y="859"/>
                  </a:lnTo>
                  <a:lnTo>
                    <a:pt x="6243" y="1082"/>
                  </a:lnTo>
                  <a:lnTo>
                    <a:pt x="5771" y="1331"/>
                  </a:lnTo>
                  <a:lnTo>
                    <a:pt x="5311" y="1592"/>
                  </a:lnTo>
                  <a:lnTo>
                    <a:pt x="4863" y="1878"/>
                  </a:lnTo>
                  <a:lnTo>
                    <a:pt x="4428" y="2189"/>
                  </a:lnTo>
                  <a:lnTo>
                    <a:pt x="4005" y="2512"/>
                  </a:lnTo>
                  <a:lnTo>
                    <a:pt x="3607" y="2861"/>
                  </a:lnTo>
                  <a:lnTo>
                    <a:pt x="3221" y="3221"/>
                  </a:lnTo>
                  <a:lnTo>
                    <a:pt x="2861" y="3607"/>
                  </a:lnTo>
                  <a:lnTo>
                    <a:pt x="2513" y="4017"/>
                  </a:lnTo>
                  <a:lnTo>
                    <a:pt x="2189" y="4427"/>
                  </a:lnTo>
                  <a:lnTo>
                    <a:pt x="1879" y="4863"/>
                  </a:lnTo>
                  <a:lnTo>
                    <a:pt x="1593" y="5310"/>
                  </a:lnTo>
                  <a:lnTo>
                    <a:pt x="1331" y="5770"/>
                  </a:lnTo>
                  <a:lnTo>
                    <a:pt x="1083" y="6243"/>
                  </a:lnTo>
                  <a:lnTo>
                    <a:pt x="859" y="6740"/>
                  </a:lnTo>
                  <a:lnTo>
                    <a:pt x="660" y="7238"/>
                  </a:lnTo>
                  <a:lnTo>
                    <a:pt x="486" y="7747"/>
                  </a:lnTo>
                  <a:lnTo>
                    <a:pt x="337" y="8270"/>
                  </a:lnTo>
                  <a:lnTo>
                    <a:pt x="225" y="8804"/>
                  </a:lnTo>
                  <a:lnTo>
                    <a:pt x="125" y="9352"/>
                  </a:lnTo>
                  <a:lnTo>
                    <a:pt x="51" y="9899"/>
                  </a:lnTo>
                  <a:lnTo>
                    <a:pt x="13" y="10458"/>
                  </a:lnTo>
                  <a:lnTo>
                    <a:pt x="1" y="11030"/>
                  </a:lnTo>
                  <a:lnTo>
                    <a:pt x="1" y="11490"/>
                  </a:lnTo>
                  <a:lnTo>
                    <a:pt x="38" y="11950"/>
                  </a:lnTo>
                  <a:lnTo>
                    <a:pt x="75" y="12410"/>
                  </a:lnTo>
                  <a:lnTo>
                    <a:pt x="150" y="12858"/>
                  </a:lnTo>
                  <a:lnTo>
                    <a:pt x="225" y="13293"/>
                  </a:lnTo>
                  <a:lnTo>
                    <a:pt x="337" y="13729"/>
                  </a:lnTo>
                  <a:lnTo>
                    <a:pt x="449" y="14164"/>
                  </a:lnTo>
                  <a:lnTo>
                    <a:pt x="585" y="14574"/>
                  </a:lnTo>
                  <a:lnTo>
                    <a:pt x="735" y="14997"/>
                  </a:lnTo>
                  <a:lnTo>
                    <a:pt x="896" y="15395"/>
                  </a:lnTo>
                  <a:lnTo>
                    <a:pt x="1083" y="15793"/>
                  </a:lnTo>
                  <a:lnTo>
                    <a:pt x="1282" y="16191"/>
                  </a:lnTo>
                  <a:lnTo>
                    <a:pt x="1493" y="16564"/>
                  </a:lnTo>
                  <a:lnTo>
                    <a:pt x="1717" y="16937"/>
                  </a:lnTo>
                  <a:lnTo>
                    <a:pt x="1966" y="17297"/>
                  </a:lnTo>
                  <a:lnTo>
                    <a:pt x="2214" y="17646"/>
                  </a:lnTo>
                  <a:lnTo>
                    <a:pt x="2202" y="17646"/>
                  </a:lnTo>
                  <a:lnTo>
                    <a:pt x="11030" y="28974"/>
                  </a:lnTo>
                  <a:lnTo>
                    <a:pt x="19499" y="18106"/>
                  </a:lnTo>
                  <a:lnTo>
                    <a:pt x="19785" y="17745"/>
                  </a:lnTo>
                  <a:lnTo>
                    <a:pt x="20071" y="17372"/>
                  </a:lnTo>
                  <a:lnTo>
                    <a:pt x="20332" y="16974"/>
                  </a:lnTo>
                  <a:lnTo>
                    <a:pt x="20568" y="16576"/>
                  </a:lnTo>
                  <a:lnTo>
                    <a:pt x="20804" y="16166"/>
                  </a:lnTo>
                  <a:lnTo>
                    <a:pt x="21016" y="15743"/>
                  </a:lnTo>
                  <a:lnTo>
                    <a:pt x="21202" y="15308"/>
                  </a:lnTo>
                  <a:lnTo>
                    <a:pt x="21376" y="14860"/>
                  </a:lnTo>
                  <a:lnTo>
                    <a:pt x="21538" y="14412"/>
                  </a:lnTo>
                  <a:lnTo>
                    <a:pt x="21675" y="13952"/>
                  </a:lnTo>
                  <a:lnTo>
                    <a:pt x="21799" y="13480"/>
                  </a:lnTo>
                  <a:lnTo>
                    <a:pt x="21886" y="13007"/>
                  </a:lnTo>
                  <a:lnTo>
                    <a:pt x="21973" y="12522"/>
                  </a:lnTo>
                  <a:lnTo>
                    <a:pt x="22023" y="12025"/>
                  </a:lnTo>
                  <a:lnTo>
                    <a:pt x="22060" y="11528"/>
                  </a:lnTo>
                  <a:lnTo>
                    <a:pt x="22073" y="11030"/>
                  </a:lnTo>
                  <a:lnTo>
                    <a:pt x="22048" y="10458"/>
                  </a:lnTo>
                  <a:lnTo>
                    <a:pt x="22010" y="9899"/>
                  </a:lnTo>
                  <a:lnTo>
                    <a:pt x="21936" y="9352"/>
                  </a:lnTo>
                  <a:lnTo>
                    <a:pt x="21849" y="8804"/>
                  </a:lnTo>
                  <a:lnTo>
                    <a:pt x="21724" y="8270"/>
                  </a:lnTo>
                  <a:lnTo>
                    <a:pt x="21575" y="7747"/>
                  </a:lnTo>
                  <a:lnTo>
                    <a:pt x="21401" y="7238"/>
                  </a:lnTo>
                  <a:lnTo>
                    <a:pt x="21202" y="6740"/>
                  </a:lnTo>
                  <a:lnTo>
                    <a:pt x="20978" y="6243"/>
                  </a:lnTo>
                  <a:lnTo>
                    <a:pt x="20730" y="5770"/>
                  </a:lnTo>
                  <a:lnTo>
                    <a:pt x="20468" y="5310"/>
                  </a:lnTo>
                  <a:lnTo>
                    <a:pt x="20182" y="4863"/>
                  </a:lnTo>
                  <a:lnTo>
                    <a:pt x="19872" y="4427"/>
                  </a:lnTo>
                  <a:lnTo>
                    <a:pt x="19548" y="4017"/>
                  </a:lnTo>
                  <a:lnTo>
                    <a:pt x="19200" y="3607"/>
                  </a:lnTo>
                  <a:lnTo>
                    <a:pt x="18839" y="3221"/>
                  </a:lnTo>
                  <a:lnTo>
                    <a:pt x="18454" y="2861"/>
                  </a:lnTo>
                  <a:lnTo>
                    <a:pt x="18056" y="2512"/>
                  </a:lnTo>
                  <a:lnTo>
                    <a:pt x="17633" y="2189"/>
                  </a:lnTo>
                  <a:lnTo>
                    <a:pt x="17198" y="1878"/>
                  </a:lnTo>
                  <a:lnTo>
                    <a:pt x="16750" y="1592"/>
                  </a:lnTo>
                  <a:lnTo>
                    <a:pt x="16290" y="1331"/>
                  </a:lnTo>
                  <a:lnTo>
                    <a:pt x="15818" y="1082"/>
                  </a:lnTo>
                  <a:lnTo>
                    <a:pt x="15333" y="859"/>
                  </a:lnTo>
                  <a:lnTo>
                    <a:pt x="14823" y="660"/>
                  </a:lnTo>
                  <a:lnTo>
                    <a:pt x="14313" y="486"/>
                  </a:lnTo>
                  <a:lnTo>
                    <a:pt x="13791" y="336"/>
                  </a:lnTo>
                  <a:lnTo>
                    <a:pt x="13256" y="224"/>
                  </a:lnTo>
                  <a:lnTo>
                    <a:pt x="12709" y="125"/>
                  </a:lnTo>
                  <a:lnTo>
                    <a:pt x="12162" y="50"/>
                  </a:lnTo>
                  <a:lnTo>
                    <a:pt x="11602" y="13"/>
                  </a:lnTo>
                  <a:lnTo>
                    <a:pt x="11030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5647259" y="1609161"/>
              <a:ext cx="125884" cy="125897"/>
            </a:xfrm>
            <a:custGeom>
              <a:rect b="b" l="l" r="r" t="t"/>
              <a:pathLst>
                <a:path extrusionOk="0" fill="none" h="9750" w="9749">
                  <a:moveTo>
                    <a:pt x="4874" y="9750"/>
                  </a:moveTo>
                  <a:lnTo>
                    <a:pt x="4874" y="9750"/>
                  </a:lnTo>
                  <a:lnTo>
                    <a:pt x="4626" y="9750"/>
                  </a:lnTo>
                  <a:lnTo>
                    <a:pt x="4377" y="9725"/>
                  </a:lnTo>
                  <a:lnTo>
                    <a:pt x="4128" y="9700"/>
                  </a:lnTo>
                  <a:lnTo>
                    <a:pt x="3892" y="9650"/>
                  </a:lnTo>
                  <a:lnTo>
                    <a:pt x="3656" y="9600"/>
                  </a:lnTo>
                  <a:lnTo>
                    <a:pt x="3420" y="9538"/>
                  </a:lnTo>
                  <a:lnTo>
                    <a:pt x="3196" y="9464"/>
                  </a:lnTo>
                  <a:lnTo>
                    <a:pt x="2972" y="9377"/>
                  </a:lnTo>
                  <a:lnTo>
                    <a:pt x="2761" y="9277"/>
                  </a:lnTo>
                  <a:lnTo>
                    <a:pt x="2549" y="9165"/>
                  </a:lnTo>
                  <a:lnTo>
                    <a:pt x="2350" y="9053"/>
                  </a:lnTo>
                  <a:lnTo>
                    <a:pt x="2151" y="8917"/>
                  </a:lnTo>
                  <a:lnTo>
                    <a:pt x="1952" y="8780"/>
                  </a:lnTo>
                  <a:lnTo>
                    <a:pt x="1766" y="8643"/>
                  </a:lnTo>
                  <a:lnTo>
                    <a:pt x="1592" y="8481"/>
                  </a:lnTo>
                  <a:lnTo>
                    <a:pt x="1430" y="8320"/>
                  </a:lnTo>
                  <a:lnTo>
                    <a:pt x="1268" y="8158"/>
                  </a:lnTo>
                  <a:lnTo>
                    <a:pt x="1107" y="7984"/>
                  </a:lnTo>
                  <a:lnTo>
                    <a:pt x="970" y="7797"/>
                  </a:lnTo>
                  <a:lnTo>
                    <a:pt x="833" y="7598"/>
                  </a:lnTo>
                  <a:lnTo>
                    <a:pt x="709" y="7412"/>
                  </a:lnTo>
                  <a:lnTo>
                    <a:pt x="584" y="7201"/>
                  </a:lnTo>
                  <a:lnTo>
                    <a:pt x="473" y="6989"/>
                  </a:lnTo>
                  <a:lnTo>
                    <a:pt x="386" y="6778"/>
                  </a:lnTo>
                  <a:lnTo>
                    <a:pt x="298" y="6554"/>
                  </a:lnTo>
                  <a:lnTo>
                    <a:pt x="211" y="6330"/>
                  </a:lnTo>
                  <a:lnTo>
                    <a:pt x="149" y="6094"/>
                  </a:lnTo>
                  <a:lnTo>
                    <a:pt x="100" y="5858"/>
                  </a:lnTo>
                  <a:lnTo>
                    <a:pt x="50" y="5621"/>
                  </a:lnTo>
                  <a:lnTo>
                    <a:pt x="25" y="5373"/>
                  </a:lnTo>
                  <a:lnTo>
                    <a:pt x="0" y="5124"/>
                  </a:lnTo>
                  <a:lnTo>
                    <a:pt x="0" y="4875"/>
                  </a:lnTo>
                  <a:lnTo>
                    <a:pt x="0" y="4875"/>
                  </a:lnTo>
                  <a:lnTo>
                    <a:pt x="0" y="4627"/>
                  </a:lnTo>
                  <a:lnTo>
                    <a:pt x="25" y="4378"/>
                  </a:lnTo>
                  <a:lnTo>
                    <a:pt x="50" y="4129"/>
                  </a:lnTo>
                  <a:lnTo>
                    <a:pt x="100" y="3893"/>
                  </a:lnTo>
                  <a:lnTo>
                    <a:pt x="149" y="3657"/>
                  </a:lnTo>
                  <a:lnTo>
                    <a:pt x="211" y="3420"/>
                  </a:lnTo>
                  <a:lnTo>
                    <a:pt x="298" y="3197"/>
                  </a:lnTo>
                  <a:lnTo>
                    <a:pt x="386" y="2973"/>
                  </a:lnTo>
                  <a:lnTo>
                    <a:pt x="473" y="2761"/>
                  </a:lnTo>
                  <a:lnTo>
                    <a:pt x="584" y="2550"/>
                  </a:lnTo>
                  <a:lnTo>
                    <a:pt x="709" y="2351"/>
                  </a:lnTo>
                  <a:lnTo>
                    <a:pt x="833" y="2152"/>
                  </a:lnTo>
                  <a:lnTo>
                    <a:pt x="970" y="1953"/>
                  </a:lnTo>
                  <a:lnTo>
                    <a:pt x="1107" y="1779"/>
                  </a:lnTo>
                  <a:lnTo>
                    <a:pt x="1268" y="1592"/>
                  </a:lnTo>
                  <a:lnTo>
                    <a:pt x="1430" y="1431"/>
                  </a:lnTo>
                  <a:lnTo>
                    <a:pt x="1592" y="1269"/>
                  </a:lnTo>
                  <a:lnTo>
                    <a:pt x="1766" y="1108"/>
                  </a:lnTo>
                  <a:lnTo>
                    <a:pt x="1952" y="971"/>
                  </a:lnTo>
                  <a:lnTo>
                    <a:pt x="2151" y="834"/>
                  </a:lnTo>
                  <a:lnTo>
                    <a:pt x="2350" y="710"/>
                  </a:lnTo>
                  <a:lnTo>
                    <a:pt x="2549" y="585"/>
                  </a:lnTo>
                  <a:lnTo>
                    <a:pt x="2761" y="473"/>
                  </a:lnTo>
                  <a:lnTo>
                    <a:pt x="2972" y="386"/>
                  </a:lnTo>
                  <a:lnTo>
                    <a:pt x="3196" y="299"/>
                  </a:lnTo>
                  <a:lnTo>
                    <a:pt x="3420" y="212"/>
                  </a:lnTo>
                  <a:lnTo>
                    <a:pt x="3656" y="150"/>
                  </a:lnTo>
                  <a:lnTo>
                    <a:pt x="3892" y="100"/>
                  </a:lnTo>
                  <a:lnTo>
                    <a:pt x="4128" y="51"/>
                  </a:lnTo>
                  <a:lnTo>
                    <a:pt x="4377" y="26"/>
                  </a:lnTo>
                  <a:lnTo>
                    <a:pt x="4626" y="1"/>
                  </a:lnTo>
                  <a:lnTo>
                    <a:pt x="4874" y="1"/>
                  </a:lnTo>
                  <a:lnTo>
                    <a:pt x="4874" y="1"/>
                  </a:lnTo>
                  <a:lnTo>
                    <a:pt x="5123" y="1"/>
                  </a:lnTo>
                  <a:lnTo>
                    <a:pt x="5372" y="26"/>
                  </a:lnTo>
                  <a:lnTo>
                    <a:pt x="5621" y="51"/>
                  </a:lnTo>
                  <a:lnTo>
                    <a:pt x="5857" y="100"/>
                  </a:lnTo>
                  <a:lnTo>
                    <a:pt x="6093" y="150"/>
                  </a:lnTo>
                  <a:lnTo>
                    <a:pt x="6329" y="212"/>
                  </a:lnTo>
                  <a:lnTo>
                    <a:pt x="6553" y="299"/>
                  </a:lnTo>
                  <a:lnTo>
                    <a:pt x="6777" y="386"/>
                  </a:lnTo>
                  <a:lnTo>
                    <a:pt x="6988" y="473"/>
                  </a:lnTo>
                  <a:lnTo>
                    <a:pt x="7200" y="585"/>
                  </a:lnTo>
                  <a:lnTo>
                    <a:pt x="7399" y="710"/>
                  </a:lnTo>
                  <a:lnTo>
                    <a:pt x="7598" y="834"/>
                  </a:lnTo>
                  <a:lnTo>
                    <a:pt x="7797" y="971"/>
                  </a:lnTo>
                  <a:lnTo>
                    <a:pt x="7983" y="1108"/>
                  </a:lnTo>
                  <a:lnTo>
                    <a:pt x="8157" y="1269"/>
                  </a:lnTo>
                  <a:lnTo>
                    <a:pt x="8319" y="1431"/>
                  </a:lnTo>
                  <a:lnTo>
                    <a:pt x="8481" y="1592"/>
                  </a:lnTo>
                  <a:lnTo>
                    <a:pt x="8642" y="1779"/>
                  </a:lnTo>
                  <a:lnTo>
                    <a:pt x="8779" y="1953"/>
                  </a:lnTo>
                  <a:lnTo>
                    <a:pt x="8916" y="2152"/>
                  </a:lnTo>
                  <a:lnTo>
                    <a:pt x="9053" y="2351"/>
                  </a:lnTo>
                  <a:lnTo>
                    <a:pt x="9164" y="2550"/>
                  </a:lnTo>
                  <a:lnTo>
                    <a:pt x="9276" y="2761"/>
                  </a:lnTo>
                  <a:lnTo>
                    <a:pt x="9376" y="2973"/>
                  </a:lnTo>
                  <a:lnTo>
                    <a:pt x="9463" y="3197"/>
                  </a:lnTo>
                  <a:lnTo>
                    <a:pt x="9537" y="3420"/>
                  </a:lnTo>
                  <a:lnTo>
                    <a:pt x="9600" y="3657"/>
                  </a:lnTo>
                  <a:lnTo>
                    <a:pt x="9649" y="3893"/>
                  </a:lnTo>
                  <a:lnTo>
                    <a:pt x="9699" y="4129"/>
                  </a:lnTo>
                  <a:lnTo>
                    <a:pt x="9724" y="4378"/>
                  </a:lnTo>
                  <a:lnTo>
                    <a:pt x="9749" y="4627"/>
                  </a:lnTo>
                  <a:lnTo>
                    <a:pt x="9749" y="4875"/>
                  </a:lnTo>
                  <a:lnTo>
                    <a:pt x="9749" y="4875"/>
                  </a:lnTo>
                  <a:lnTo>
                    <a:pt x="9749" y="5124"/>
                  </a:lnTo>
                  <a:lnTo>
                    <a:pt x="9724" y="5373"/>
                  </a:lnTo>
                  <a:lnTo>
                    <a:pt x="9699" y="5621"/>
                  </a:lnTo>
                  <a:lnTo>
                    <a:pt x="9649" y="5858"/>
                  </a:lnTo>
                  <a:lnTo>
                    <a:pt x="9600" y="6094"/>
                  </a:lnTo>
                  <a:lnTo>
                    <a:pt x="9537" y="6330"/>
                  </a:lnTo>
                  <a:lnTo>
                    <a:pt x="9463" y="6554"/>
                  </a:lnTo>
                  <a:lnTo>
                    <a:pt x="9376" y="6778"/>
                  </a:lnTo>
                  <a:lnTo>
                    <a:pt x="9276" y="6989"/>
                  </a:lnTo>
                  <a:lnTo>
                    <a:pt x="9164" y="7201"/>
                  </a:lnTo>
                  <a:lnTo>
                    <a:pt x="9053" y="7412"/>
                  </a:lnTo>
                  <a:lnTo>
                    <a:pt x="8916" y="7598"/>
                  </a:lnTo>
                  <a:lnTo>
                    <a:pt x="8779" y="7797"/>
                  </a:lnTo>
                  <a:lnTo>
                    <a:pt x="8642" y="7984"/>
                  </a:lnTo>
                  <a:lnTo>
                    <a:pt x="8481" y="8158"/>
                  </a:lnTo>
                  <a:lnTo>
                    <a:pt x="8319" y="8320"/>
                  </a:lnTo>
                  <a:lnTo>
                    <a:pt x="8157" y="8481"/>
                  </a:lnTo>
                  <a:lnTo>
                    <a:pt x="7983" y="8643"/>
                  </a:lnTo>
                  <a:lnTo>
                    <a:pt x="7797" y="8780"/>
                  </a:lnTo>
                  <a:lnTo>
                    <a:pt x="7598" y="8917"/>
                  </a:lnTo>
                  <a:lnTo>
                    <a:pt x="7399" y="9053"/>
                  </a:lnTo>
                  <a:lnTo>
                    <a:pt x="7200" y="9165"/>
                  </a:lnTo>
                  <a:lnTo>
                    <a:pt x="6988" y="9277"/>
                  </a:lnTo>
                  <a:lnTo>
                    <a:pt x="6777" y="9377"/>
                  </a:lnTo>
                  <a:lnTo>
                    <a:pt x="6553" y="9464"/>
                  </a:lnTo>
                  <a:lnTo>
                    <a:pt x="6329" y="9538"/>
                  </a:lnTo>
                  <a:lnTo>
                    <a:pt x="6093" y="9600"/>
                  </a:lnTo>
                  <a:lnTo>
                    <a:pt x="5857" y="9650"/>
                  </a:lnTo>
                  <a:lnTo>
                    <a:pt x="5621" y="9700"/>
                  </a:lnTo>
                  <a:lnTo>
                    <a:pt x="5372" y="9725"/>
                  </a:lnTo>
                  <a:lnTo>
                    <a:pt x="5123" y="9750"/>
                  </a:lnTo>
                  <a:lnTo>
                    <a:pt x="4874" y="97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5567770" y="1491153"/>
              <a:ext cx="285018" cy="374282"/>
            </a:xfrm>
            <a:custGeom>
              <a:rect b="b" l="l" r="r" t="t"/>
              <a:pathLst>
                <a:path extrusionOk="0" h="28986" w="22073">
                  <a:moveTo>
                    <a:pt x="11030" y="6155"/>
                  </a:moveTo>
                  <a:lnTo>
                    <a:pt x="11279" y="6168"/>
                  </a:lnTo>
                  <a:lnTo>
                    <a:pt x="11528" y="6180"/>
                  </a:lnTo>
                  <a:lnTo>
                    <a:pt x="11777" y="6218"/>
                  </a:lnTo>
                  <a:lnTo>
                    <a:pt x="12013" y="6255"/>
                  </a:lnTo>
                  <a:lnTo>
                    <a:pt x="12249" y="6305"/>
                  </a:lnTo>
                  <a:lnTo>
                    <a:pt x="12485" y="6379"/>
                  </a:lnTo>
                  <a:lnTo>
                    <a:pt x="12709" y="6454"/>
                  </a:lnTo>
                  <a:lnTo>
                    <a:pt x="12933" y="6541"/>
                  </a:lnTo>
                  <a:lnTo>
                    <a:pt x="13144" y="6640"/>
                  </a:lnTo>
                  <a:lnTo>
                    <a:pt x="13356" y="6740"/>
                  </a:lnTo>
                  <a:lnTo>
                    <a:pt x="13555" y="6864"/>
                  </a:lnTo>
                  <a:lnTo>
                    <a:pt x="13754" y="6989"/>
                  </a:lnTo>
                  <a:lnTo>
                    <a:pt x="13953" y="7125"/>
                  </a:lnTo>
                  <a:lnTo>
                    <a:pt x="14139" y="7275"/>
                  </a:lnTo>
                  <a:lnTo>
                    <a:pt x="14313" y="7424"/>
                  </a:lnTo>
                  <a:lnTo>
                    <a:pt x="14475" y="7585"/>
                  </a:lnTo>
                  <a:lnTo>
                    <a:pt x="14637" y="7760"/>
                  </a:lnTo>
                  <a:lnTo>
                    <a:pt x="14798" y="7934"/>
                  </a:lnTo>
                  <a:lnTo>
                    <a:pt x="14935" y="8120"/>
                  </a:lnTo>
                  <a:lnTo>
                    <a:pt x="15072" y="8307"/>
                  </a:lnTo>
                  <a:lnTo>
                    <a:pt x="15209" y="8506"/>
                  </a:lnTo>
                  <a:lnTo>
                    <a:pt x="15320" y="8705"/>
                  </a:lnTo>
                  <a:lnTo>
                    <a:pt x="15432" y="8916"/>
                  </a:lnTo>
                  <a:lnTo>
                    <a:pt x="15532" y="9140"/>
                  </a:lnTo>
                  <a:lnTo>
                    <a:pt x="15619" y="9364"/>
                  </a:lnTo>
                  <a:lnTo>
                    <a:pt x="15693" y="9587"/>
                  </a:lnTo>
                  <a:lnTo>
                    <a:pt x="15756" y="9811"/>
                  </a:lnTo>
                  <a:lnTo>
                    <a:pt x="15805" y="10048"/>
                  </a:lnTo>
                  <a:lnTo>
                    <a:pt x="15855" y="10296"/>
                  </a:lnTo>
                  <a:lnTo>
                    <a:pt x="15880" y="10533"/>
                  </a:lnTo>
                  <a:lnTo>
                    <a:pt x="15905" y="10781"/>
                  </a:lnTo>
                  <a:lnTo>
                    <a:pt x="15905" y="11030"/>
                  </a:lnTo>
                  <a:lnTo>
                    <a:pt x="15905" y="11291"/>
                  </a:lnTo>
                  <a:lnTo>
                    <a:pt x="15880" y="11540"/>
                  </a:lnTo>
                  <a:lnTo>
                    <a:pt x="15855" y="11776"/>
                  </a:lnTo>
                  <a:lnTo>
                    <a:pt x="15805" y="12025"/>
                  </a:lnTo>
                  <a:lnTo>
                    <a:pt x="15756" y="12261"/>
                  </a:lnTo>
                  <a:lnTo>
                    <a:pt x="15693" y="12485"/>
                  </a:lnTo>
                  <a:lnTo>
                    <a:pt x="15619" y="12709"/>
                  </a:lnTo>
                  <a:lnTo>
                    <a:pt x="15532" y="12932"/>
                  </a:lnTo>
                  <a:lnTo>
                    <a:pt x="15432" y="13156"/>
                  </a:lnTo>
                  <a:lnTo>
                    <a:pt x="15320" y="13355"/>
                  </a:lnTo>
                  <a:lnTo>
                    <a:pt x="15209" y="13567"/>
                  </a:lnTo>
                  <a:lnTo>
                    <a:pt x="15072" y="13766"/>
                  </a:lnTo>
                  <a:lnTo>
                    <a:pt x="14935" y="13952"/>
                  </a:lnTo>
                  <a:lnTo>
                    <a:pt x="14798" y="14139"/>
                  </a:lnTo>
                  <a:lnTo>
                    <a:pt x="14637" y="14313"/>
                  </a:lnTo>
                  <a:lnTo>
                    <a:pt x="14475" y="14487"/>
                  </a:lnTo>
                  <a:lnTo>
                    <a:pt x="14313" y="14648"/>
                  </a:lnTo>
                  <a:lnTo>
                    <a:pt x="14139" y="14798"/>
                  </a:lnTo>
                  <a:lnTo>
                    <a:pt x="13953" y="14947"/>
                  </a:lnTo>
                  <a:lnTo>
                    <a:pt x="13754" y="15084"/>
                  </a:lnTo>
                  <a:lnTo>
                    <a:pt x="13555" y="15208"/>
                  </a:lnTo>
                  <a:lnTo>
                    <a:pt x="13356" y="15320"/>
                  </a:lnTo>
                  <a:lnTo>
                    <a:pt x="13144" y="15432"/>
                  </a:lnTo>
                  <a:lnTo>
                    <a:pt x="12933" y="15531"/>
                  </a:lnTo>
                  <a:lnTo>
                    <a:pt x="12709" y="15618"/>
                  </a:lnTo>
                  <a:lnTo>
                    <a:pt x="12485" y="15693"/>
                  </a:lnTo>
                  <a:lnTo>
                    <a:pt x="12249" y="15755"/>
                  </a:lnTo>
                  <a:lnTo>
                    <a:pt x="12013" y="15817"/>
                  </a:lnTo>
                  <a:lnTo>
                    <a:pt x="11777" y="15855"/>
                  </a:lnTo>
                  <a:lnTo>
                    <a:pt x="11528" y="15892"/>
                  </a:lnTo>
                  <a:lnTo>
                    <a:pt x="11279" y="15904"/>
                  </a:lnTo>
                  <a:lnTo>
                    <a:pt x="11030" y="15917"/>
                  </a:lnTo>
                  <a:lnTo>
                    <a:pt x="10782" y="15904"/>
                  </a:lnTo>
                  <a:lnTo>
                    <a:pt x="10533" y="15892"/>
                  </a:lnTo>
                  <a:lnTo>
                    <a:pt x="10284" y="15855"/>
                  </a:lnTo>
                  <a:lnTo>
                    <a:pt x="10048" y="15817"/>
                  </a:lnTo>
                  <a:lnTo>
                    <a:pt x="9812" y="15755"/>
                  </a:lnTo>
                  <a:lnTo>
                    <a:pt x="9576" y="15693"/>
                  </a:lnTo>
                  <a:lnTo>
                    <a:pt x="9352" y="15618"/>
                  </a:lnTo>
                  <a:lnTo>
                    <a:pt x="9128" y="15531"/>
                  </a:lnTo>
                  <a:lnTo>
                    <a:pt x="8917" y="15432"/>
                  </a:lnTo>
                  <a:lnTo>
                    <a:pt x="8705" y="15320"/>
                  </a:lnTo>
                  <a:lnTo>
                    <a:pt x="8506" y="15208"/>
                  </a:lnTo>
                  <a:lnTo>
                    <a:pt x="8307" y="15084"/>
                  </a:lnTo>
                  <a:lnTo>
                    <a:pt x="8108" y="14947"/>
                  </a:lnTo>
                  <a:lnTo>
                    <a:pt x="7922" y="14798"/>
                  </a:lnTo>
                  <a:lnTo>
                    <a:pt x="7748" y="14648"/>
                  </a:lnTo>
                  <a:lnTo>
                    <a:pt x="7586" y="14487"/>
                  </a:lnTo>
                  <a:lnTo>
                    <a:pt x="7424" y="14313"/>
                  </a:lnTo>
                  <a:lnTo>
                    <a:pt x="7263" y="14139"/>
                  </a:lnTo>
                  <a:lnTo>
                    <a:pt x="7126" y="13952"/>
                  </a:lnTo>
                  <a:lnTo>
                    <a:pt x="6989" y="13766"/>
                  </a:lnTo>
                  <a:lnTo>
                    <a:pt x="6865" y="13567"/>
                  </a:lnTo>
                  <a:lnTo>
                    <a:pt x="6740" y="13355"/>
                  </a:lnTo>
                  <a:lnTo>
                    <a:pt x="6629" y="13156"/>
                  </a:lnTo>
                  <a:lnTo>
                    <a:pt x="6542" y="12932"/>
                  </a:lnTo>
                  <a:lnTo>
                    <a:pt x="6454" y="12709"/>
                  </a:lnTo>
                  <a:lnTo>
                    <a:pt x="6367" y="12485"/>
                  </a:lnTo>
                  <a:lnTo>
                    <a:pt x="6305" y="12261"/>
                  </a:lnTo>
                  <a:lnTo>
                    <a:pt x="6256" y="12025"/>
                  </a:lnTo>
                  <a:lnTo>
                    <a:pt x="6206" y="11776"/>
                  </a:lnTo>
                  <a:lnTo>
                    <a:pt x="6181" y="11540"/>
                  </a:lnTo>
                  <a:lnTo>
                    <a:pt x="6156" y="11291"/>
                  </a:lnTo>
                  <a:lnTo>
                    <a:pt x="6156" y="11030"/>
                  </a:lnTo>
                  <a:lnTo>
                    <a:pt x="6156" y="10781"/>
                  </a:lnTo>
                  <a:lnTo>
                    <a:pt x="6181" y="10533"/>
                  </a:lnTo>
                  <a:lnTo>
                    <a:pt x="6206" y="10296"/>
                  </a:lnTo>
                  <a:lnTo>
                    <a:pt x="6256" y="10048"/>
                  </a:lnTo>
                  <a:lnTo>
                    <a:pt x="6305" y="9811"/>
                  </a:lnTo>
                  <a:lnTo>
                    <a:pt x="6367" y="9587"/>
                  </a:lnTo>
                  <a:lnTo>
                    <a:pt x="6454" y="9364"/>
                  </a:lnTo>
                  <a:lnTo>
                    <a:pt x="6542" y="9140"/>
                  </a:lnTo>
                  <a:lnTo>
                    <a:pt x="6629" y="8916"/>
                  </a:lnTo>
                  <a:lnTo>
                    <a:pt x="6740" y="8705"/>
                  </a:lnTo>
                  <a:lnTo>
                    <a:pt x="6865" y="8506"/>
                  </a:lnTo>
                  <a:lnTo>
                    <a:pt x="6989" y="8307"/>
                  </a:lnTo>
                  <a:lnTo>
                    <a:pt x="7126" y="8120"/>
                  </a:lnTo>
                  <a:lnTo>
                    <a:pt x="7263" y="7934"/>
                  </a:lnTo>
                  <a:lnTo>
                    <a:pt x="7424" y="7760"/>
                  </a:lnTo>
                  <a:lnTo>
                    <a:pt x="7586" y="7585"/>
                  </a:lnTo>
                  <a:lnTo>
                    <a:pt x="7748" y="7424"/>
                  </a:lnTo>
                  <a:lnTo>
                    <a:pt x="7922" y="7275"/>
                  </a:lnTo>
                  <a:lnTo>
                    <a:pt x="8108" y="7125"/>
                  </a:lnTo>
                  <a:lnTo>
                    <a:pt x="8307" y="6989"/>
                  </a:lnTo>
                  <a:lnTo>
                    <a:pt x="8506" y="6864"/>
                  </a:lnTo>
                  <a:lnTo>
                    <a:pt x="8705" y="6740"/>
                  </a:lnTo>
                  <a:lnTo>
                    <a:pt x="8917" y="6640"/>
                  </a:lnTo>
                  <a:lnTo>
                    <a:pt x="9128" y="6541"/>
                  </a:lnTo>
                  <a:lnTo>
                    <a:pt x="9352" y="6454"/>
                  </a:lnTo>
                  <a:lnTo>
                    <a:pt x="9576" y="6379"/>
                  </a:lnTo>
                  <a:lnTo>
                    <a:pt x="9812" y="6305"/>
                  </a:lnTo>
                  <a:lnTo>
                    <a:pt x="10048" y="6255"/>
                  </a:lnTo>
                  <a:lnTo>
                    <a:pt x="10284" y="6218"/>
                  </a:lnTo>
                  <a:lnTo>
                    <a:pt x="10533" y="6180"/>
                  </a:lnTo>
                  <a:lnTo>
                    <a:pt x="10782" y="6168"/>
                  </a:lnTo>
                  <a:lnTo>
                    <a:pt x="11030" y="6155"/>
                  </a:lnTo>
                  <a:close/>
                  <a:moveTo>
                    <a:pt x="11030" y="0"/>
                  </a:moveTo>
                  <a:lnTo>
                    <a:pt x="10458" y="13"/>
                  </a:lnTo>
                  <a:lnTo>
                    <a:pt x="9899" y="62"/>
                  </a:lnTo>
                  <a:lnTo>
                    <a:pt x="9352" y="125"/>
                  </a:lnTo>
                  <a:lnTo>
                    <a:pt x="8805" y="224"/>
                  </a:lnTo>
                  <a:lnTo>
                    <a:pt x="8270" y="348"/>
                  </a:lnTo>
                  <a:lnTo>
                    <a:pt x="7748" y="498"/>
                  </a:lnTo>
                  <a:lnTo>
                    <a:pt x="7238" y="672"/>
                  </a:lnTo>
                  <a:lnTo>
                    <a:pt x="6740" y="871"/>
                  </a:lnTo>
                  <a:lnTo>
                    <a:pt x="6243" y="1082"/>
                  </a:lnTo>
                  <a:lnTo>
                    <a:pt x="5771" y="1331"/>
                  </a:lnTo>
                  <a:lnTo>
                    <a:pt x="5311" y="1592"/>
                  </a:lnTo>
                  <a:lnTo>
                    <a:pt x="4863" y="1890"/>
                  </a:lnTo>
                  <a:lnTo>
                    <a:pt x="4428" y="2189"/>
                  </a:lnTo>
                  <a:lnTo>
                    <a:pt x="4005" y="2525"/>
                  </a:lnTo>
                  <a:lnTo>
                    <a:pt x="3607" y="2873"/>
                  </a:lnTo>
                  <a:lnTo>
                    <a:pt x="3221" y="3233"/>
                  </a:lnTo>
                  <a:lnTo>
                    <a:pt x="2861" y="3619"/>
                  </a:lnTo>
                  <a:lnTo>
                    <a:pt x="2513" y="4017"/>
                  </a:lnTo>
                  <a:lnTo>
                    <a:pt x="2189" y="4427"/>
                  </a:lnTo>
                  <a:lnTo>
                    <a:pt x="1879" y="4862"/>
                  </a:lnTo>
                  <a:lnTo>
                    <a:pt x="1593" y="5310"/>
                  </a:lnTo>
                  <a:lnTo>
                    <a:pt x="1331" y="5770"/>
                  </a:lnTo>
                  <a:lnTo>
                    <a:pt x="1083" y="6255"/>
                  </a:lnTo>
                  <a:lnTo>
                    <a:pt x="859" y="6740"/>
                  </a:lnTo>
                  <a:lnTo>
                    <a:pt x="660" y="7237"/>
                  </a:lnTo>
                  <a:lnTo>
                    <a:pt x="486" y="7760"/>
                  </a:lnTo>
                  <a:lnTo>
                    <a:pt x="337" y="8282"/>
                  </a:lnTo>
                  <a:lnTo>
                    <a:pt x="225" y="8817"/>
                  </a:lnTo>
                  <a:lnTo>
                    <a:pt x="125" y="9351"/>
                  </a:lnTo>
                  <a:lnTo>
                    <a:pt x="51" y="9911"/>
                  </a:lnTo>
                  <a:lnTo>
                    <a:pt x="13" y="10470"/>
                  </a:lnTo>
                  <a:lnTo>
                    <a:pt x="1" y="11030"/>
                  </a:lnTo>
                  <a:lnTo>
                    <a:pt x="1" y="11502"/>
                  </a:lnTo>
                  <a:lnTo>
                    <a:pt x="38" y="11963"/>
                  </a:lnTo>
                  <a:lnTo>
                    <a:pt x="75" y="12410"/>
                  </a:lnTo>
                  <a:lnTo>
                    <a:pt x="150" y="12858"/>
                  </a:lnTo>
                  <a:lnTo>
                    <a:pt x="225" y="13305"/>
                  </a:lnTo>
                  <a:lnTo>
                    <a:pt x="337" y="13741"/>
                  </a:lnTo>
                  <a:lnTo>
                    <a:pt x="449" y="14163"/>
                  </a:lnTo>
                  <a:lnTo>
                    <a:pt x="585" y="14586"/>
                  </a:lnTo>
                  <a:lnTo>
                    <a:pt x="735" y="14997"/>
                  </a:lnTo>
                  <a:lnTo>
                    <a:pt x="896" y="15407"/>
                  </a:lnTo>
                  <a:lnTo>
                    <a:pt x="1083" y="15805"/>
                  </a:lnTo>
                  <a:lnTo>
                    <a:pt x="1282" y="16190"/>
                  </a:lnTo>
                  <a:lnTo>
                    <a:pt x="1493" y="16563"/>
                  </a:lnTo>
                  <a:lnTo>
                    <a:pt x="1717" y="16936"/>
                  </a:lnTo>
                  <a:lnTo>
                    <a:pt x="1966" y="17297"/>
                  </a:lnTo>
                  <a:lnTo>
                    <a:pt x="2214" y="17658"/>
                  </a:lnTo>
                  <a:lnTo>
                    <a:pt x="2202" y="17658"/>
                  </a:lnTo>
                  <a:lnTo>
                    <a:pt x="11030" y="28986"/>
                  </a:lnTo>
                  <a:lnTo>
                    <a:pt x="19499" y="18118"/>
                  </a:lnTo>
                  <a:lnTo>
                    <a:pt x="19785" y="17745"/>
                  </a:lnTo>
                  <a:lnTo>
                    <a:pt x="20071" y="17372"/>
                  </a:lnTo>
                  <a:lnTo>
                    <a:pt x="20332" y="16986"/>
                  </a:lnTo>
                  <a:lnTo>
                    <a:pt x="20568" y="16576"/>
                  </a:lnTo>
                  <a:lnTo>
                    <a:pt x="20804" y="16165"/>
                  </a:lnTo>
                  <a:lnTo>
                    <a:pt x="21016" y="15743"/>
                  </a:lnTo>
                  <a:lnTo>
                    <a:pt x="21202" y="15307"/>
                  </a:lnTo>
                  <a:lnTo>
                    <a:pt x="21376" y="14872"/>
                  </a:lnTo>
                  <a:lnTo>
                    <a:pt x="21538" y="14412"/>
                  </a:lnTo>
                  <a:lnTo>
                    <a:pt x="21675" y="13952"/>
                  </a:lnTo>
                  <a:lnTo>
                    <a:pt x="21799" y="13492"/>
                  </a:lnTo>
                  <a:lnTo>
                    <a:pt x="21886" y="13007"/>
                  </a:lnTo>
                  <a:lnTo>
                    <a:pt x="21973" y="12522"/>
                  </a:lnTo>
                  <a:lnTo>
                    <a:pt x="22023" y="12037"/>
                  </a:lnTo>
                  <a:lnTo>
                    <a:pt x="22060" y="11540"/>
                  </a:lnTo>
                  <a:lnTo>
                    <a:pt x="22073" y="11030"/>
                  </a:lnTo>
                  <a:lnTo>
                    <a:pt x="22048" y="10470"/>
                  </a:lnTo>
                  <a:lnTo>
                    <a:pt x="22010" y="9911"/>
                  </a:lnTo>
                  <a:lnTo>
                    <a:pt x="21936" y="9351"/>
                  </a:lnTo>
                  <a:lnTo>
                    <a:pt x="21849" y="8817"/>
                  </a:lnTo>
                  <a:lnTo>
                    <a:pt x="21724" y="8282"/>
                  </a:lnTo>
                  <a:lnTo>
                    <a:pt x="21575" y="7760"/>
                  </a:lnTo>
                  <a:lnTo>
                    <a:pt x="21401" y="7237"/>
                  </a:lnTo>
                  <a:lnTo>
                    <a:pt x="21202" y="6740"/>
                  </a:lnTo>
                  <a:lnTo>
                    <a:pt x="20978" y="6255"/>
                  </a:lnTo>
                  <a:lnTo>
                    <a:pt x="20730" y="5770"/>
                  </a:lnTo>
                  <a:lnTo>
                    <a:pt x="20468" y="5310"/>
                  </a:lnTo>
                  <a:lnTo>
                    <a:pt x="20182" y="4862"/>
                  </a:lnTo>
                  <a:lnTo>
                    <a:pt x="19872" y="4427"/>
                  </a:lnTo>
                  <a:lnTo>
                    <a:pt x="19548" y="4017"/>
                  </a:lnTo>
                  <a:lnTo>
                    <a:pt x="19200" y="3619"/>
                  </a:lnTo>
                  <a:lnTo>
                    <a:pt x="18839" y="3233"/>
                  </a:lnTo>
                  <a:lnTo>
                    <a:pt x="18454" y="2873"/>
                  </a:lnTo>
                  <a:lnTo>
                    <a:pt x="18056" y="2525"/>
                  </a:lnTo>
                  <a:lnTo>
                    <a:pt x="17633" y="2189"/>
                  </a:lnTo>
                  <a:lnTo>
                    <a:pt x="17198" y="1890"/>
                  </a:lnTo>
                  <a:lnTo>
                    <a:pt x="16750" y="1592"/>
                  </a:lnTo>
                  <a:lnTo>
                    <a:pt x="16290" y="1331"/>
                  </a:lnTo>
                  <a:lnTo>
                    <a:pt x="15818" y="1082"/>
                  </a:lnTo>
                  <a:lnTo>
                    <a:pt x="15333" y="871"/>
                  </a:lnTo>
                  <a:lnTo>
                    <a:pt x="14823" y="672"/>
                  </a:lnTo>
                  <a:lnTo>
                    <a:pt x="14313" y="498"/>
                  </a:lnTo>
                  <a:lnTo>
                    <a:pt x="13791" y="348"/>
                  </a:lnTo>
                  <a:lnTo>
                    <a:pt x="13256" y="224"/>
                  </a:lnTo>
                  <a:lnTo>
                    <a:pt x="12709" y="125"/>
                  </a:lnTo>
                  <a:lnTo>
                    <a:pt x="12162" y="62"/>
                  </a:lnTo>
                  <a:lnTo>
                    <a:pt x="11602" y="13"/>
                  </a:lnTo>
                  <a:lnTo>
                    <a:pt x="110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534396" y="3325271"/>
              <a:ext cx="1079317" cy="599385"/>
            </a:xfrm>
            <a:custGeom>
              <a:rect b="b" l="l" r="r" t="t"/>
              <a:pathLst>
                <a:path extrusionOk="0" h="46419" w="83587">
                  <a:moveTo>
                    <a:pt x="112" y="0"/>
                  </a:moveTo>
                  <a:lnTo>
                    <a:pt x="62" y="746"/>
                  </a:lnTo>
                  <a:lnTo>
                    <a:pt x="25" y="1505"/>
                  </a:lnTo>
                  <a:lnTo>
                    <a:pt x="12" y="2263"/>
                  </a:lnTo>
                  <a:lnTo>
                    <a:pt x="0" y="3022"/>
                  </a:lnTo>
                  <a:lnTo>
                    <a:pt x="12" y="4141"/>
                  </a:lnTo>
                  <a:lnTo>
                    <a:pt x="62" y="5248"/>
                  </a:lnTo>
                  <a:lnTo>
                    <a:pt x="124" y="6354"/>
                  </a:lnTo>
                  <a:lnTo>
                    <a:pt x="224" y="7461"/>
                  </a:lnTo>
                  <a:lnTo>
                    <a:pt x="348" y="8543"/>
                  </a:lnTo>
                  <a:lnTo>
                    <a:pt x="497" y="9625"/>
                  </a:lnTo>
                  <a:lnTo>
                    <a:pt x="684" y="10694"/>
                  </a:lnTo>
                  <a:lnTo>
                    <a:pt x="883" y="11763"/>
                  </a:lnTo>
                  <a:lnTo>
                    <a:pt x="1119" y="12820"/>
                  </a:lnTo>
                  <a:lnTo>
                    <a:pt x="1368" y="13865"/>
                  </a:lnTo>
                  <a:lnTo>
                    <a:pt x="1654" y="14897"/>
                  </a:lnTo>
                  <a:lnTo>
                    <a:pt x="1952" y="15929"/>
                  </a:lnTo>
                  <a:lnTo>
                    <a:pt x="2288" y="16936"/>
                  </a:lnTo>
                  <a:lnTo>
                    <a:pt x="2636" y="17943"/>
                  </a:lnTo>
                  <a:lnTo>
                    <a:pt x="3009" y="18926"/>
                  </a:lnTo>
                  <a:lnTo>
                    <a:pt x="3420" y="19908"/>
                  </a:lnTo>
                  <a:lnTo>
                    <a:pt x="3842" y="20878"/>
                  </a:lnTo>
                  <a:lnTo>
                    <a:pt x="4278" y="21836"/>
                  </a:lnTo>
                  <a:lnTo>
                    <a:pt x="4750" y="22781"/>
                  </a:lnTo>
                  <a:lnTo>
                    <a:pt x="5235" y="23701"/>
                  </a:lnTo>
                  <a:lnTo>
                    <a:pt x="5757" y="24621"/>
                  </a:lnTo>
                  <a:lnTo>
                    <a:pt x="6292" y="25516"/>
                  </a:lnTo>
                  <a:lnTo>
                    <a:pt x="6839" y="26412"/>
                  </a:lnTo>
                  <a:lnTo>
                    <a:pt x="7411" y="27282"/>
                  </a:lnTo>
                  <a:lnTo>
                    <a:pt x="8008" y="28140"/>
                  </a:lnTo>
                  <a:lnTo>
                    <a:pt x="8630" y="28986"/>
                  </a:lnTo>
                  <a:lnTo>
                    <a:pt x="9264" y="29806"/>
                  </a:lnTo>
                  <a:lnTo>
                    <a:pt x="9910" y="30627"/>
                  </a:lnTo>
                  <a:lnTo>
                    <a:pt x="10582" y="31423"/>
                  </a:lnTo>
                  <a:lnTo>
                    <a:pt x="11278" y="32194"/>
                  </a:lnTo>
                  <a:lnTo>
                    <a:pt x="11987" y="32965"/>
                  </a:lnTo>
                  <a:lnTo>
                    <a:pt x="12708" y="33711"/>
                  </a:lnTo>
                  <a:lnTo>
                    <a:pt x="13454" y="34432"/>
                  </a:lnTo>
                  <a:lnTo>
                    <a:pt x="14225" y="35141"/>
                  </a:lnTo>
                  <a:lnTo>
                    <a:pt x="14996" y="35837"/>
                  </a:lnTo>
                  <a:lnTo>
                    <a:pt x="15792" y="36509"/>
                  </a:lnTo>
                  <a:lnTo>
                    <a:pt x="16613" y="37155"/>
                  </a:lnTo>
                  <a:lnTo>
                    <a:pt x="17433" y="37789"/>
                  </a:lnTo>
                  <a:lnTo>
                    <a:pt x="18279" y="38411"/>
                  </a:lnTo>
                  <a:lnTo>
                    <a:pt x="19137" y="39008"/>
                  </a:lnTo>
                  <a:lnTo>
                    <a:pt x="20007" y="39580"/>
                  </a:lnTo>
                  <a:lnTo>
                    <a:pt x="20903" y="40139"/>
                  </a:lnTo>
                  <a:lnTo>
                    <a:pt x="21798" y="40662"/>
                  </a:lnTo>
                  <a:lnTo>
                    <a:pt x="22718" y="41184"/>
                  </a:lnTo>
                  <a:lnTo>
                    <a:pt x="23651" y="41669"/>
                  </a:lnTo>
                  <a:lnTo>
                    <a:pt x="24583" y="42141"/>
                  </a:lnTo>
                  <a:lnTo>
                    <a:pt x="25541" y="42589"/>
                  </a:lnTo>
                  <a:lnTo>
                    <a:pt x="26511" y="43012"/>
                  </a:lnTo>
                  <a:lnTo>
                    <a:pt x="27493" y="43410"/>
                  </a:lnTo>
                  <a:lnTo>
                    <a:pt x="28476" y="43783"/>
                  </a:lnTo>
                  <a:lnTo>
                    <a:pt x="29483" y="44131"/>
                  </a:lnTo>
                  <a:lnTo>
                    <a:pt x="30502" y="44467"/>
                  </a:lnTo>
                  <a:lnTo>
                    <a:pt x="31522" y="44765"/>
                  </a:lnTo>
                  <a:lnTo>
                    <a:pt x="32554" y="45051"/>
                  </a:lnTo>
                  <a:lnTo>
                    <a:pt x="33599" y="45312"/>
                  </a:lnTo>
                  <a:lnTo>
                    <a:pt x="34656" y="45536"/>
                  </a:lnTo>
                  <a:lnTo>
                    <a:pt x="35725" y="45735"/>
                  </a:lnTo>
                  <a:lnTo>
                    <a:pt x="36794" y="45922"/>
                  </a:lnTo>
                  <a:lnTo>
                    <a:pt x="37876" y="46071"/>
                  </a:lnTo>
                  <a:lnTo>
                    <a:pt x="38970" y="46195"/>
                  </a:lnTo>
                  <a:lnTo>
                    <a:pt x="40065" y="46295"/>
                  </a:lnTo>
                  <a:lnTo>
                    <a:pt x="41171" y="46357"/>
                  </a:lnTo>
                  <a:lnTo>
                    <a:pt x="42278" y="46407"/>
                  </a:lnTo>
                  <a:lnTo>
                    <a:pt x="43397" y="46419"/>
                  </a:lnTo>
                  <a:lnTo>
                    <a:pt x="44255" y="46407"/>
                  </a:lnTo>
                  <a:lnTo>
                    <a:pt x="45101" y="46382"/>
                  </a:lnTo>
                  <a:lnTo>
                    <a:pt x="45934" y="46344"/>
                  </a:lnTo>
                  <a:lnTo>
                    <a:pt x="46779" y="46282"/>
                  </a:lnTo>
                  <a:lnTo>
                    <a:pt x="47613" y="46220"/>
                  </a:lnTo>
                  <a:lnTo>
                    <a:pt x="48433" y="46133"/>
                  </a:lnTo>
                  <a:lnTo>
                    <a:pt x="49254" y="46021"/>
                  </a:lnTo>
                  <a:lnTo>
                    <a:pt x="50075" y="45909"/>
                  </a:lnTo>
                  <a:lnTo>
                    <a:pt x="50895" y="45772"/>
                  </a:lnTo>
                  <a:lnTo>
                    <a:pt x="51704" y="45623"/>
                  </a:lnTo>
                  <a:lnTo>
                    <a:pt x="52499" y="45462"/>
                  </a:lnTo>
                  <a:lnTo>
                    <a:pt x="53295" y="45287"/>
                  </a:lnTo>
                  <a:lnTo>
                    <a:pt x="54091" y="45088"/>
                  </a:lnTo>
                  <a:lnTo>
                    <a:pt x="54874" y="44890"/>
                  </a:lnTo>
                  <a:lnTo>
                    <a:pt x="55658" y="44666"/>
                  </a:lnTo>
                  <a:lnTo>
                    <a:pt x="56429" y="44429"/>
                  </a:lnTo>
                  <a:lnTo>
                    <a:pt x="57200" y="44181"/>
                  </a:lnTo>
                  <a:lnTo>
                    <a:pt x="57958" y="43920"/>
                  </a:lnTo>
                  <a:lnTo>
                    <a:pt x="58717" y="43634"/>
                  </a:lnTo>
                  <a:lnTo>
                    <a:pt x="59463" y="43348"/>
                  </a:lnTo>
                  <a:lnTo>
                    <a:pt x="60209" y="43049"/>
                  </a:lnTo>
                  <a:lnTo>
                    <a:pt x="60943" y="42726"/>
                  </a:lnTo>
                  <a:lnTo>
                    <a:pt x="61676" y="42403"/>
                  </a:lnTo>
                  <a:lnTo>
                    <a:pt x="62397" y="42054"/>
                  </a:lnTo>
                  <a:lnTo>
                    <a:pt x="63106" y="41694"/>
                  </a:lnTo>
                  <a:lnTo>
                    <a:pt x="63815" y="41333"/>
                  </a:lnTo>
                  <a:lnTo>
                    <a:pt x="64511" y="40948"/>
                  </a:lnTo>
                  <a:lnTo>
                    <a:pt x="65195" y="40562"/>
                  </a:lnTo>
                  <a:lnTo>
                    <a:pt x="65879" y="40152"/>
                  </a:lnTo>
                  <a:lnTo>
                    <a:pt x="66551" y="39729"/>
                  </a:lnTo>
                  <a:lnTo>
                    <a:pt x="67222" y="39306"/>
                  </a:lnTo>
                  <a:lnTo>
                    <a:pt x="67881" y="38859"/>
                  </a:lnTo>
                  <a:lnTo>
                    <a:pt x="68528" y="38411"/>
                  </a:lnTo>
                  <a:lnTo>
                    <a:pt x="69162" y="37951"/>
                  </a:lnTo>
                  <a:lnTo>
                    <a:pt x="69796" y="37466"/>
                  </a:lnTo>
                  <a:lnTo>
                    <a:pt x="70418" y="36981"/>
                  </a:lnTo>
                  <a:lnTo>
                    <a:pt x="71040" y="36484"/>
                  </a:lnTo>
                  <a:lnTo>
                    <a:pt x="71636" y="35974"/>
                  </a:lnTo>
                  <a:lnTo>
                    <a:pt x="72233" y="35464"/>
                  </a:lnTo>
                  <a:lnTo>
                    <a:pt x="72818" y="34929"/>
                  </a:lnTo>
                  <a:lnTo>
                    <a:pt x="73390" y="34395"/>
                  </a:lnTo>
                  <a:lnTo>
                    <a:pt x="73962" y="33835"/>
                  </a:lnTo>
                  <a:lnTo>
                    <a:pt x="74509" y="33276"/>
                  </a:lnTo>
                  <a:lnTo>
                    <a:pt x="75056" y="32704"/>
                  </a:lnTo>
                  <a:lnTo>
                    <a:pt x="75591" y="32132"/>
                  </a:lnTo>
                  <a:lnTo>
                    <a:pt x="76113" y="31535"/>
                  </a:lnTo>
                  <a:lnTo>
                    <a:pt x="76635" y="30938"/>
                  </a:lnTo>
                  <a:lnTo>
                    <a:pt x="77133" y="30328"/>
                  </a:lnTo>
                  <a:lnTo>
                    <a:pt x="77630" y="29707"/>
                  </a:lnTo>
                  <a:lnTo>
                    <a:pt x="78102" y="29085"/>
                  </a:lnTo>
                  <a:lnTo>
                    <a:pt x="78575" y="28451"/>
                  </a:lnTo>
                  <a:lnTo>
                    <a:pt x="79035" y="27804"/>
                  </a:lnTo>
                  <a:lnTo>
                    <a:pt x="79483" y="27145"/>
                  </a:lnTo>
                  <a:lnTo>
                    <a:pt x="79918" y="26486"/>
                  </a:lnTo>
                  <a:lnTo>
                    <a:pt x="80341" y="25815"/>
                  </a:lnTo>
                  <a:lnTo>
                    <a:pt x="80751" y="25143"/>
                  </a:lnTo>
                  <a:lnTo>
                    <a:pt x="81149" y="24459"/>
                  </a:lnTo>
                  <a:lnTo>
                    <a:pt x="81534" y="23763"/>
                  </a:lnTo>
                  <a:lnTo>
                    <a:pt x="81908" y="23054"/>
                  </a:lnTo>
                  <a:lnTo>
                    <a:pt x="82268" y="22345"/>
                  </a:lnTo>
                  <a:lnTo>
                    <a:pt x="82616" y="21624"/>
                  </a:lnTo>
                  <a:lnTo>
                    <a:pt x="82952" y="20903"/>
                  </a:lnTo>
                  <a:lnTo>
                    <a:pt x="83275" y="20169"/>
                  </a:lnTo>
                  <a:lnTo>
                    <a:pt x="83586" y="19436"/>
                  </a:lnTo>
                  <a:lnTo>
                    <a:pt x="80552" y="19436"/>
                  </a:lnTo>
                  <a:lnTo>
                    <a:pt x="80192" y="20020"/>
                  </a:lnTo>
                  <a:lnTo>
                    <a:pt x="79818" y="20605"/>
                  </a:lnTo>
                  <a:lnTo>
                    <a:pt x="79433" y="21177"/>
                  </a:lnTo>
                  <a:lnTo>
                    <a:pt x="79048" y="21736"/>
                  </a:lnTo>
                  <a:lnTo>
                    <a:pt x="78650" y="22296"/>
                  </a:lnTo>
                  <a:lnTo>
                    <a:pt x="78252" y="22855"/>
                  </a:lnTo>
                  <a:lnTo>
                    <a:pt x="77841" y="23402"/>
                  </a:lnTo>
                  <a:lnTo>
                    <a:pt x="77419" y="23937"/>
                  </a:lnTo>
                  <a:lnTo>
                    <a:pt x="76983" y="24472"/>
                  </a:lnTo>
                  <a:lnTo>
                    <a:pt x="76548" y="24994"/>
                  </a:lnTo>
                  <a:lnTo>
                    <a:pt x="76101" y="25516"/>
                  </a:lnTo>
                  <a:lnTo>
                    <a:pt x="75640" y="26026"/>
                  </a:lnTo>
                  <a:lnTo>
                    <a:pt x="75180" y="26536"/>
                  </a:lnTo>
                  <a:lnTo>
                    <a:pt x="74708" y="27033"/>
                  </a:lnTo>
                  <a:lnTo>
                    <a:pt x="74235" y="27518"/>
                  </a:lnTo>
                  <a:lnTo>
                    <a:pt x="73750" y="28003"/>
                  </a:lnTo>
                  <a:lnTo>
                    <a:pt x="73253" y="28476"/>
                  </a:lnTo>
                  <a:lnTo>
                    <a:pt x="72756" y="28948"/>
                  </a:lnTo>
                  <a:lnTo>
                    <a:pt x="72246" y="29408"/>
                  </a:lnTo>
                  <a:lnTo>
                    <a:pt x="71736" y="29856"/>
                  </a:lnTo>
                  <a:lnTo>
                    <a:pt x="71214" y="30304"/>
                  </a:lnTo>
                  <a:lnTo>
                    <a:pt x="70679" y="30739"/>
                  </a:lnTo>
                  <a:lnTo>
                    <a:pt x="70144" y="31162"/>
                  </a:lnTo>
                  <a:lnTo>
                    <a:pt x="69610" y="31584"/>
                  </a:lnTo>
                  <a:lnTo>
                    <a:pt x="69062" y="31995"/>
                  </a:lnTo>
                  <a:lnTo>
                    <a:pt x="68503" y="32393"/>
                  </a:lnTo>
                  <a:lnTo>
                    <a:pt x="67943" y="32778"/>
                  </a:lnTo>
                  <a:lnTo>
                    <a:pt x="67371" y="33164"/>
                  </a:lnTo>
                  <a:lnTo>
                    <a:pt x="66799" y="33549"/>
                  </a:lnTo>
                  <a:lnTo>
                    <a:pt x="66215" y="33910"/>
                  </a:lnTo>
                  <a:lnTo>
                    <a:pt x="65618" y="34270"/>
                  </a:lnTo>
                  <a:lnTo>
                    <a:pt x="65034" y="34618"/>
                  </a:lnTo>
                  <a:lnTo>
                    <a:pt x="64424" y="34954"/>
                  </a:lnTo>
                  <a:lnTo>
                    <a:pt x="63827" y="35290"/>
                  </a:lnTo>
                  <a:lnTo>
                    <a:pt x="63218" y="35601"/>
                  </a:lnTo>
                  <a:lnTo>
                    <a:pt x="62596" y="35912"/>
                  </a:lnTo>
                  <a:lnTo>
                    <a:pt x="61975" y="36223"/>
                  </a:lnTo>
                  <a:lnTo>
                    <a:pt x="61340" y="36509"/>
                  </a:lnTo>
                  <a:lnTo>
                    <a:pt x="60706" y="36795"/>
                  </a:lnTo>
                  <a:lnTo>
                    <a:pt x="60072" y="37068"/>
                  </a:lnTo>
                  <a:lnTo>
                    <a:pt x="59426" y="37329"/>
                  </a:lnTo>
                  <a:lnTo>
                    <a:pt x="58779" y="37578"/>
                  </a:lnTo>
                  <a:lnTo>
                    <a:pt x="58120" y="37814"/>
                  </a:lnTo>
                  <a:lnTo>
                    <a:pt x="57461" y="38050"/>
                  </a:lnTo>
                  <a:lnTo>
                    <a:pt x="56802" y="38274"/>
                  </a:lnTo>
                  <a:lnTo>
                    <a:pt x="56130" y="38486"/>
                  </a:lnTo>
                  <a:lnTo>
                    <a:pt x="55459" y="38685"/>
                  </a:lnTo>
                  <a:lnTo>
                    <a:pt x="54787" y="38871"/>
                  </a:lnTo>
                  <a:lnTo>
                    <a:pt x="54103" y="39045"/>
                  </a:lnTo>
                  <a:lnTo>
                    <a:pt x="53407" y="39219"/>
                  </a:lnTo>
                  <a:lnTo>
                    <a:pt x="52723" y="39381"/>
                  </a:lnTo>
                  <a:lnTo>
                    <a:pt x="52027" y="39518"/>
                  </a:lnTo>
                  <a:lnTo>
                    <a:pt x="51331" y="39655"/>
                  </a:lnTo>
                  <a:lnTo>
                    <a:pt x="50622" y="39779"/>
                  </a:lnTo>
                  <a:lnTo>
                    <a:pt x="49925" y="39891"/>
                  </a:lnTo>
                  <a:lnTo>
                    <a:pt x="49204" y="39990"/>
                  </a:lnTo>
                  <a:lnTo>
                    <a:pt x="48495" y="40077"/>
                  </a:lnTo>
                  <a:lnTo>
                    <a:pt x="47774" y="40164"/>
                  </a:lnTo>
                  <a:lnTo>
                    <a:pt x="47053" y="40227"/>
                  </a:lnTo>
                  <a:lnTo>
                    <a:pt x="46332" y="40276"/>
                  </a:lnTo>
                  <a:lnTo>
                    <a:pt x="45598" y="40326"/>
                  </a:lnTo>
                  <a:lnTo>
                    <a:pt x="44877" y="40351"/>
                  </a:lnTo>
                  <a:lnTo>
                    <a:pt x="44143" y="40376"/>
                  </a:lnTo>
                  <a:lnTo>
                    <a:pt x="43397" y="40376"/>
                  </a:lnTo>
                  <a:lnTo>
                    <a:pt x="42328" y="40363"/>
                  </a:lnTo>
                  <a:lnTo>
                    <a:pt x="41258" y="40326"/>
                  </a:lnTo>
                  <a:lnTo>
                    <a:pt x="40201" y="40264"/>
                  </a:lnTo>
                  <a:lnTo>
                    <a:pt x="39157" y="40177"/>
                  </a:lnTo>
                  <a:lnTo>
                    <a:pt x="38100" y="40052"/>
                  </a:lnTo>
                  <a:lnTo>
                    <a:pt x="37068" y="39916"/>
                  </a:lnTo>
                  <a:lnTo>
                    <a:pt x="36036" y="39754"/>
                  </a:lnTo>
                  <a:lnTo>
                    <a:pt x="35016" y="39567"/>
                  </a:lnTo>
                  <a:lnTo>
                    <a:pt x="33997" y="39356"/>
                  </a:lnTo>
                  <a:lnTo>
                    <a:pt x="33002" y="39120"/>
                  </a:lnTo>
                  <a:lnTo>
                    <a:pt x="32007" y="38871"/>
                  </a:lnTo>
                  <a:lnTo>
                    <a:pt x="31012" y="38585"/>
                  </a:lnTo>
                  <a:lnTo>
                    <a:pt x="30042" y="38287"/>
                  </a:lnTo>
                  <a:lnTo>
                    <a:pt x="29072" y="37963"/>
                  </a:lnTo>
                  <a:lnTo>
                    <a:pt x="28115" y="37615"/>
                  </a:lnTo>
                  <a:lnTo>
                    <a:pt x="27170" y="37242"/>
                  </a:lnTo>
                  <a:lnTo>
                    <a:pt x="26237" y="36857"/>
                  </a:lnTo>
                  <a:lnTo>
                    <a:pt x="25317" y="36446"/>
                  </a:lnTo>
                  <a:lnTo>
                    <a:pt x="24397" y="36011"/>
                  </a:lnTo>
                  <a:lnTo>
                    <a:pt x="23502" y="35551"/>
                  </a:lnTo>
                  <a:lnTo>
                    <a:pt x="22619" y="35091"/>
                  </a:lnTo>
                  <a:lnTo>
                    <a:pt x="21736" y="34594"/>
                  </a:lnTo>
                  <a:lnTo>
                    <a:pt x="20878" y="34084"/>
                  </a:lnTo>
                  <a:lnTo>
                    <a:pt x="20020" y="33549"/>
                  </a:lnTo>
                  <a:lnTo>
                    <a:pt x="19187" y="33002"/>
                  </a:lnTo>
                  <a:lnTo>
                    <a:pt x="18366" y="32430"/>
                  </a:lnTo>
                  <a:lnTo>
                    <a:pt x="17558" y="31846"/>
                  </a:lnTo>
                  <a:lnTo>
                    <a:pt x="16762" y="31236"/>
                  </a:lnTo>
                  <a:lnTo>
                    <a:pt x="15979" y="30614"/>
                  </a:lnTo>
                  <a:lnTo>
                    <a:pt x="15220" y="29980"/>
                  </a:lnTo>
                  <a:lnTo>
                    <a:pt x="14462" y="29321"/>
                  </a:lnTo>
                  <a:lnTo>
                    <a:pt x="13728" y="28650"/>
                  </a:lnTo>
                  <a:lnTo>
                    <a:pt x="13007" y="27953"/>
                  </a:lnTo>
                  <a:lnTo>
                    <a:pt x="12310" y="27257"/>
                  </a:lnTo>
                  <a:lnTo>
                    <a:pt x="11614" y="26523"/>
                  </a:lnTo>
                  <a:lnTo>
                    <a:pt x="10943" y="25790"/>
                  </a:lnTo>
                  <a:lnTo>
                    <a:pt x="10296" y="25044"/>
                  </a:lnTo>
                  <a:lnTo>
                    <a:pt x="9662" y="24273"/>
                  </a:lnTo>
                  <a:lnTo>
                    <a:pt x="9040" y="23489"/>
                  </a:lnTo>
                  <a:lnTo>
                    <a:pt x="8431" y="22694"/>
                  </a:lnTo>
                  <a:lnTo>
                    <a:pt x="7846" y="21873"/>
                  </a:lnTo>
                  <a:lnTo>
                    <a:pt x="7287" y="21052"/>
                  </a:lnTo>
                  <a:lnTo>
                    <a:pt x="6740" y="20207"/>
                  </a:lnTo>
                  <a:lnTo>
                    <a:pt x="6217" y="19361"/>
                  </a:lnTo>
                  <a:lnTo>
                    <a:pt x="5708" y="18491"/>
                  </a:lnTo>
                  <a:lnTo>
                    <a:pt x="5210" y="17620"/>
                  </a:lnTo>
                  <a:lnTo>
                    <a:pt x="4750" y="16725"/>
                  </a:lnTo>
                  <a:lnTo>
                    <a:pt x="4302" y="15830"/>
                  </a:lnTo>
                  <a:lnTo>
                    <a:pt x="3867" y="14909"/>
                  </a:lnTo>
                  <a:lnTo>
                    <a:pt x="3457" y="13989"/>
                  </a:lnTo>
                  <a:lnTo>
                    <a:pt x="3071" y="13044"/>
                  </a:lnTo>
                  <a:lnTo>
                    <a:pt x="2711" y="12099"/>
                  </a:lnTo>
                  <a:lnTo>
                    <a:pt x="2363" y="11142"/>
                  </a:lnTo>
                  <a:lnTo>
                    <a:pt x="2052" y="10172"/>
                  </a:lnTo>
                  <a:lnTo>
                    <a:pt x="1741" y="9202"/>
                  </a:lnTo>
                  <a:lnTo>
                    <a:pt x="1467" y="8207"/>
                  </a:lnTo>
                  <a:lnTo>
                    <a:pt x="1219" y="7212"/>
                  </a:lnTo>
                  <a:lnTo>
                    <a:pt x="982" y="6205"/>
                  </a:lnTo>
                  <a:lnTo>
                    <a:pt x="783" y="5198"/>
                  </a:lnTo>
                  <a:lnTo>
                    <a:pt x="597" y="4166"/>
                  </a:lnTo>
                  <a:lnTo>
                    <a:pt x="435" y="3134"/>
                  </a:lnTo>
                  <a:lnTo>
                    <a:pt x="298" y="2102"/>
                  </a:lnTo>
                  <a:lnTo>
                    <a:pt x="187" y="105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4534396" y="2725885"/>
              <a:ext cx="1120895" cy="1120740"/>
            </a:xfrm>
            <a:custGeom>
              <a:rect b="b" l="l" r="r" t="t"/>
              <a:pathLst>
                <a:path extrusionOk="0" h="86795" w="86807">
                  <a:moveTo>
                    <a:pt x="43397" y="0"/>
                  </a:moveTo>
                  <a:lnTo>
                    <a:pt x="42278" y="13"/>
                  </a:lnTo>
                  <a:lnTo>
                    <a:pt x="41171" y="50"/>
                  </a:lnTo>
                  <a:lnTo>
                    <a:pt x="40065" y="125"/>
                  </a:lnTo>
                  <a:lnTo>
                    <a:pt x="38970" y="224"/>
                  </a:lnTo>
                  <a:lnTo>
                    <a:pt x="37876" y="349"/>
                  </a:lnTo>
                  <a:lnTo>
                    <a:pt x="36794" y="498"/>
                  </a:lnTo>
                  <a:lnTo>
                    <a:pt x="35725" y="672"/>
                  </a:lnTo>
                  <a:lnTo>
                    <a:pt x="34656" y="883"/>
                  </a:lnTo>
                  <a:lnTo>
                    <a:pt x="33599" y="1107"/>
                  </a:lnTo>
                  <a:lnTo>
                    <a:pt x="32554" y="1368"/>
                  </a:lnTo>
                  <a:lnTo>
                    <a:pt x="31522" y="1642"/>
                  </a:lnTo>
                  <a:lnTo>
                    <a:pt x="30502" y="1953"/>
                  </a:lnTo>
                  <a:lnTo>
                    <a:pt x="29483" y="2276"/>
                  </a:lnTo>
                  <a:lnTo>
                    <a:pt x="28476" y="2637"/>
                  </a:lnTo>
                  <a:lnTo>
                    <a:pt x="27493" y="3010"/>
                  </a:lnTo>
                  <a:lnTo>
                    <a:pt x="26511" y="3407"/>
                  </a:lnTo>
                  <a:lnTo>
                    <a:pt x="25541" y="3830"/>
                  </a:lnTo>
                  <a:lnTo>
                    <a:pt x="24583" y="4278"/>
                  </a:lnTo>
                  <a:lnTo>
                    <a:pt x="23651" y="4750"/>
                  </a:lnTo>
                  <a:lnTo>
                    <a:pt x="22718" y="5235"/>
                  </a:lnTo>
                  <a:lnTo>
                    <a:pt x="21798" y="5745"/>
                  </a:lnTo>
                  <a:lnTo>
                    <a:pt x="20903" y="6280"/>
                  </a:lnTo>
                  <a:lnTo>
                    <a:pt x="20007" y="6839"/>
                  </a:lnTo>
                  <a:lnTo>
                    <a:pt x="19137" y="7411"/>
                  </a:lnTo>
                  <a:lnTo>
                    <a:pt x="18279" y="8008"/>
                  </a:lnTo>
                  <a:lnTo>
                    <a:pt x="17433" y="8618"/>
                  </a:lnTo>
                  <a:lnTo>
                    <a:pt x="16613" y="9252"/>
                  </a:lnTo>
                  <a:lnTo>
                    <a:pt x="15792" y="9911"/>
                  </a:lnTo>
                  <a:lnTo>
                    <a:pt x="14996" y="10582"/>
                  </a:lnTo>
                  <a:lnTo>
                    <a:pt x="14225" y="11266"/>
                  </a:lnTo>
                  <a:lnTo>
                    <a:pt x="13454" y="11987"/>
                  </a:lnTo>
                  <a:lnTo>
                    <a:pt x="12708" y="12709"/>
                  </a:lnTo>
                  <a:lnTo>
                    <a:pt x="11987" y="13455"/>
                  </a:lnTo>
                  <a:lnTo>
                    <a:pt x="11278" y="14213"/>
                  </a:lnTo>
                  <a:lnTo>
                    <a:pt x="10582" y="14997"/>
                  </a:lnTo>
                  <a:lnTo>
                    <a:pt x="9910" y="15792"/>
                  </a:lnTo>
                  <a:lnTo>
                    <a:pt x="9264" y="16601"/>
                  </a:lnTo>
                  <a:lnTo>
                    <a:pt x="8630" y="17434"/>
                  </a:lnTo>
                  <a:lnTo>
                    <a:pt x="8008" y="18279"/>
                  </a:lnTo>
                  <a:lnTo>
                    <a:pt x="7411" y="19137"/>
                  </a:lnTo>
                  <a:lnTo>
                    <a:pt x="6839" y="20008"/>
                  </a:lnTo>
                  <a:lnTo>
                    <a:pt x="6292" y="20891"/>
                  </a:lnTo>
                  <a:lnTo>
                    <a:pt x="5757" y="21798"/>
                  </a:lnTo>
                  <a:lnTo>
                    <a:pt x="5235" y="22706"/>
                  </a:lnTo>
                  <a:lnTo>
                    <a:pt x="4750" y="23639"/>
                  </a:lnTo>
                  <a:lnTo>
                    <a:pt x="4278" y="24584"/>
                  </a:lnTo>
                  <a:lnTo>
                    <a:pt x="3842" y="25541"/>
                  </a:lnTo>
                  <a:lnTo>
                    <a:pt x="3420" y="26499"/>
                  </a:lnTo>
                  <a:lnTo>
                    <a:pt x="3009" y="27481"/>
                  </a:lnTo>
                  <a:lnTo>
                    <a:pt x="2636" y="28476"/>
                  </a:lnTo>
                  <a:lnTo>
                    <a:pt x="2288" y="29483"/>
                  </a:lnTo>
                  <a:lnTo>
                    <a:pt x="1952" y="30490"/>
                  </a:lnTo>
                  <a:lnTo>
                    <a:pt x="1654" y="31522"/>
                  </a:lnTo>
                  <a:lnTo>
                    <a:pt x="1368" y="32554"/>
                  </a:lnTo>
                  <a:lnTo>
                    <a:pt x="1119" y="33599"/>
                  </a:lnTo>
                  <a:lnTo>
                    <a:pt x="883" y="34656"/>
                  </a:lnTo>
                  <a:lnTo>
                    <a:pt x="684" y="35713"/>
                  </a:lnTo>
                  <a:lnTo>
                    <a:pt x="497" y="36782"/>
                  </a:lnTo>
                  <a:lnTo>
                    <a:pt x="348" y="37864"/>
                  </a:lnTo>
                  <a:lnTo>
                    <a:pt x="224" y="38958"/>
                  </a:lnTo>
                  <a:lnTo>
                    <a:pt x="124" y="40053"/>
                  </a:lnTo>
                  <a:lnTo>
                    <a:pt x="62" y="41159"/>
                  </a:lnTo>
                  <a:lnTo>
                    <a:pt x="12" y="42278"/>
                  </a:lnTo>
                  <a:lnTo>
                    <a:pt x="0" y="43398"/>
                  </a:lnTo>
                  <a:lnTo>
                    <a:pt x="12" y="44517"/>
                  </a:lnTo>
                  <a:lnTo>
                    <a:pt x="62" y="45636"/>
                  </a:lnTo>
                  <a:lnTo>
                    <a:pt x="124" y="46742"/>
                  </a:lnTo>
                  <a:lnTo>
                    <a:pt x="224" y="47837"/>
                  </a:lnTo>
                  <a:lnTo>
                    <a:pt x="348" y="48931"/>
                  </a:lnTo>
                  <a:lnTo>
                    <a:pt x="497" y="50013"/>
                  </a:lnTo>
                  <a:lnTo>
                    <a:pt x="684" y="51082"/>
                  </a:lnTo>
                  <a:lnTo>
                    <a:pt x="883" y="52139"/>
                  </a:lnTo>
                  <a:lnTo>
                    <a:pt x="1119" y="53196"/>
                  </a:lnTo>
                  <a:lnTo>
                    <a:pt x="1368" y="54241"/>
                  </a:lnTo>
                  <a:lnTo>
                    <a:pt x="1654" y="55285"/>
                  </a:lnTo>
                  <a:lnTo>
                    <a:pt x="1952" y="56305"/>
                  </a:lnTo>
                  <a:lnTo>
                    <a:pt x="2288" y="57312"/>
                  </a:lnTo>
                  <a:lnTo>
                    <a:pt x="2636" y="58319"/>
                  </a:lnTo>
                  <a:lnTo>
                    <a:pt x="3009" y="59314"/>
                  </a:lnTo>
                  <a:lnTo>
                    <a:pt x="3420" y="60296"/>
                  </a:lnTo>
                  <a:lnTo>
                    <a:pt x="3842" y="61254"/>
                  </a:lnTo>
                  <a:lnTo>
                    <a:pt x="4278" y="62211"/>
                  </a:lnTo>
                  <a:lnTo>
                    <a:pt x="4750" y="63156"/>
                  </a:lnTo>
                  <a:lnTo>
                    <a:pt x="5235" y="64089"/>
                  </a:lnTo>
                  <a:lnTo>
                    <a:pt x="5757" y="64997"/>
                  </a:lnTo>
                  <a:lnTo>
                    <a:pt x="6292" y="65904"/>
                  </a:lnTo>
                  <a:lnTo>
                    <a:pt x="6839" y="66787"/>
                  </a:lnTo>
                  <a:lnTo>
                    <a:pt x="7411" y="67658"/>
                  </a:lnTo>
                  <a:lnTo>
                    <a:pt x="8008" y="68516"/>
                  </a:lnTo>
                  <a:lnTo>
                    <a:pt x="8630" y="69361"/>
                  </a:lnTo>
                  <a:lnTo>
                    <a:pt x="9264" y="70194"/>
                  </a:lnTo>
                  <a:lnTo>
                    <a:pt x="9910" y="71003"/>
                  </a:lnTo>
                  <a:lnTo>
                    <a:pt x="10582" y="71798"/>
                  </a:lnTo>
                  <a:lnTo>
                    <a:pt x="11278" y="72582"/>
                  </a:lnTo>
                  <a:lnTo>
                    <a:pt x="11987" y="73340"/>
                  </a:lnTo>
                  <a:lnTo>
                    <a:pt x="12708" y="74086"/>
                  </a:lnTo>
                  <a:lnTo>
                    <a:pt x="13454" y="74808"/>
                  </a:lnTo>
                  <a:lnTo>
                    <a:pt x="14225" y="75529"/>
                  </a:lnTo>
                  <a:lnTo>
                    <a:pt x="14996" y="76213"/>
                  </a:lnTo>
                  <a:lnTo>
                    <a:pt x="15792" y="76884"/>
                  </a:lnTo>
                  <a:lnTo>
                    <a:pt x="16613" y="77543"/>
                  </a:lnTo>
                  <a:lnTo>
                    <a:pt x="17433" y="78177"/>
                  </a:lnTo>
                  <a:lnTo>
                    <a:pt x="18279" y="78787"/>
                  </a:lnTo>
                  <a:lnTo>
                    <a:pt x="19137" y="79384"/>
                  </a:lnTo>
                  <a:lnTo>
                    <a:pt x="20007" y="79956"/>
                  </a:lnTo>
                  <a:lnTo>
                    <a:pt x="20903" y="80515"/>
                  </a:lnTo>
                  <a:lnTo>
                    <a:pt x="21798" y="81050"/>
                  </a:lnTo>
                  <a:lnTo>
                    <a:pt x="22718" y="81560"/>
                  </a:lnTo>
                  <a:lnTo>
                    <a:pt x="23651" y="82045"/>
                  </a:lnTo>
                  <a:lnTo>
                    <a:pt x="24583" y="82517"/>
                  </a:lnTo>
                  <a:lnTo>
                    <a:pt x="25541" y="82965"/>
                  </a:lnTo>
                  <a:lnTo>
                    <a:pt x="26511" y="83388"/>
                  </a:lnTo>
                  <a:lnTo>
                    <a:pt x="27493" y="83786"/>
                  </a:lnTo>
                  <a:lnTo>
                    <a:pt x="28476" y="84159"/>
                  </a:lnTo>
                  <a:lnTo>
                    <a:pt x="29483" y="84519"/>
                  </a:lnTo>
                  <a:lnTo>
                    <a:pt x="30502" y="84842"/>
                  </a:lnTo>
                  <a:lnTo>
                    <a:pt x="31522" y="85153"/>
                  </a:lnTo>
                  <a:lnTo>
                    <a:pt x="32554" y="85427"/>
                  </a:lnTo>
                  <a:lnTo>
                    <a:pt x="33599" y="85688"/>
                  </a:lnTo>
                  <a:lnTo>
                    <a:pt x="34656" y="85912"/>
                  </a:lnTo>
                  <a:lnTo>
                    <a:pt x="35725" y="86123"/>
                  </a:lnTo>
                  <a:lnTo>
                    <a:pt x="36794" y="86297"/>
                  </a:lnTo>
                  <a:lnTo>
                    <a:pt x="37876" y="86447"/>
                  </a:lnTo>
                  <a:lnTo>
                    <a:pt x="38970" y="86571"/>
                  </a:lnTo>
                  <a:lnTo>
                    <a:pt x="40065" y="86670"/>
                  </a:lnTo>
                  <a:lnTo>
                    <a:pt x="41171" y="86745"/>
                  </a:lnTo>
                  <a:lnTo>
                    <a:pt x="42278" y="86782"/>
                  </a:lnTo>
                  <a:lnTo>
                    <a:pt x="43397" y="86795"/>
                  </a:lnTo>
                  <a:lnTo>
                    <a:pt x="44529" y="86782"/>
                  </a:lnTo>
                  <a:lnTo>
                    <a:pt x="45635" y="86745"/>
                  </a:lnTo>
                  <a:lnTo>
                    <a:pt x="46742" y="86670"/>
                  </a:lnTo>
                  <a:lnTo>
                    <a:pt x="47836" y="86571"/>
                  </a:lnTo>
                  <a:lnTo>
                    <a:pt x="48931" y="86447"/>
                  </a:lnTo>
                  <a:lnTo>
                    <a:pt x="50012" y="86297"/>
                  </a:lnTo>
                  <a:lnTo>
                    <a:pt x="51082" y="86123"/>
                  </a:lnTo>
                  <a:lnTo>
                    <a:pt x="52151" y="85912"/>
                  </a:lnTo>
                  <a:lnTo>
                    <a:pt x="53208" y="85688"/>
                  </a:lnTo>
                  <a:lnTo>
                    <a:pt x="54253" y="85427"/>
                  </a:lnTo>
                  <a:lnTo>
                    <a:pt x="55285" y="85153"/>
                  </a:lnTo>
                  <a:lnTo>
                    <a:pt x="56304" y="84842"/>
                  </a:lnTo>
                  <a:lnTo>
                    <a:pt x="57324" y="84519"/>
                  </a:lnTo>
                  <a:lnTo>
                    <a:pt x="58331" y="84159"/>
                  </a:lnTo>
                  <a:lnTo>
                    <a:pt x="59314" y="83786"/>
                  </a:lnTo>
                  <a:lnTo>
                    <a:pt x="60296" y="83388"/>
                  </a:lnTo>
                  <a:lnTo>
                    <a:pt x="61266" y="82965"/>
                  </a:lnTo>
                  <a:lnTo>
                    <a:pt x="62223" y="82517"/>
                  </a:lnTo>
                  <a:lnTo>
                    <a:pt x="63156" y="82045"/>
                  </a:lnTo>
                  <a:lnTo>
                    <a:pt x="64089" y="81560"/>
                  </a:lnTo>
                  <a:lnTo>
                    <a:pt x="65009" y="81050"/>
                  </a:lnTo>
                  <a:lnTo>
                    <a:pt x="65904" y="80515"/>
                  </a:lnTo>
                  <a:lnTo>
                    <a:pt x="66799" y="79956"/>
                  </a:lnTo>
                  <a:lnTo>
                    <a:pt x="67670" y="79384"/>
                  </a:lnTo>
                  <a:lnTo>
                    <a:pt x="68528" y="78787"/>
                  </a:lnTo>
                  <a:lnTo>
                    <a:pt x="69373" y="78177"/>
                  </a:lnTo>
                  <a:lnTo>
                    <a:pt x="70194" y="77543"/>
                  </a:lnTo>
                  <a:lnTo>
                    <a:pt x="71015" y="76884"/>
                  </a:lnTo>
                  <a:lnTo>
                    <a:pt x="71811" y="76213"/>
                  </a:lnTo>
                  <a:lnTo>
                    <a:pt x="72581" y="75529"/>
                  </a:lnTo>
                  <a:lnTo>
                    <a:pt x="73340" y="74808"/>
                  </a:lnTo>
                  <a:lnTo>
                    <a:pt x="74086" y="74086"/>
                  </a:lnTo>
                  <a:lnTo>
                    <a:pt x="74820" y="73340"/>
                  </a:lnTo>
                  <a:lnTo>
                    <a:pt x="75529" y="72582"/>
                  </a:lnTo>
                  <a:lnTo>
                    <a:pt x="76225" y="71798"/>
                  </a:lnTo>
                  <a:lnTo>
                    <a:pt x="76896" y="71003"/>
                  </a:lnTo>
                  <a:lnTo>
                    <a:pt x="77543" y="70194"/>
                  </a:lnTo>
                  <a:lnTo>
                    <a:pt x="78177" y="69361"/>
                  </a:lnTo>
                  <a:lnTo>
                    <a:pt x="78799" y="68516"/>
                  </a:lnTo>
                  <a:lnTo>
                    <a:pt x="79396" y="67658"/>
                  </a:lnTo>
                  <a:lnTo>
                    <a:pt x="79968" y="66787"/>
                  </a:lnTo>
                  <a:lnTo>
                    <a:pt x="80515" y="65904"/>
                  </a:lnTo>
                  <a:lnTo>
                    <a:pt x="81050" y="64997"/>
                  </a:lnTo>
                  <a:lnTo>
                    <a:pt x="81559" y="64089"/>
                  </a:lnTo>
                  <a:lnTo>
                    <a:pt x="82057" y="63156"/>
                  </a:lnTo>
                  <a:lnTo>
                    <a:pt x="82517" y="62211"/>
                  </a:lnTo>
                  <a:lnTo>
                    <a:pt x="82964" y="61254"/>
                  </a:lnTo>
                  <a:lnTo>
                    <a:pt x="83387" y="60296"/>
                  </a:lnTo>
                  <a:lnTo>
                    <a:pt x="83798" y="59314"/>
                  </a:lnTo>
                  <a:lnTo>
                    <a:pt x="84171" y="58319"/>
                  </a:lnTo>
                  <a:lnTo>
                    <a:pt x="84519" y="57312"/>
                  </a:lnTo>
                  <a:lnTo>
                    <a:pt x="84855" y="56305"/>
                  </a:lnTo>
                  <a:lnTo>
                    <a:pt x="85153" y="55285"/>
                  </a:lnTo>
                  <a:lnTo>
                    <a:pt x="85439" y="54241"/>
                  </a:lnTo>
                  <a:lnTo>
                    <a:pt x="85688" y="53196"/>
                  </a:lnTo>
                  <a:lnTo>
                    <a:pt x="85924" y="52139"/>
                  </a:lnTo>
                  <a:lnTo>
                    <a:pt x="86123" y="51082"/>
                  </a:lnTo>
                  <a:lnTo>
                    <a:pt x="86297" y="50013"/>
                  </a:lnTo>
                  <a:lnTo>
                    <a:pt x="86459" y="48931"/>
                  </a:lnTo>
                  <a:lnTo>
                    <a:pt x="86583" y="47837"/>
                  </a:lnTo>
                  <a:lnTo>
                    <a:pt x="86670" y="46742"/>
                  </a:lnTo>
                  <a:lnTo>
                    <a:pt x="86745" y="45636"/>
                  </a:lnTo>
                  <a:lnTo>
                    <a:pt x="86794" y="44517"/>
                  </a:lnTo>
                  <a:lnTo>
                    <a:pt x="86807" y="43398"/>
                  </a:lnTo>
                  <a:lnTo>
                    <a:pt x="86794" y="42278"/>
                  </a:lnTo>
                  <a:lnTo>
                    <a:pt x="86745" y="41159"/>
                  </a:lnTo>
                  <a:lnTo>
                    <a:pt x="86670" y="40053"/>
                  </a:lnTo>
                  <a:lnTo>
                    <a:pt x="86583" y="38958"/>
                  </a:lnTo>
                  <a:lnTo>
                    <a:pt x="86459" y="37864"/>
                  </a:lnTo>
                  <a:lnTo>
                    <a:pt x="86297" y="36782"/>
                  </a:lnTo>
                  <a:lnTo>
                    <a:pt x="86123" y="35713"/>
                  </a:lnTo>
                  <a:lnTo>
                    <a:pt x="85924" y="34656"/>
                  </a:lnTo>
                  <a:lnTo>
                    <a:pt x="85688" y="33599"/>
                  </a:lnTo>
                  <a:lnTo>
                    <a:pt x="85439" y="32554"/>
                  </a:lnTo>
                  <a:lnTo>
                    <a:pt x="85153" y="31522"/>
                  </a:lnTo>
                  <a:lnTo>
                    <a:pt x="84855" y="30490"/>
                  </a:lnTo>
                  <a:lnTo>
                    <a:pt x="84519" y="29483"/>
                  </a:lnTo>
                  <a:lnTo>
                    <a:pt x="84171" y="28476"/>
                  </a:lnTo>
                  <a:lnTo>
                    <a:pt x="83798" y="27481"/>
                  </a:lnTo>
                  <a:lnTo>
                    <a:pt x="83387" y="26499"/>
                  </a:lnTo>
                  <a:lnTo>
                    <a:pt x="82964" y="25541"/>
                  </a:lnTo>
                  <a:lnTo>
                    <a:pt x="82517" y="24584"/>
                  </a:lnTo>
                  <a:lnTo>
                    <a:pt x="82057" y="23639"/>
                  </a:lnTo>
                  <a:lnTo>
                    <a:pt x="81559" y="22706"/>
                  </a:lnTo>
                  <a:lnTo>
                    <a:pt x="81050" y="21798"/>
                  </a:lnTo>
                  <a:lnTo>
                    <a:pt x="80515" y="20891"/>
                  </a:lnTo>
                  <a:lnTo>
                    <a:pt x="79968" y="20008"/>
                  </a:lnTo>
                  <a:lnTo>
                    <a:pt x="79396" y="19137"/>
                  </a:lnTo>
                  <a:lnTo>
                    <a:pt x="78799" y="18279"/>
                  </a:lnTo>
                  <a:lnTo>
                    <a:pt x="78177" y="17434"/>
                  </a:lnTo>
                  <a:lnTo>
                    <a:pt x="77543" y="16601"/>
                  </a:lnTo>
                  <a:lnTo>
                    <a:pt x="76896" y="15792"/>
                  </a:lnTo>
                  <a:lnTo>
                    <a:pt x="76225" y="14997"/>
                  </a:lnTo>
                  <a:lnTo>
                    <a:pt x="75529" y="14213"/>
                  </a:lnTo>
                  <a:lnTo>
                    <a:pt x="74820" y="13455"/>
                  </a:lnTo>
                  <a:lnTo>
                    <a:pt x="74086" y="12709"/>
                  </a:lnTo>
                  <a:lnTo>
                    <a:pt x="73340" y="11987"/>
                  </a:lnTo>
                  <a:lnTo>
                    <a:pt x="72581" y="11266"/>
                  </a:lnTo>
                  <a:lnTo>
                    <a:pt x="71811" y="10582"/>
                  </a:lnTo>
                  <a:lnTo>
                    <a:pt x="71015" y="9911"/>
                  </a:lnTo>
                  <a:lnTo>
                    <a:pt x="70194" y="9252"/>
                  </a:lnTo>
                  <a:lnTo>
                    <a:pt x="69373" y="8618"/>
                  </a:lnTo>
                  <a:lnTo>
                    <a:pt x="68528" y="8008"/>
                  </a:lnTo>
                  <a:lnTo>
                    <a:pt x="67670" y="7411"/>
                  </a:lnTo>
                  <a:lnTo>
                    <a:pt x="66799" y="6839"/>
                  </a:lnTo>
                  <a:lnTo>
                    <a:pt x="65904" y="6280"/>
                  </a:lnTo>
                  <a:lnTo>
                    <a:pt x="65009" y="5745"/>
                  </a:lnTo>
                  <a:lnTo>
                    <a:pt x="64089" y="5235"/>
                  </a:lnTo>
                  <a:lnTo>
                    <a:pt x="63156" y="4750"/>
                  </a:lnTo>
                  <a:lnTo>
                    <a:pt x="62223" y="4278"/>
                  </a:lnTo>
                  <a:lnTo>
                    <a:pt x="61266" y="3830"/>
                  </a:lnTo>
                  <a:lnTo>
                    <a:pt x="60296" y="3407"/>
                  </a:lnTo>
                  <a:lnTo>
                    <a:pt x="59314" y="3010"/>
                  </a:lnTo>
                  <a:lnTo>
                    <a:pt x="58331" y="2637"/>
                  </a:lnTo>
                  <a:lnTo>
                    <a:pt x="57324" y="2276"/>
                  </a:lnTo>
                  <a:lnTo>
                    <a:pt x="56304" y="1953"/>
                  </a:lnTo>
                  <a:lnTo>
                    <a:pt x="55285" y="1642"/>
                  </a:lnTo>
                  <a:lnTo>
                    <a:pt x="54253" y="1368"/>
                  </a:lnTo>
                  <a:lnTo>
                    <a:pt x="53208" y="1107"/>
                  </a:lnTo>
                  <a:lnTo>
                    <a:pt x="52151" y="883"/>
                  </a:lnTo>
                  <a:lnTo>
                    <a:pt x="51082" y="672"/>
                  </a:lnTo>
                  <a:lnTo>
                    <a:pt x="50012" y="498"/>
                  </a:lnTo>
                  <a:lnTo>
                    <a:pt x="48931" y="349"/>
                  </a:lnTo>
                  <a:lnTo>
                    <a:pt x="47836" y="224"/>
                  </a:lnTo>
                  <a:lnTo>
                    <a:pt x="46742" y="125"/>
                  </a:lnTo>
                  <a:lnTo>
                    <a:pt x="45635" y="50"/>
                  </a:lnTo>
                  <a:lnTo>
                    <a:pt x="44529" y="13"/>
                  </a:lnTo>
                  <a:lnTo>
                    <a:pt x="433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4534396" y="2725885"/>
              <a:ext cx="1120895" cy="1120740"/>
            </a:xfrm>
            <a:custGeom>
              <a:rect b="b" l="l" r="r" t="t"/>
              <a:pathLst>
                <a:path extrusionOk="0" fill="none" h="86795" w="86807">
                  <a:moveTo>
                    <a:pt x="86807" y="43398"/>
                  </a:moveTo>
                  <a:lnTo>
                    <a:pt x="86807" y="43398"/>
                  </a:lnTo>
                  <a:lnTo>
                    <a:pt x="86794" y="44517"/>
                  </a:lnTo>
                  <a:lnTo>
                    <a:pt x="86745" y="45636"/>
                  </a:lnTo>
                  <a:lnTo>
                    <a:pt x="86670" y="46742"/>
                  </a:lnTo>
                  <a:lnTo>
                    <a:pt x="86583" y="47837"/>
                  </a:lnTo>
                  <a:lnTo>
                    <a:pt x="86459" y="48931"/>
                  </a:lnTo>
                  <a:lnTo>
                    <a:pt x="86297" y="50013"/>
                  </a:lnTo>
                  <a:lnTo>
                    <a:pt x="86123" y="51082"/>
                  </a:lnTo>
                  <a:lnTo>
                    <a:pt x="85924" y="52139"/>
                  </a:lnTo>
                  <a:lnTo>
                    <a:pt x="85688" y="53196"/>
                  </a:lnTo>
                  <a:lnTo>
                    <a:pt x="85439" y="54241"/>
                  </a:lnTo>
                  <a:lnTo>
                    <a:pt x="85153" y="55285"/>
                  </a:lnTo>
                  <a:lnTo>
                    <a:pt x="84855" y="56305"/>
                  </a:lnTo>
                  <a:lnTo>
                    <a:pt x="84519" y="57312"/>
                  </a:lnTo>
                  <a:lnTo>
                    <a:pt x="84171" y="58319"/>
                  </a:lnTo>
                  <a:lnTo>
                    <a:pt x="83798" y="59314"/>
                  </a:lnTo>
                  <a:lnTo>
                    <a:pt x="83387" y="60296"/>
                  </a:lnTo>
                  <a:lnTo>
                    <a:pt x="82964" y="61254"/>
                  </a:lnTo>
                  <a:lnTo>
                    <a:pt x="82517" y="62211"/>
                  </a:lnTo>
                  <a:lnTo>
                    <a:pt x="82057" y="63156"/>
                  </a:lnTo>
                  <a:lnTo>
                    <a:pt x="81559" y="64089"/>
                  </a:lnTo>
                  <a:lnTo>
                    <a:pt x="81050" y="64997"/>
                  </a:lnTo>
                  <a:lnTo>
                    <a:pt x="80515" y="65904"/>
                  </a:lnTo>
                  <a:lnTo>
                    <a:pt x="79968" y="66787"/>
                  </a:lnTo>
                  <a:lnTo>
                    <a:pt x="79396" y="67658"/>
                  </a:lnTo>
                  <a:lnTo>
                    <a:pt x="78799" y="68516"/>
                  </a:lnTo>
                  <a:lnTo>
                    <a:pt x="78177" y="69361"/>
                  </a:lnTo>
                  <a:lnTo>
                    <a:pt x="77543" y="70194"/>
                  </a:lnTo>
                  <a:lnTo>
                    <a:pt x="76896" y="71003"/>
                  </a:lnTo>
                  <a:lnTo>
                    <a:pt x="76225" y="71798"/>
                  </a:lnTo>
                  <a:lnTo>
                    <a:pt x="75529" y="72582"/>
                  </a:lnTo>
                  <a:lnTo>
                    <a:pt x="74820" y="73340"/>
                  </a:lnTo>
                  <a:lnTo>
                    <a:pt x="74086" y="74086"/>
                  </a:lnTo>
                  <a:lnTo>
                    <a:pt x="73340" y="74808"/>
                  </a:lnTo>
                  <a:lnTo>
                    <a:pt x="72581" y="75529"/>
                  </a:lnTo>
                  <a:lnTo>
                    <a:pt x="71811" y="76213"/>
                  </a:lnTo>
                  <a:lnTo>
                    <a:pt x="71015" y="76884"/>
                  </a:lnTo>
                  <a:lnTo>
                    <a:pt x="70194" y="77543"/>
                  </a:lnTo>
                  <a:lnTo>
                    <a:pt x="69373" y="78177"/>
                  </a:lnTo>
                  <a:lnTo>
                    <a:pt x="68528" y="78787"/>
                  </a:lnTo>
                  <a:lnTo>
                    <a:pt x="67670" y="79384"/>
                  </a:lnTo>
                  <a:lnTo>
                    <a:pt x="66799" y="79956"/>
                  </a:lnTo>
                  <a:lnTo>
                    <a:pt x="65904" y="80515"/>
                  </a:lnTo>
                  <a:lnTo>
                    <a:pt x="65009" y="81050"/>
                  </a:lnTo>
                  <a:lnTo>
                    <a:pt x="64089" y="81560"/>
                  </a:lnTo>
                  <a:lnTo>
                    <a:pt x="63156" y="82045"/>
                  </a:lnTo>
                  <a:lnTo>
                    <a:pt x="62223" y="82517"/>
                  </a:lnTo>
                  <a:lnTo>
                    <a:pt x="61266" y="82965"/>
                  </a:lnTo>
                  <a:lnTo>
                    <a:pt x="60296" y="83388"/>
                  </a:lnTo>
                  <a:lnTo>
                    <a:pt x="59314" y="83786"/>
                  </a:lnTo>
                  <a:lnTo>
                    <a:pt x="58331" y="84159"/>
                  </a:lnTo>
                  <a:lnTo>
                    <a:pt x="57324" y="84519"/>
                  </a:lnTo>
                  <a:lnTo>
                    <a:pt x="56304" y="84842"/>
                  </a:lnTo>
                  <a:lnTo>
                    <a:pt x="55285" y="85153"/>
                  </a:lnTo>
                  <a:lnTo>
                    <a:pt x="54253" y="85427"/>
                  </a:lnTo>
                  <a:lnTo>
                    <a:pt x="53208" y="85688"/>
                  </a:lnTo>
                  <a:lnTo>
                    <a:pt x="52151" y="85912"/>
                  </a:lnTo>
                  <a:lnTo>
                    <a:pt x="51082" y="86123"/>
                  </a:lnTo>
                  <a:lnTo>
                    <a:pt x="50012" y="86297"/>
                  </a:lnTo>
                  <a:lnTo>
                    <a:pt x="48931" y="86447"/>
                  </a:lnTo>
                  <a:lnTo>
                    <a:pt x="47836" y="86571"/>
                  </a:lnTo>
                  <a:lnTo>
                    <a:pt x="46742" y="86670"/>
                  </a:lnTo>
                  <a:lnTo>
                    <a:pt x="45635" y="86745"/>
                  </a:lnTo>
                  <a:lnTo>
                    <a:pt x="44529" y="86782"/>
                  </a:lnTo>
                  <a:lnTo>
                    <a:pt x="43397" y="86795"/>
                  </a:lnTo>
                  <a:lnTo>
                    <a:pt x="43397" y="86795"/>
                  </a:lnTo>
                  <a:lnTo>
                    <a:pt x="42278" y="86782"/>
                  </a:lnTo>
                  <a:lnTo>
                    <a:pt x="41171" y="86745"/>
                  </a:lnTo>
                  <a:lnTo>
                    <a:pt x="40065" y="86670"/>
                  </a:lnTo>
                  <a:lnTo>
                    <a:pt x="38970" y="86571"/>
                  </a:lnTo>
                  <a:lnTo>
                    <a:pt x="37876" y="86447"/>
                  </a:lnTo>
                  <a:lnTo>
                    <a:pt x="36794" y="86297"/>
                  </a:lnTo>
                  <a:lnTo>
                    <a:pt x="35725" y="86123"/>
                  </a:lnTo>
                  <a:lnTo>
                    <a:pt x="34656" y="85912"/>
                  </a:lnTo>
                  <a:lnTo>
                    <a:pt x="33599" y="85688"/>
                  </a:lnTo>
                  <a:lnTo>
                    <a:pt x="32554" y="85427"/>
                  </a:lnTo>
                  <a:lnTo>
                    <a:pt x="31522" y="85153"/>
                  </a:lnTo>
                  <a:lnTo>
                    <a:pt x="30502" y="84842"/>
                  </a:lnTo>
                  <a:lnTo>
                    <a:pt x="29483" y="84519"/>
                  </a:lnTo>
                  <a:lnTo>
                    <a:pt x="28476" y="84159"/>
                  </a:lnTo>
                  <a:lnTo>
                    <a:pt x="27493" y="83786"/>
                  </a:lnTo>
                  <a:lnTo>
                    <a:pt x="26511" y="83388"/>
                  </a:lnTo>
                  <a:lnTo>
                    <a:pt x="25541" y="82965"/>
                  </a:lnTo>
                  <a:lnTo>
                    <a:pt x="24583" y="82517"/>
                  </a:lnTo>
                  <a:lnTo>
                    <a:pt x="23651" y="82045"/>
                  </a:lnTo>
                  <a:lnTo>
                    <a:pt x="22718" y="81560"/>
                  </a:lnTo>
                  <a:lnTo>
                    <a:pt x="21798" y="81050"/>
                  </a:lnTo>
                  <a:lnTo>
                    <a:pt x="20903" y="80515"/>
                  </a:lnTo>
                  <a:lnTo>
                    <a:pt x="20007" y="79956"/>
                  </a:lnTo>
                  <a:lnTo>
                    <a:pt x="19137" y="79384"/>
                  </a:lnTo>
                  <a:lnTo>
                    <a:pt x="18279" y="78787"/>
                  </a:lnTo>
                  <a:lnTo>
                    <a:pt x="17433" y="78177"/>
                  </a:lnTo>
                  <a:lnTo>
                    <a:pt x="16613" y="77543"/>
                  </a:lnTo>
                  <a:lnTo>
                    <a:pt x="15792" y="76884"/>
                  </a:lnTo>
                  <a:lnTo>
                    <a:pt x="14996" y="76213"/>
                  </a:lnTo>
                  <a:lnTo>
                    <a:pt x="14225" y="75529"/>
                  </a:lnTo>
                  <a:lnTo>
                    <a:pt x="13454" y="74808"/>
                  </a:lnTo>
                  <a:lnTo>
                    <a:pt x="12708" y="74086"/>
                  </a:lnTo>
                  <a:lnTo>
                    <a:pt x="11987" y="73340"/>
                  </a:lnTo>
                  <a:lnTo>
                    <a:pt x="11278" y="72582"/>
                  </a:lnTo>
                  <a:lnTo>
                    <a:pt x="10582" y="71798"/>
                  </a:lnTo>
                  <a:lnTo>
                    <a:pt x="9910" y="71003"/>
                  </a:lnTo>
                  <a:lnTo>
                    <a:pt x="9264" y="70194"/>
                  </a:lnTo>
                  <a:lnTo>
                    <a:pt x="8630" y="69361"/>
                  </a:lnTo>
                  <a:lnTo>
                    <a:pt x="8008" y="68516"/>
                  </a:lnTo>
                  <a:lnTo>
                    <a:pt x="7411" y="67658"/>
                  </a:lnTo>
                  <a:lnTo>
                    <a:pt x="6839" y="66787"/>
                  </a:lnTo>
                  <a:lnTo>
                    <a:pt x="6292" y="65904"/>
                  </a:lnTo>
                  <a:lnTo>
                    <a:pt x="5757" y="64997"/>
                  </a:lnTo>
                  <a:lnTo>
                    <a:pt x="5235" y="64089"/>
                  </a:lnTo>
                  <a:lnTo>
                    <a:pt x="4750" y="63156"/>
                  </a:lnTo>
                  <a:lnTo>
                    <a:pt x="4278" y="62211"/>
                  </a:lnTo>
                  <a:lnTo>
                    <a:pt x="3842" y="61254"/>
                  </a:lnTo>
                  <a:lnTo>
                    <a:pt x="3420" y="60296"/>
                  </a:lnTo>
                  <a:lnTo>
                    <a:pt x="3009" y="59314"/>
                  </a:lnTo>
                  <a:lnTo>
                    <a:pt x="2636" y="58319"/>
                  </a:lnTo>
                  <a:lnTo>
                    <a:pt x="2288" y="57312"/>
                  </a:lnTo>
                  <a:lnTo>
                    <a:pt x="1952" y="56305"/>
                  </a:lnTo>
                  <a:lnTo>
                    <a:pt x="1654" y="55285"/>
                  </a:lnTo>
                  <a:lnTo>
                    <a:pt x="1368" y="54241"/>
                  </a:lnTo>
                  <a:lnTo>
                    <a:pt x="1119" y="53196"/>
                  </a:lnTo>
                  <a:lnTo>
                    <a:pt x="883" y="52139"/>
                  </a:lnTo>
                  <a:lnTo>
                    <a:pt x="684" y="51082"/>
                  </a:lnTo>
                  <a:lnTo>
                    <a:pt x="497" y="50013"/>
                  </a:lnTo>
                  <a:lnTo>
                    <a:pt x="348" y="48931"/>
                  </a:lnTo>
                  <a:lnTo>
                    <a:pt x="224" y="47837"/>
                  </a:lnTo>
                  <a:lnTo>
                    <a:pt x="124" y="46742"/>
                  </a:lnTo>
                  <a:lnTo>
                    <a:pt x="62" y="45636"/>
                  </a:lnTo>
                  <a:lnTo>
                    <a:pt x="12" y="44517"/>
                  </a:lnTo>
                  <a:lnTo>
                    <a:pt x="0" y="43398"/>
                  </a:lnTo>
                  <a:lnTo>
                    <a:pt x="0" y="43398"/>
                  </a:lnTo>
                  <a:lnTo>
                    <a:pt x="12" y="42278"/>
                  </a:lnTo>
                  <a:lnTo>
                    <a:pt x="62" y="41159"/>
                  </a:lnTo>
                  <a:lnTo>
                    <a:pt x="124" y="40053"/>
                  </a:lnTo>
                  <a:lnTo>
                    <a:pt x="224" y="38958"/>
                  </a:lnTo>
                  <a:lnTo>
                    <a:pt x="348" y="37864"/>
                  </a:lnTo>
                  <a:lnTo>
                    <a:pt x="497" y="36782"/>
                  </a:lnTo>
                  <a:lnTo>
                    <a:pt x="684" y="35713"/>
                  </a:lnTo>
                  <a:lnTo>
                    <a:pt x="883" y="34656"/>
                  </a:lnTo>
                  <a:lnTo>
                    <a:pt x="1119" y="33599"/>
                  </a:lnTo>
                  <a:lnTo>
                    <a:pt x="1368" y="32554"/>
                  </a:lnTo>
                  <a:lnTo>
                    <a:pt x="1654" y="31522"/>
                  </a:lnTo>
                  <a:lnTo>
                    <a:pt x="1952" y="30490"/>
                  </a:lnTo>
                  <a:lnTo>
                    <a:pt x="2288" y="29483"/>
                  </a:lnTo>
                  <a:lnTo>
                    <a:pt x="2636" y="28476"/>
                  </a:lnTo>
                  <a:lnTo>
                    <a:pt x="3009" y="27481"/>
                  </a:lnTo>
                  <a:lnTo>
                    <a:pt x="3420" y="26499"/>
                  </a:lnTo>
                  <a:lnTo>
                    <a:pt x="3842" y="25541"/>
                  </a:lnTo>
                  <a:lnTo>
                    <a:pt x="4278" y="24584"/>
                  </a:lnTo>
                  <a:lnTo>
                    <a:pt x="4750" y="23639"/>
                  </a:lnTo>
                  <a:lnTo>
                    <a:pt x="5235" y="22706"/>
                  </a:lnTo>
                  <a:lnTo>
                    <a:pt x="5757" y="21798"/>
                  </a:lnTo>
                  <a:lnTo>
                    <a:pt x="6292" y="20891"/>
                  </a:lnTo>
                  <a:lnTo>
                    <a:pt x="6839" y="20008"/>
                  </a:lnTo>
                  <a:lnTo>
                    <a:pt x="7411" y="19137"/>
                  </a:lnTo>
                  <a:lnTo>
                    <a:pt x="8008" y="18279"/>
                  </a:lnTo>
                  <a:lnTo>
                    <a:pt x="8630" y="17434"/>
                  </a:lnTo>
                  <a:lnTo>
                    <a:pt x="9264" y="16601"/>
                  </a:lnTo>
                  <a:lnTo>
                    <a:pt x="9910" y="15792"/>
                  </a:lnTo>
                  <a:lnTo>
                    <a:pt x="10582" y="14997"/>
                  </a:lnTo>
                  <a:lnTo>
                    <a:pt x="11278" y="14213"/>
                  </a:lnTo>
                  <a:lnTo>
                    <a:pt x="11987" y="13455"/>
                  </a:lnTo>
                  <a:lnTo>
                    <a:pt x="12708" y="12709"/>
                  </a:lnTo>
                  <a:lnTo>
                    <a:pt x="13454" y="11987"/>
                  </a:lnTo>
                  <a:lnTo>
                    <a:pt x="14225" y="11266"/>
                  </a:lnTo>
                  <a:lnTo>
                    <a:pt x="14996" y="10582"/>
                  </a:lnTo>
                  <a:lnTo>
                    <a:pt x="15792" y="9911"/>
                  </a:lnTo>
                  <a:lnTo>
                    <a:pt x="16613" y="9252"/>
                  </a:lnTo>
                  <a:lnTo>
                    <a:pt x="17433" y="8618"/>
                  </a:lnTo>
                  <a:lnTo>
                    <a:pt x="18279" y="8008"/>
                  </a:lnTo>
                  <a:lnTo>
                    <a:pt x="19137" y="7411"/>
                  </a:lnTo>
                  <a:lnTo>
                    <a:pt x="20007" y="6839"/>
                  </a:lnTo>
                  <a:lnTo>
                    <a:pt x="20903" y="6280"/>
                  </a:lnTo>
                  <a:lnTo>
                    <a:pt x="21798" y="5745"/>
                  </a:lnTo>
                  <a:lnTo>
                    <a:pt x="22718" y="5235"/>
                  </a:lnTo>
                  <a:lnTo>
                    <a:pt x="23651" y="4750"/>
                  </a:lnTo>
                  <a:lnTo>
                    <a:pt x="24583" y="4278"/>
                  </a:lnTo>
                  <a:lnTo>
                    <a:pt x="25541" y="3830"/>
                  </a:lnTo>
                  <a:lnTo>
                    <a:pt x="26511" y="3407"/>
                  </a:lnTo>
                  <a:lnTo>
                    <a:pt x="27493" y="3010"/>
                  </a:lnTo>
                  <a:lnTo>
                    <a:pt x="28476" y="2637"/>
                  </a:lnTo>
                  <a:lnTo>
                    <a:pt x="29483" y="2276"/>
                  </a:lnTo>
                  <a:lnTo>
                    <a:pt x="30502" y="1953"/>
                  </a:lnTo>
                  <a:lnTo>
                    <a:pt x="31522" y="1642"/>
                  </a:lnTo>
                  <a:lnTo>
                    <a:pt x="32554" y="1368"/>
                  </a:lnTo>
                  <a:lnTo>
                    <a:pt x="33599" y="1107"/>
                  </a:lnTo>
                  <a:lnTo>
                    <a:pt x="34656" y="883"/>
                  </a:lnTo>
                  <a:lnTo>
                    <a:pt x="35725" y="672"/>
                  </a:lnTo>
                  <a:lnTo>
                    <a:pt x="36794" y="498"/>
                  </a:lnTo>
                  <a:lnTo>
                    <a:pt x="37876" y="349"/>
                  </a:lnTo>
                  <a:lnTo>
                    <a:pt x="38970" y="224"/>
                  </a:lnTo>
                  <a:lnTo>
                    <a:pt x="40065" y="125"/>
                  </a:lnTo>
                  <a:lnTo>
                    <a:pt x="41171" y="50"/>
                  </a:lnTo>
                  <a:lnTo>
                    <a:pt x="42278" y="13"/>
                  </a:lnTo>
                  <a:lnTo>
                    <a:pt x="43397" y="0"/>
                  </a:lnTo>
                  <a:lnTo>
                    <a:pt x="43397" y="0"/>
                  </a:lnTo>
                  <a:lnTo>
                    <a:pt x="44529" y="13"/>
                  </a:lnTo>
                  <a:lnTo>
                    <a:pt x="45635" y="50"/>
                  </a:lnTo>
                  <a:lnTo>
                    <a:pt x="46742" y="125"/>
                  </a:lnTo>
                  <a:lnTo>
                    <a:pt x="47836" y="224"/>
                  </a:lnTo>
                  <a:lnTo>
                    <a:pt x="48931" y="349"/>
                  </a:lnTo>
                  <a:lnTo>
                    <a:pt x="50012" y="498"/>
                  </a:lnTo>
                  <a:lnTo>
                    <a:pt x="51082" y="672"/>
                  </a:lnTo>
                  <a:lnTo>
                    <a:pt x="52151" y="883"/>
                  </a:lnTo>
                  <a:lnTo>
                    <a:pt x="53208" y="1107"/>
                  </a:lnTo>
                  <a:lnTo>
                    <a:pt x="54253" y="1368"/>
                  </a:lnTo>
                  <a:lnTo>
                    <a:pt x="55285" y="1642"/>
                  </a:lnTo>
                  <a:lnTo>
                    <a:pt x="56304" y="1953"/>
                  </a:lnTo>
                  <a:lnTo>
                    <a:pt x="57324" y="2276"/>
                  </a:lnTo>
                  <a:lnTo>
                    <a:pt x="58331" y="2637"/>
                  </a:lnTo>
                  <a:lnTo>
                    <a:pt x="59314" y="3010"/>
                  </a:lnTo>
                  <a:lnTo>
                    <a:pt x="60296" y="3407"/>
                  </a:lnTo>
                  <a:lnTo>
                    <a:pt x="61266" y="3830"/>
                  </a:lnTo>
                  <a:lnTo>
                    <a:pt x="62223" y="4278"/>
                  </a:lnTo>
                  <a:lnTo>
                    <a:pt x="63156" y="4750"/>
                  </a:lnTo>
                  <a:lnTo>
                    <a:pt x="64089" y="5235"/>
                  </a:lnTo>
                  <a:lnTo>
                    <a:pt x="65009" y="5745"/>
                  </a:lnTo>
                  <a:lnTo>
                    <a:pt x="65904" y="6280"/>
                  </a:lnTo>
                  <a:lnTo>
                    <a:pt x="66799" y="6839"/>
                  </a:lnTo>
                  <a:lnTo>
                    <a:pt x="67670" y="7411"/>
                  </a:lnTo>
                  <a:lnTo>
                    <a:pt x="68528" y="8008"/>
                  </a:lnTo>
                  <a:lnTo>
                    <a:pt x="69373" y="8618"/>
                  </a:lnTo>
                  <a:lnTo>
                    <a:pt x="70194" y="9252"/>
                  </a:lnTo>
                  <a:lnTo>
                    <a:pt x="71015" y="9911"/>
                  </a:lnTo>
                  <a:lnTo>
                    <a:pt x="71811" y="10582"/>
                  </a:lnTo>
                  <a:lnTo>
                    <a:pt x="72581" y="11266"/>
                  </a:lnTo>
                  <a:lnTo>
                    <a:pt x="73340" y="11987"/>
                  </a:lnTo>
                  <a:lnTo>
                    <a:pt x="74086" y="12709"/>
                  </a:lnTo>
                  <a:lnTo>
                    <a:pt x="74820" y="13455"/>
                  </a:lnTo>
                  <a:lnTo>
                    <a:pt x="75529" y="14213"/>
                  </a:lnTo>
                  <a:lnTo>
                    <a:pt x="76225" y="14997"/>
                  </a:lnTo>
                  <a:lnTo>
                    <a:pt x="76896" y="15792"/>
                  </a:lnTo>
                  <a:lnTo>
                    <a:pt x="77543" y="16601"/>
                  </a:lnTo>
                  <a:lnTo>
                    <a:pt x="78177" y="17434"/>
                  </a:lnTo>
                  <a:lnTo>
                    <a:pt x="78799" y="18279"/>
                  </a:lnTo>
                  <a:lnTo>
                    <a:pt x="79396" y="19137"/>
                  </a:lnTo>
                  <a:lnTo>
                    <a:pt x="79968" y="20008"/>
                  </a:lnTo>
                  <a:lnTo>
                    <a:pt x="80515" y="20891"/>
                  </a:lnTo>
                  <a:lnTo>
                    <a:pt x="81050" y="21798"/>
                  </a:lnTo>
                  <a:lnTo>
                    <a:pt x="81559" y="22706"/>
                  </a:lnTo>
                  <a:lnTo>
                    <a:pt x="82057" y="23639"/>
                  </a:lnTo>
                  <a:lnTo>
                    <a:pt x="82517" y="24584"/>
                  </a:lnTo>
                  <a:lnTo>
                    <a:pt x="82964" y="25541"/>
                  </a:lnTo>
                  <a:lnTo>
                    <a:pt x="83387" y="26499"/>
                  </a:lnTo>
                  <a:lnTo>
                    <a:pt x="83798" y="27481"/>
                  </a:lnTo>
                  <a:lnTo>
                    <a:pt x="84171" y="28476"/>
                  </a:lnTo>
                  <a:lnTo>
                    <a:pt x="84519" y="29483"/>
                  </a:lnTo>
                  <a:lnTo>
                    <a:pt x="84855" y="30490"/>
                  </a:lnTo>
                  <a:lnTo>
                    <a:pt x="85153" y="31522"/>
                  </a:lnTo>
                  <a:lnTo>
                    <a:pt x="85439" y="32554"/>
                  </a:lnTo>
                  <a:lnTo>
                    <a:pt x="85688" y="33599"/>
                  </a:lnTo>
                  <a:lnTo>
                    <a:pt x="85924" y="34656"/>
                  </a:lnTo>
                  <a:lnTo>
                    <a:pt x="86123" y="35713"/>
                  </a:lnTo>
                  <a:lnTo>
                    <a:pt x="86297" y="36782"/>
                  </a:lnTo>
                  <a:lnTo>
                    <a:pt x="86459" y="37864"/>
                  </a:lnTo>
                  <a:lnTo>
                    <a:pt x="86583" y="38958"/>
                  </a:lnTo>
                  <a:lnTo>
                    <a:pt x="86670" y="40053"/>
                  </a:lnTo>
                  <a:lnTo>
                    <a:pt x="86745" y="41159"/>
                  </a:lnTo>
                  <a:lnTo>
                    <a:pt x="86794" y="42278"/>
                  </a:lnTo>
                  <a:lnTo>
                    <a:pt x="86807" y="4339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4659944" y="2851446"/>
              <a:ext cx="869786" cy="869786"/>
            </a:xfrm>
            <a:custGeom>
              <a:rect b="b" l="l" r="r" t="t"/>
              <a:pathLst>
                <a:path extrusionOk="0" h="67360" w="67360">
                  <a:moveTo>
                    <a:pt x="33674" y="0"/>
                  </a:moveTo>
                  <a:lnTo>
                    <a:pt x="32816" y="13"/>
                  </a:lnTo>
                  <a:lnTo>
                    <a:pt x="31946" y="38"/>
                  </a:lnTo>
                  <a:lnTo>
                    <a:pt x="31088" y="100"/>
                  </a:lnTo>
                  <a:lnTo>
                    <a:pt x="30242" y="174"/>
                  </a:lnTo>
                  <a:lnTo>
                    <a:pt x="29397" y="274"/>
                  </a:lnTo>
                  <a:lnTo>
                    <a:pt x="28551" y="386"/>
                  </a:lnTo>
                  <a:lnTo>
                    <a:pt x="27718" y="523"/>
                  </a:lnTo>
                  <a:lnTo>
                    <a:pt x="26897" y="684"/>
                  </a:lnTo>
                  <a:lnTo>
                    <a:pt x="26077" y="858"/>
                  </a:lnTo>
                  <a:lnTo>
                    <a:pt x="25268" y="1057"/>
                  </a:lnTo>
                  <a:lnTo>
                    <a:pt x="24460" y="1281"/>
                  </a:lnTo>
                  <a:lnTo>
                    <a:pt x="23664" y="1517"/>
                  </a:lnTo>
                  <a:lnTo>
                    <a:pt x="22881" y="1766"/>
                  </a:lnTo>
                  <a:lnTo>
                    <a:pt x="22097" y="2040"/>
                  </a:lnTo>
                  <a:lnTo>
                    <a:pt x="21327" y="2338"/>
                  </a:lnTo>
                  <a:lnTo>
                    <a:pt x="20568" y="2649"/>
                  </a:lnTo>
                  <a:lnTo>
                    <a:pt x="19822" y="2972"/>
                  </a:lnTo>
                  <a:lnTo>
                    <a:pt x="19076" y="3320"/>
                  </a:lnTo>
                  <a:lnTo>
                    <a:pt x="18355" y="3681"/>
                  </a:lnTo>
                  <a:lnTo>
                    <a:pt x="17633" y="4066"/>
                  </a:lnTo>
                  <a:lnTo>
                    <a:pt x="16912" y="4464"/>
                  </a:lnTo>
                  <a:lnTo>
                    <a:pt x="16216" y="4875"/>
                  </a:lnTo>
                  <a:lnTo>
                    <a:pt x="15532" y="5297"/>
                  </a:lnTo>
                  <a:lnTo>
                    <a:pt x="14848" y="5745"/>
                  </a:lnTo>
                  <a:lnTo>
                    <a:pt x="14189" y="6205"/>
                  </a:lnTo>
                  <a:lnTo>
                    <a:pt x="13530" y="6690"/>
                  </a:lnTo>
                  <a:lnTo>
                    <a:pt x="12896" y="7175"/>
                  </a:lnTo>
                  <a:lnTo>
                    <a:pt x="12262" y="7685"/>
                  </a:lnTo>
                  <a:lnTo>
                    <a:pt x="11640" y="8207"/>
                  </a:lnTo>
                  <a:lnTo>
                    <a:pt x="11043" y="8742"/>
                  </a:lnTo>
                  <a:lnTo>
                    <a:pt x="10446" y="9301"/>
                  </a:lnTo>
                  <a:lnTo>
                    <a:pt x="9874" y="9861"/>
                  </a:lnTo>
                  <a:lnTo>
                    <a:pt x="9302" y="10433"/>
                  </a:lnTo>
                  <a:lnTo>
                    <a:pt x="8755" y="11030"/>
                  </a:lnTo>
                  <a:lnTo>
                    <a:pt x="8220" y="11639"/>
                  </a:lnTo>
                  <a:lnTo>
                    <a:pt x="7698" y="12249"/>
                  </a:lnTo>
                  <a:lnTo>
                    <a:pt x="7188" y="12883"/>
                  </a:lnTo>
                  <a:lnTo>
                    <a:pt x="6691" y="13529"/>
                  </a:lnTo>
                  <a:lnTo>
                    <a:pt x="6218" y="14176"/>
                  </a:lnTo>
                  <a:lnTo>
                    <a:pt x="5758" y="14847"/>
                  </a:lnTo>
                  <a:lnTo>
                    <a:pt x="5311" y="15519"/>
                  </a:lnTo>
                  <a:lnTo>
                    <a:pt x="4875" y="16215"/>
                  </a:lnTo>
                  <a:lnTo>
                    <a:pt x="4465" y="16912"/>
                  </a:lnTo>
                  <a:lnTo>
                    <a:pt x="4067" y="17620"/>
                  </a:lnTo>
                  <a:lnTo>
                    <a:pt x="3694" y="18342"/>
                  </a:lnTo>
                  <a:lnTo>
                    <a:pt x="3321" y="19075"/>
                  </a:lnTo>
                  <a:lnTo>
                    <a:pt x="2985" y="19809"/>
                  </a:lnTo>
                  <a:lnTo>
                    <a:pt x="2650" y="20567"/>
                  </a:lnTo>
                  <a:lnTo>
                    <a:pt x="2339" y="21326"/>
                  </a:lnTo>
                  <a:lnTo>
                    <a:pt x="2053" y="22097"/>
                  </a:lnTo>
                  <a:lnTo>
                    <a:pt x="1779" y="22868"/>
                  </a:lnTo>
                  <a:lnTo>
                    <a:pt x="1518" y="23664"/>
                  </a:lnTo>
                  <a:lnTo>
                    <a:pt x="1282" y="24459"/>
                  </a:lnTo>
                  <a:lnTo>
                    <a:pt x="1070" y="25255"/>
                  </a:lnTo>
                  <a:lnTo>
                    <a:pt x="871" y="26063"/>
                  </a:lnTo>
                  <a:lnTo>
                    <a:pt x="685" y="26884"/>
                  </a:lnTo>
                  <a:lnTo>
                    <a:pt x="536" y="27717"/>
                  </a:lnTo>
                  <a:lnTo>
                    <a:pt x="399" y="28550"/>
                  </a:lnTo>
                  <a:lnTo>
                    <a:pt x="275" y="29384"/>
                  </a:lnTo>
                  <a:lnTo>
                    <a:pt x="175" y="30229"/>
                  </a:lnTo>
                  <a:lnTo>
                    <a:pt x="100" y="31087"/>
                  </a:lnTo>
                  <a:lnTo>
                    <a:pt x="51" y="31945"/>
                  </a:lnTo>
                  <a:lnTo>
                    <a:pt x="13" y="32803"/>
                  </a:lnTo>
                  <a:lnTo>
                    <a:pt x="1" y="33674"/>
                  </a:lnTo>
                  <a:lnTo>
                    <a:pt x="13" y="34432"/>
                  </a:lnTo>
                  <a:lnTo>
                    <a:pt x="38" y="35191"/>
                  </a:lnTo>
                  <a:lnTo>
                    <a:pt x="76" y="35949"/>
                  </a:lnTo>
                  <a:lnTo>
                    <a:pt x="138" y="36695"/>
                  </a:lnTo>
                  <a:lnTo>
                    <a:pt x="225" y="37503"/>
                  </a:lnTo>
                  <a:lnTo>
                    <a:pt x="324" y="38299"/>
                  </a:lnTo>
                  <a:lnTo>
                    <a:pt x="436" y="39083"/>
                  </a:lnTo>
                  <a:lnTo>
                    <a:pt x="573" y="39866"/>
                  </a:lnTo>
                  <a:lnTo>
                    <a:pt x="735" y="40649"/>
                  </a:lnTo>
                  <a:lnTo>
                    <a:pt x="896" y="41420"/>
                  </a:lnTo>
                  <a:lnTo>
                    <a:pt x="1095" y="42191"/>
                  </a:lnTo>
                  <a:lnTo>
                    <a:pt x="1294" y="42950"/>
                  </a:lnTo>
                  <a:lnTo>
                    <a:pt x="1518" y="43696"/>
                  </a:lnTo>
                  <a:lnTo>
                    <a:pt x="1767" y="44442"/>
                  </a:lnTo>
                  <a:lnTo>
                    <a:pt x="2028" y="45176"/>
                  </a:lnTo>
                  <a:lnTo>
                    <a:pt x="2301" y="45909"/>
                  </a:lnTo>
                  <a:lnTo>
                    <a:pt x="2587" y="46631"/>
                  </a:lnTo>
                  <a:lnTo>
                    <a:pt x="2898" y="47339"/>
                  </a:lnTo>
                  <a:lnTo>
                    <a:pt x="3222" y="48048"/>
                  </a:lnTo>
                  <a:lnTo>
                    <a:pt x="3557" y="48732"/>
                  </a:lnTo>
                  <a:lnTo>
                    <a:pt x="3905" y="49428"/>
                  </a:lnTo>
                  <a:lnTo>
                    <a:pt x="4278" y="50100"/>
                  </a:lnTo>
                  <a:lnTo>
                    <a:pt x="4664" y="50771"/>
                  </a:lnTo>
                  <a:lnTo>
                    <a:pt x="5062" y="51418"/>
                  </a:lnTo>
                  <a:lnTo>
                    <a:pt x="5472" y="52064"/>
                  </a:lnTo>
                  <a:lnTo>
                    <a:pt x="5895" y="52711"/>
                  </a:lnTo>
                  <a:lnTo>
                    <a:pt x="6330" y="53333"/>
                  </a:lnTo>
                  <a:lnTo>
                    <a:pt x="6790" y="53955"/>
                  </a:lnTo>
                  <a:lnTo>
                    <a:pt x="7263" y="54551"/>
                  </a:lnTo>
                  <a:lnTo>
                    <a:pt x="7735" y="55148"/>
                  </a:lnTo>
                  <a:lnTo>
                    <a:pt x="8233" y="55733"/>
                  </a:lnTo>
                  <a:lnTo>
                    <a:pt x="8743" y="56305"/>
                  </a:lnTo>
                  <a:lnTo>
                    <a:pt x="9265" y="56864"/>
                  </a:lnTo>
                  <a:lnTo>
                    <a:pt x="9787" y="57411"/>
                  </a:lnTo>
                  <a:lnTo>
                    <a:pt x="10334" y="57946"/>
                  </a:lnTo>
                  <a:lnTo>
                    <a:pt x="10894" y="58468"/>
                  </a:lnTo>
                  <a:lnTo>
                    <a:pt x="11466" y="58978"/>
                  </a:lnTo>
                  <a:lnTo>
                    <a:pt x="12038" y="59476"/>
                  </a:lnTo>
                  <a:lnTo>
                    <a:pt x="12635" y="59961"/>
                  </a:lnTo>
                  <a:lnTo>
                    <a:pt x="13231" y="60433"/>
                  </a:lnTo>
                  <a:lnTo>
                    <a:pt x="13841" y="60893"/>
                  </a:lnTo>
                  <a:lnTo>
                    <a:pt x="14475" y="61341"/>
                  </a:lnTo>
                  <a:lnTo>
                    <a:pt x="15109" y="61764"/>
                  </a:lnTo>
                  <a:lnTo>
                    <a:pt x="15743" y="62186"/>
                  </a:lnTo>
                  <a:lnTo>
                    <a:pt x="16402" y="62584"/>
                  </a:lnTo>
                  <a:lnTo>
                    <a:pt x="17061" y="62970"/>
                  </a:lnTo>
                  <a:lnTo>
                    <a:pt x="17733" y="63343"/>
                  </a:lnTo>
                  <a:lnTo>
                    <a:pt x="18417" y="63703"/>
                  </a:lnTo>
                  <a:lnTo>
                    <a:pt x="19113" y="64052"/>
                  </a:lnTo>
                  <a:lnTo>
                    <a:pt x="19809" y="64375"/>
                  </a:lnTo>
                  <a:lnTo>
                    <a:pt x="20518" y="64686"/>
                  </a:lnTo>
                  <a:lnTo>
                    <a:pt x="21239" y="64984"/>
                  </a:lnTo>
                  <a:lnTo>
                    <a:pt x="21961" y="65258"/>
                  </a:lnTo>
                  <a:lnTo>
                    <a:pt x="22694" y="65519"/>
                  </a:lnTo>
                  <a:lnTo>
                    <a:pt x="23440" y="65768"/>
                  </a:lnTo>
                  <a:lnTo>
                    <a:pt x="24186" y="66004"/>
                  </a:lnTo>
                  <a:lnTo>
                    <a:pt x="24945" y="66215"/>
                  </a:lnTo>
                  <a:lnTo>
                    <a:pt x="25704" y="66402"/>
                  </a:lnTo>
                  <a:lnTo>
                    <a:pt x="26474" y="66588"/>
                  </a:lnTo>
                  <a:lnTo>
                    <a:pt x="27258" y="66737"/>
                  </a:lnTo>
                  <a:lnTo>
                    <a:pt x="28041" y="66887"/>
                  </a:lnTo>
                  <a:lnTo>
                    <a:pt x="28825" y="67011"/>
                  </a:lnTo>
                  <a:lnTo>
                    <a:pt x="29620" y="67111"/>
                  </a:lnTo>
                  <a:lnTo>
                    <a:pt x="30429" y="67198"/>
                  </a:lnTo>
                  <a:lnTo>
                    <a:pt x="31225" y="67272"/>
                  </a:lnTo>
                  <a:lnTo>
                    <a:pt x="32045" y="67322"/>
                  </a:lnTo>
                  <a:lnTo>
                    <a:pt x="32853" y="67347"/>
                  </a:lnTo>
                  <a:lnTo>
                    <a:pt x="33674" y="67359"/>
                  </a:lnTo>
                  <a:lnTo>
                    <a:pt x="34507" y="67347"/>
                  </a:lnTo>
                  <a:lnTo>
                    <a:pt x="35316" y="67322"/>
                  </a:lnTo>
                  <a:lnTo>
                    <a:pt x="36136" y="67272"/>
                  </a:lnTo>
                  <a:lnTo>
                    <a:pt x="36932" y="67198"/>
                  </a:lnTo>
                  <a:lnTo>
                    <a:pt x="37740" y="67111"/>
                  </a:lnTo>
                  <a:lnTo>
                    <a:pt x="38536" y="67011"/>
                  </a:lnTo>
                  <a:lnTo>
                    <a:pt x="39320" y="66887"/>
                  </a:lnTo>
                  <a:lnTo>
                    <a:pt x="40103" y="66737"/>
                  </a:lnTo>
                  <a:lnTo>
                    <a:pt x="40886" y="66588"/>
                  </a:lnTo>
                  <a:lnTo>
                    <a:pt x="41657" y="66402"/>
                  </a:lnTo>
                  <a:lnTo>
                    <a:pt x="42416" y="66215"/>
                  </a:lnTo>
                  <a:lnTo>
                    <a:pt x="43174" y="66004"/>
                  </a:lnTo>
                  <a:lnTo>
                    <a:pt x="43920" y="65768"/>
                  </a:lnTo>
                  <a:lnTo>
                    <a:pt x="44666" y="65519"/>
                  </a:lnTo>
                  <a:lnTo>
                    <a:pt x="45400" y="65258"/>
                  </a:lnTo>
                  <a:lnTo>
                    <a:pt x="46121" y="64984"/>
                  </a:lnTo>
                  <a:lnTo>
                    <a:pt x="46843" y="64686"/>
                  </a:lnTo>
                  <a:lnTo>
                    <a:pt x="47551" y="64375"/>
                  </a:lnTo>
                  <a:lnTo>
                    <a:pt x="48248" y="64052"/>
                  </a:lnTo>
                  <a:lnTo>
                    <a:pt x="48944" y="63703"/>
                  </a:lnTo>
                  <a:lnTo>
                    <a:pt x="49628" y="63343"/>
                  </a:lnTo>
                  <a:lnTo>
                    <a:pt x="50299" y="62970"/>
                  </a:lnTo>
                  <a:lnTo>
                    <a:pt x="50958" y="62584"/>
                  </a:lnTo>
                  <a:lnTo>
                    <a:pt x="51617" y="62186"/>
                  </a:lnTo>
                  <a:lnTo>
                    <a:pt x="52252" y="61764"/>
                  </a:lnTo>
                  <a:lnTo>
                    <a:pt x="52886" y="61341"/>
                  </a:lnTo>
                  <a:lnTo>
                    <a:pt x="53520" y="60893"/>
                  </a:lnTo>
                  <a:lnTo>
                    <a:pt x="54129" y="60433"/>
                  </a:lnTo>
                  <a:lnTo>
                    <a:pt x="54726" y="59961"/>
                  </a:lnTo>
                  <a:lnTo>
                    <a:pt x="55323" y="59476"/>
                  </a:lnTo>
                  <a:lnTo>
                    <a:pt x="55895" y="58978"/>
                  </a:lnTo>
                  <a:lnTo>
                    <a:pt x="56467" y="58468"/>
                  </a:lnTo>
                  <a:lnTo>
                    <a:pt x="57027" y="57946"/>
                  </a:lnTo>
                  <a:lnTo>
                    <a:pt x="57574" y="57411"/>
                  </a:lnTo>
                  <a:lnTo>
                    <a:pt x="58096" y="56864"/>
                  </a:lnTo>
                  <a:lnTo>
                    <a:pt x="58618" y="56305"/>
                  </a:lnTo>
                  <a:lnTo>
                    <a:pt x="59128" y="55733"/>
                  </a:lnTo>
                  <a:lnTo>
                    <a:pt x="59625" y="55148"/>
                  </a:lnTo>
                  <a:lnTo>
                    <a:pt x="60098" y="54551"/>
                  </a:lnTo>
                  <a:lnTo>
                    <a:pt x="60570" y="53955"/>
                  </a:lnTo>
                  <a:lnTo>
                    <a:pt x="61031" y="53333"/>
                  </a:lnTo>
                  <a:lnTo>
                    <a:pt x="61466" y="52711"/>
                  </a:lnTo>
                  <a:lnTo>
                    <a:pt x="61889" y="52064"/>
                  </a:lnTo>
                  <a:lnTo>
                    <a:pt x="62299" y="51418"/>
                  </a:lnTo>
                  <a:lnTo>
                    <a:pt x="62697" y="50771"/>
                  </a:lnTo>
                  <a:lnTo>
                    <a:pt x="63082" y="50100"/>
                  </a:lnTo>
                  <a:lnTo>
                    <a:pt x="63455" y="49428"/>
                  </a:lnTo>
                  <a:lnTo>
                    <a:pt x="63804" y="48732"/>
                  </a:lnTo>
                  <a:lnTo>
                    <a:pt x="64139" y="48048"/>
                  </a:lnTo>
                  <a:lnTo>
                    <a:pt x="64463" y="47339"/>
                  </a:lnTo>
                  <a:lnTo>
                    <a:pt x="64773" y="46631"/>
                  </a:lnTo>
                  <a:lnTo>
                    <a:pt x="65059" y="45909"/>
                  </a:lnTo>
                  <a:lnTo>
                    <a:pt x="65333" y="45176"/>
                  </a:lnTo>
                  <a:lnTo>
                    <a:pt x="65594" y="44442"/>
                  </a:lnTo>
                  <a:lnTo>
                    <a:pt x="65843" y="43696"/>
                  </a:lnTo>
                  <a:lnTo>
                    <a:pt x="66067" y="42950"/>
                  </a:lnTo>
                  <a:lnTo>
                    <a:pt x="66266" y="42191"/>
                  </a:lnTo>
                  <a:lnTo>
                    <a:pt x="66452" y="41420"/>
                  </a:lnTo>
                  <a:lnTo>
                    <a:pt x="66626" y="40649"/>
                  </a:lnTo>
                  <a:lnTo>
                    <a:pt x="66788" y="39866"/>
                  </a:lnTo>
                  <a:lnTo>
                    <a:pt x="66925" y="39083"/>
                  </a:lnTo>
                  <a:lnTo>
                    <a:pt x="67037" y="38299"/>
                  </a:lnTo>
                  <a:lnTo>
                    <a:pt x="67136" y="37503"/>
                  </a:lnTo>
                  <a:lnTo>
                    <a:pt x="67223" y="36695"/>
                  </a:lnTo>
                  <a:lnTo>
                    <a:pt x="67285" y="35949"/>
                  </a:lnTo>
                  <a:lnTo>
                    <a:pt x="67323" y="35191"/>
                  </a:lnTo>
                  <a:lnTo>
                    <a:pt x="67347" y="34432"/>
                  </a:lnTo>
                  <a:lnTo>
                    <a:pt x="67360" y="33674"/>
                  </a:lnTo>
                  <a:lnTo>
                    <a:pt x="67347" y="32803"/>
                  </a:lnTo>
                  <a:lnTo>
                    <a:pt x="67310" y="31945"/>
                  </a:lnTo>
                  <a:lnTo>
                    <a:pt x="67260" y="31087"/>
                  </a:lnTo>
                  <a:lnTo>
                    <a:pt x="67186" y="30229"/>
                  </a:lnTo>
                  <a:lnTo>
                    <a:pt x="67086" y="29384"/>
                  </a:lnTo>
                  <a:lnTo>
                    <a:pt x="66962" y="28550"/>
                  </a:lnTo>
                  <a:lnTo>
                    <a:pt x="66825" y="27717"/>
                  </a:lnTo>
                  <a:lnTo>
                    <a:pt x="66676" y="26884"/>
                  </a:lnTo>
                  <a:lnTo>
                    <a:pt x="66489" y="26063"/>
                  </a:lnTo>
                  <a:lnTo>
                    <a:pt x="66290" y="25255"/>
                  </a:lnTo>
                  <a:lnTo>
                    <a:pt x="66079" y="24459"/>
                  </a:lnTo>
                  <a:lnTo>
                    <a:pt x="65843" y="23664"/>
                  </a:lnTo>
                  <a:lnTo>
                    <a:pt x="65582" y="22868"/>
                  </a:lnTo>
                  <a:lnTo>
                    <a:pt x="65308" y="22097"/>
                  </a:lnTo>
                  <a:lnTo>
                    <a:pt x="65022" y="21326"/>
                  </a:lnTo>
                  <a:lnTo>
                    <a:pt x="64711" y="20567"/>
                  </a:lnTo>
                  <a:lnTo>
                    <a:pt x="64376" y="19809"/>
                  </a:lnTo>
                  <a:lnTo>
                    <a:pt x="64040" y="19075"/>
                  </a:lnTo>
                  <a:lnTo>
                    <a:pt x="63667" y="18342"/>
                  </a:lnTo>
                  <a:lnTo>
                    <a:pt x="63294" y="17620"/>
                  </a:lnTo>
                  <a:lnTo>
                    <a:pt x="62896" y="16912"/>
                  </a:lnTo>
                  <a:lnTo>
                    <a:pt x="62485" y="16215"/>
                  </a:lnTo>
                  <a:lnTo>
                    <a:pt x="62050" y="15519"/>
                  </a:lnTo>
                  <a:lnTo>
                    <a:pt x="61603" y="14847"/>
                  </a:lnTo>
                  <a:lnTo>
                    <a:pt x="61142" y="14176"/>
                  </a:lnTo>
                  <a:lnTo>
                    <a:pt x="60670" y="13529"/>
                  </a:lnTo>
                  <a:lnTo>
                    <a:pt x="60173" y="12883"/>
                  </a:lnTo>
                  <a:lnTo>
                    <a:pt x="59663" y="12249"/>
                  </a:lnTo>
                  <a:lnTo>
                    <a:pt x="59140" y="11639"/>
                  </a:lnTo>
                  <a:lnTo>
                    <a:pt x="58606" y="11030"/>
                  </a:lnTo>
                  <a:lnTo>
                    <a:pt x="58059" y="10433"/>
                  </a:lnTo>
                  <a:lnTo>
                    <a:pt x="57487" y="9861"/>
                  </a:lnTo>
                  <a:lnTo>
                    <a:pt x="56915" y="9301"/>
                  </a:lnTo>
                  <a:lnTo>
                    <a:pt x="56318" y="8742"/>
                  </a:lnTo>
                  <a:lnTo>
                    <a:pt x="55721" y="8207"/>
                  </a:lnTo>
                  <a:lnTo>
                    <a:pt x="55099" y="7685"/>
                  </a:lnTo>
                  <a:lnTo>
                    <a:pt x="54465" y="7175"/>
                  </a:lnTo>
                  <a:lnTo>
                    <a:pt x="53831" y="6690"/>
                  </a:lnTo>
                  <a:lnTo>
                    <a:pt x="53172" y="6205"/>
                  </a:lnTo>
                  <a:lnTo>
                    <a:pt x="52513" y="5745"/>
                  </a:lnTo>
                  <a:lnTo>
                    <a:pt x="51829" y="5297"/>
                  </a:lnTo>
                  <a:lnTo>
                    <a:pt x="51145" y="4875"/>
                  </a:lnTo>
                  <a:lnTo>
                    <a:pt x="50436" y="4464"/>
                  </a:lnTo>
                  <a:lnTo>
                    <a:pt x="49727" y="4066"/>
                  </a:lnTo>
                  <a:lnTo>
                    <a:pt x="49006" y="3681"/>
                  </a:lnTo>
                  <a:lnTo>
                    <a:pt x="48285" y="3320"/>
                  </a:lnTo>
                  <a:lnTo>
                    <a:pt x="47539" y="2972"/>
                  </a:lnTo>
                  <a:lnTo>
                    <a:pt x="46793" y="2649"/>
                  </a:lnTo>
                  <a:lnTo>
                    <a:pt x="46034" y="2338"/>
                  </a:lnTo>
                  <a:lnTo>
                    <a:pt x="45263" y="2040"/>
                  </a:lnTo>
                  <a:lnTo>
                    <a:pt x="44480" y="1766"/>
                  </a:lnTo>
                  <a:lnTo>
                    <a:pt x="43697" y="1517"/>
                  </a:lnTo>
                  <a:lnTo>
                    <a:pt x="42901" y="1281"/>
                  </a:lnTo>
                  <a:lnTo>
                    <a:pt x="42092" y="1057"/>
                  </a:lnTo>
                  <a:lnTo>
                    <a:pt x="41284" y="858"/>
                  </a:lnTo>
                  <a:lnTo>
                    <a:pt x="40464" y="684"/>
                  </a:lnTo>
                  <a:lnTo>
                    <a:pt x="39643" y="523"/>
                  </a:lnTo>
                  <a:lnTo>
                    <a:pt x="38810" y="386"/>
                  </a:lnTo>
                  <a:lnTo>
                    <a:pt x="37964" y="274"/>
                  </a:lnTo>
                  <a:lnTo>
                    <a:pt x="37119" y="174"/>
                  </a:lnTo>
                  <a:lnTo>
                    <a:pt x="36273" y="100"/>
                  </a:lnTo>
                  <a:lnTo>
                    <a:pt x="35415" y="38"/>
                  </a:lnTo>
                  <a:lnTo>
                    <a:pt x="34545" y="13"/>
                  </a:lnTo>
                  <a:lnTo>
                    <a:pt x="33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4659944" y="2851446"/>
              <a:ext cx="869786" cy="869786"/>
            </a:xfrm>
            <a:custGeom>
              <a:rect b="b" l="l" r="r" t="t"/>
              <a:pathLst>
                <a:path extrusionOk="0" fill="none" h="67360" w="67360">
                  <a:moveTo>
                    <a:pt x="67360" y="33674"/>
                  </a:moveTo>
                  <a:lnTo>
                    <a:pt x="67360" y="33674"/>
                  </a:lnTo>
                  <a:lnTo>
                    <a:pt x="67347" y="34432"/>
                  </a:lnTo>
                  <a:lnTo>
                    <a:pt x="67323" y="35191"/>
                  </a:lnTo>
                  <a:lnTo>
                    <a:pt x="67285" y="35949"/>
                  </a:lnTo>
                  <a:lnTo>
                    <a:pt x="67223" y="36695"/>
                  </a:lnTo>
                  <a:lnTo>
                    <a:pt x="67223" y="36695"/>
                  </a:lnTo>
                  <a:lnTo>
                    <a:pt x="67136" y="37503"/>
                  </a:lnTo>
                  <a:lnTo>
                    <a:pt x="67037" y="38299"/>
                  </a:lnTo>
                  <a:lnTo>
                    <a:pt x="66925" y="39083"/>
                  </a:lnTo>
                  <a:lnTo>
                    <a:pt x="66788" y="39866"/>
                  </a:lnTo>
                  <a:lnTo>
                    <a:pt x="66626" y="40649"/>
                  </a:lnTo>
                  <a:lnTo>
                    <a:pt x="66452" y="41420"/>
                  </a:lnTo>
                  <a:lnTo>
                    <a:pt x="66266" y="42191"/>
                  </a:lnTo>
                  <a:lnTo>
                    <a:pt x="66067" y="42950"/>
                  </a:lnTo>
                  <a:lnTo>
                    <a:pt x="65843" y="43696"/>
                  </a:lnTo>
                  <a:lnTo>
                    <a:pt x="65594" y="44442"/>
                  </a:lnTo>
                  <a:lnTo>
                    <a:pt x="65333" y="45176"/>
                  </a:lnTo>
                  <a:lnTo>
                    <a:pt x="65059" y="45909"/>
                  </a:lnTo>
                  <a:lnTo>
                    <a:pt x="64773" y="46631"/>
                  </a:lnTo>
                  <a:lnTo>
                    <a:pt x="64463" y="47339"/>
                  </a:lnTo>
                  <a:lnTo>
                    <a:pt x="64139" y="48048"/>
                  </a:lnTo>
                  <a:lnTo>
                    <a:pt x="63804" y="48732"/>
                  </a:lnTo>
                  <a:lnTo>
                    <a:pt x="63455" y="49428"/>
                  </a:lnTo>
                  <a:lnTo>
                    <a:pt x="63082" y="50100"/>
                  </a:lnTo>
                  <a:lnTo>
                    <a:pt x="62697" y="50771"/>
                  </a:lnTo>
                  <a:lnTo>
                    <a:pt x="62299" y="51418"/>
                  </a:lnTo>
                  <a:lnTo>
                    <a:pt x="61889" y="52064"/>
                  </a:lnTo>
                  <a:lnTo>
                    <a:pt x="61466" y="52711"/>
                  </a:lnTo>
                  <a:lnTo>
                    <a:pt x="61031" y="53333"/>
                  </a:lnTo>
                  <a:lnTo>
                    <a:pt x="60570" y="53955"/>
                  </a:lnTo>
                  <a:lnTo>
                    <a:pt x="60098" y="54551"/>
                  </a:lnTo>
                  <a:lnTo>
                    <a:pt x="59625" y="55148"/>
                  </a:lnTo>
                  <a:lnTo>
                    <a:pt x="59128" y="55733"/>
                  </a:lnTo>
                  <a:lnTo>
                    <a:pt x="58618" y="56305"/>
                  </a:lnTo>
                  <a:lnTo>
                    <a:pt x="58096" y="56864"/>
                  </a:lnTo>
                  <a:lnTo>
                    <a:pt x="57574" y="57411"/>
                  </a:lnTo>
                  <a:lnTo>
                    <a:pt x="57027" y="57946"/>
                  </a:lnTo>
                  <a:lnTo>
                    <a:pt x="56467" y="58468"/>
                  </a:lnTo>
                  <a:lnTo>
                    <a:pt x="55895" y="58978"/>
                  </a:lnTo>
                  <a:lnTo>
                    <a:pt x="55323" y="59476"/>
                  </a:lnTo>
                  <a:lnTo>
                    <a:pt x="54726" y="59961"/>
                  </a:lnTo>
                  <a:lnTo>
                    <a:pt x="54129" y="60433"/>
                  </a:lnTo>
                  <a:lnTo>
                    <a:pt x="53520" y="60893"/>
                  </a:lnTo>
                  <a:lnTo>
                    <a:pt x="52886" y="61341"/>
                  </a:lnTo>
                  <a:lnTo>
                    <a:pt x="52252" y="61764"/>
                  </a:lnTo>
                  <a:lnTo>
                    <a:pt x="51617" y="62186"/>
                  </a:lnTo>
                  <a:lnTo>
                    <a:pt x="50958" y="62584"/>
                  </a:lnTo>
                  <a:lnTo>
                    <a:pt x="50299" y="62970"/>
                  </a:lnTo>
                  <a:lnTo>
                    <a:pt x="49628" y="63343"/>
                  </a:lnTo>
                  <a:lnTo>
                    <a:pt x="48944" y="63703"/>
                  </a:lnTo>
                  <a:lnTo>
                    <a:pt x="48248" y="64052"/>
                  </a:lnTo>
                  <a:lnTo>
                    <a:pt x="47551" y="64375"/>
                  </a:lnTo>
                  <a:lnTo>
                    <a:pt x="46843" y="64686"/>
                  </a:lnTo>
                  <a:lnTo>
                    <a:pt x="46121" y="64984"/>
                  </a:lnTo>
                  <a:lnTo>
                    <a:pt x="45400" y="65258"/>
                  </a:lnTo>
                  <a:lnTo>
                    <a:pt x="44666" y="65519"/>
                  </a:lnTo>
                  <a:lnTo>
                    <a:pt x="43920" y="65768"/>
                  </a:lnTo>
                  <a:lnTo>
                    <a:pt x="43174" y="66004"/>
                  </a:lnTo>
                  <a:lnTo>
                    <a:pt x="42416" y="66215"/>
                  </a:lnTo>
                  <a:lnTo>
                    <a:pt x="41657" y="66402"/>
                  </a:lnTo>
                  <a:lnTo>
                    <a:pt x="40886" y="66588"/>
                  </a:lnTo>
                  <a:lnTo>
                    <a:pt x="40103" y="66737"/>
                  </a:lnTo>
                  <a:lnTo>
                    <a:pt x="39320" y="66887"/>
                  </a:lnTo>
                  <a:lnTo>
                    <a:pt x="38536" y="67011"/>
                  </a:lnTo>
                  <a:lnTo>
                    <a:pt x="37740" y="67111"/>
                  </a:lnTo>
                  <a:lnTo>
                    <a:pt x="36932" y="67198"/>
                  </a:lnTo>
                  <a:lnTo>
                    <a:pt x="36136" y="67272"/>
                  </a:lnTo>
                  <a:lnTo>
                    <a:pt x="35316" y="67322"/>
                  </a:lnTo>
                  <a:lnTo>
                    <a:pt x="34507" y="67347"/>
                  </a:lnTo>
                  <a:lnTo>
                    <a:pt x="33674" y="67359"/>
                  </a:lnTo>
                  <a:lnTo>
                    <a:pt x="33674" y="67359"/>
                  </a:lnTo>
                  <a:lnTo>
                    <a:pt x="32853" y="67347"/>
                  </a:lnTo>
                  <a:lnTo>
                    <a:pt x="32045" y="67322"/>
                  </a:lnTo>
                  <a:lnTo>
                    <a:pt x="31225" y="67272"/>
                  </a:lnTo>
                  <a:lnTo>
                    <a:pt x="30429" y="67198"/>
                  </a:lnTo>
                  <a:lnTo>
                    <a:pt x="29620" y="67111"/>
                  </a:lnTo>
                  <a:lnTo>
                    <a:pt x="28825" y="67011"/>
                  </a:lnTo>
                  <a:lnTo>
                    <a:pt x="28041" y="66887"/>
                  </a:lnTo>
                  <a:lnTo>
                    <a:pt x="27258" y="66737"/>
                  </a:lnTo>
                  <a:lnTo>
                    <a:pt x="26474" y="66588"/>
                  </a:lnTo>
                  <a:lnTo>
                    <a:pt x="25704" y="66402"/>
                  </a:lnTo>
                  <a:lnTo>
                    <a:pt x="24945" y="66215"/>
                  </a:lnTo>
                  <a:lnTo>
                    <a:pt x="24186" y="66004"/>
                  </a:lnTo>
                  <a:lnTo>
                    <a:pt x="23440" y="65768"/>
                  </a:lnTo>
                  <a:lnTo>
                    <a:pt x="22694" y="65519"/>
                  </a:lnTo>
                  <a:lnTo>
                    <a:pt x="21961" y="65258"/>
                  </a:lnTo>
                  <a:lnTo>
                    <a:pt x="21239" y="64984"/>
                  </a:lnTo>
                  <a:lnTo>
                    <a:pt x="20518" y="64686"/>
                  </a:lnTo>
                  <a:lnTo>
                    <a:pt x="19809" y="64375"/>
                  </a:lnTo>
                  <a:lnTo>
                    <a:pt x="19113" y="64052"/>
                  </a:lnTo>
                  <a:lnTo>
                    <a:pt x="18417" y="63703"/>
                  </a:lnTo>
                  <a:lnTo>
                    <a:pt x="17733" y="63343"/>
                  </a:lnTo>
                  <a:lnTo>
                    <a:pt x="17061" y="62970"/>
                  </a:lnTo>
                  <a:lnTo>
                    <a:pt x="16402" y="62584"/>
                  </a:lnTo>
                  <a:lnTo>
                    <a:pt x="15743" y="62186"/>
                  </a:lnTo>
                  <a:lnTo>
                    <a:pt x="15109" y="61764"/>
                  </a:lnTo>
                  <a:lnTo>
                    <a:pt x="14475" y="61341"/>
                  </a:lnTo>
                  <a:lnTo>
                    <a:pt x="13841" y="60893"/>
                  </a:lnTo>
                  <a:lnTo>
                    <a:pt x="13231" y="60433"/>
                  </a:lnTo>
                  <a:lnTo>
                    <a:pt x="12635" y="59961"/>
                  </a:lnTo>
                  <a:lnTo>
                    <a:pt x="12038" y="59476"/>
                  </a:lnTo>
                  <a:lnTo>
                    <a:pt x="11466" y="58978"/>
                  </a:lnTo>
                  <a:lnTo>
                    <a:pt x="10894" y="58468"/>
                  </a:lnTo>
                  <a:lnTo>
                    <a:pt x="10334" y="57946"/>
                  </a:lnTo>
                  <a:lnTo>
                    <a:pt x="9787" y="57411"/>
                  </a:lnTo>
                  <a:lnTo>
                    <a:pt x="9265" y="56864"/>
                  </a:lnTo>
                  <a:lnTo>
                    <a:pt x="8743" y="56305"/>
                  </a:lnTo>
                  <a:lnTo>
                    <a:pt x="8233" y="55733"/>
                  </a:lnTo>
                  <a:lnTo>
                    <a:pt x="7735" y="55148"/>
                  </a:lnTo>
                  <a:lnTo>
                    <a:pt x="7263" y="54551"/>
                  </a:lnTo>
                  <a:lnTo>
                    <a:pt x="6790" y="53955"/>
                  </a:lnTo>
                  <a:lnTo>
                    <a:pt x="6330" y="53333"/>
                  </a:lnTo>
                  <a:lnTo>
                    <a:pt x="5895" y="52711"/>
                  </a:lnTo>
                  <a:lnTo>
                    <a:pt x="5472" y="52064"/>
                  </a:lnTo>
                  <a:lnTo>
                    <a:pt x="5062" y="51418"/>
                  </a:lnTo>
                  <a:lnTo>
                    <a:pt x="4664" y="50771"/>
                  </a:lnTo>
                  <a:lnTo>
                    <a:pt x="4278" y="50100"/>
                  </a:lnTo>
                  <a:lnTo>
                    <a:pt x="3905" y="49428"/>
                  </a:lnTo>
                  <a:lnTo>
                    <a:pt x="3557" y="48732"/>
                  </a:lnTo>
                  <a:lnTo>
                    <a:pt x="3222" y="48048"/>
                  </a:lnTo>
                  <a:lnTo>
                    <a:pt x="2898" y="47339"/>
                  </a:lnTo>
                  <a:lnTo>
                    <a:pt x="2587" y="46631"/>
                  </a:lnTo>
                  <a:lnTo>
                    <a:pt x="2301" y="45909"/>
                  </a:lnTo>
                  <a:lnTo>
                    <a:pt x="2028" y="45176"/>
                  </a:lnTo>
                  <a:lnTo>
                    <a:pt x="1767" y="44442"/>
                  </a:lnTo>
                  <a:lnTo>
                    <a:pt x="1518" y="43696"/>
                  </a:lnTo>
                  <a:lnTo>
                    <a:pt x="1294" y="42950"/>
                  </a:lnTo>
                  <a:lnTo>
                    <a:pt x="1095" y="42191"/>
                  </a:lnTo>
                  <a:lnTo>
                    <a:pt x="896" y="41420"/>
                  </a:lnTo>
                  <a:lnTo>
                    <a:pt x="735" y="40649"/>
                  </a:lnTo>
                  <a:lnTo>
                    <a:pt x="573" y="39866"/>
                  </a:lnTo>
                  <a:lnTo>
                    <a:pt x="436" y="39083"/>
                  </a:lnTo>
                  <a:lnTo>
                    <a:pt x="324" y="38299"/>
                  </a:lnTo>
                  <a:lnTo>
                    <a:pt x="225" y="37503"/>
                  </a:lnTo>
                  <a:lnTo>
                    <a:pt x="138" y="36695"/>
                  </a:lnTo>
                  <a:lnTo>
                    <a:pt x="138" y="36695"/>
                  </a:lnTo>
                  <a:lnTo>
                    <a:pt x="76" y="35949"/>
                  </a:lnTo>
                  <a:lnTo>
                    <a:pt x="38" y="35191"/>
                  </a:lnTo>
                  <a:lnTo>
                    <a:pt x="13" y="34432"/>
                  </a:lnTo>
                  <a:lnTo>
                    <a:pt x="1" y="33674"/>
                  </a:lnTo>
                  <a:lnTo>
                    <a:pt x="1" y="33674"/>
                  </a:lnTo>
                  <a:lnTo>
                    <a:pt x="13" y="32803"/>
                  </a:lnTo>
                  <a:lnTo>
                    <a:pt x="51" y="31945"/>
                  </a:lnTo>
                  <a:lnTo>
                    <a:pt x="100" y="31087"/>
                  </a:lnTo>
                  <a:lnTo>
                    <a:pt x="175" y="30229"/>
                  </a:lnTo>
                  <a:lnTo>
                    <a:pt x="275" y="29384"/>
                  </a:lnTo>
                  <a:lnTo>
                    <a:pt x="399" y="28550"/>
                  </a:lnTo>
                  <a:lnTo>
                    <a:pt x="536" y="27717"/>
                  </a:lnTo>
                  <a:lnTo>
                    <a:pt x="685" y="26884"/>
                  </a:lnTo>
                  <a:lnTo>
                    <a:pt x="871" y="26063"/>
                  </a:lnTo>
                  <a:lnTo>
                    <a:pt x="1070" y="25255"/>
                  </a:lnTo>
                  <a:lnTo>
                    <a:pt x="1282" y="24459"/>
                  </a:lnTo>
                  <a:lnTo>
                    <a:pt x="1518" y="23664"/>
                  </a:lnTo>
                  <a:lnTo>
                    <a:pt x="1779" y="22868"/>
                  </a:lnTo>
                  <a:lnTo>
                    <a:pt x="2053" y="22097"/>
                  </a:lnTo>
                  <a:lnTo>
                    <a:pt x="2339" y="21326"/>
                  </a:lnTo>
                  <a:lnTo>
                    <a:pt x="2650" y="20567"/>
                  </a:lnTo>
                  <a:lnTo>
                    <a:pt x="2985" y="19809"/>
                  </a:lnTo>
                  <a:lnTo>
                    <a:pt x="3321" y="19075"/>
                  </a:lnTo>
                  <a:lnTo>
                    <a:pt x="3694" y="18342"/>
                  </a:lnTo>
                  <a:lnTo>
                    <a:pt x="4067" y="17620"/>
                  </a:lnTo>
                  <a:lnTo>
                    <a:pt x="4465" y="16912"/>
                  </a:lnTo>
                  <a:lnTo>
                    <a:pt x="4875" y="16215"/>
                  </a:lnTo>
                  <a:lnTo>
                    <a:pt x="5311" y="15519"/>
                  </a:lnTo>
                  <a:lnTo>
                    <a:pt x="5758" y="14847"/>
                  </a:lnTo>
                  <a:lnTo>
                    <a:pt x="6218" y="14176"/>
                  </a:lnTo>
                  <a:lnTo>
                    <a:pt x="6691" y="13529"/>
                  </a:lnTo>
                  <a:lnTo>
                    <a:pt x="7188" y="12883"/>
                  </a:lnTo>
                  <a:lnTo>
                    <a:pt x="7698" y="12249"/>
                  </a:lnTo>
                  <a:lnTo>
                    <a:pt x="8220" y="11639"/>
                  </a:lnTo>
                  <a:lnTo>
                    <a:pt x="8755" y="11030"/>
                  </a:lnTo>
                  <a:lnTo>
                    <a:pt x="9302" y="10433"/>
                  </a:lnTo>
                  <a:lnTo>
                    <a:pt x="9874" y="9861"/>
                  </a:lnTo>
                  <a:lnTo>
                    <a:pt x="10446" y="9301"/>
                  </a:lnTo>
                  <a:lnTo>
                    <a:pt x="11043" y="8742"/>
                  </a:lnTo>
                  <a:lnTo>
                    <a:pt x="11640" y="8207"/>
                  </a:lnTo>
                  <a:lnTo>
                    <a:pt x="12262" y="7685"/>
                  </a:lnTo>
                  <a:lnTo>
                    <a:pt x="12896" y="7175"/>
                  </a:lnTo>
                  <a:lnTo>
                    <a:pt x="13530" y="6690"/>
                  </a:lnTo>
                  <a:lnTo>
                    <a:pt x="14189" y="6205"/>
                  </a:lnTo>
                  <a:lnTo>
                    <a:pt x="14848" y="5745"/>
                  </a:lnTo>
                  <a:lnTo>
                    <a:pt x="15532" y="5297"/>
                  </a:lnTo>
                  <a:lnTo>
                    <a:pt x="16216" y="4875"/>
                  </a:lnTo>
                  <a:lnTo>
                    <a:pt x="16912" y="4464"/>
                  </a:lnTo>
                  <a:lnTo>
                    <a:pt x="17633" y="4066"/>
                  </a:lnTo>
                  <a:lnTo>
                    <a:pt x="18355" y="3681"/>
                  </a:lnTo>
                  <a:lnTo>
                    <a:pt x="19076" y="3320"/>
                  </a:lnTo>
                  <a:lnTo>
                    <a:pt x="19822" y="2972"/>
                  </a:lnTo>
                  <a:lnTo>
                    <a:pt x="20568" y="2649"/>
                  </a:lnTo>
                  <a:lnTo>
                    <a:pt x="21327" y="2338"/>
                  </a:lnTo>
                  <a:lnTo>
                    <a:pt x="22097" y="2040"/>
                  </a:lnTo>
                  <a:lnTo>
                    <a:pt x="22881" y="1766"/>
                  </a:lnTo>
                  <a:lnTo>
                    <a:pt x="23664" y="1517"/>
                  </a:lnTo>
                  <a:lnTo>
                    <a:pt x="24460" y="1281"/>
                  </a:lnTo>
                  <a:lnTo>
                    <a:pt x="25268" y="1057"/>
                  </a:lnTo>
                  <a:lnTo>
                    <a:pt x="26077" y="858"/>
                  </a:lnTo>
                  <a:lnTo>
                    <a:pt x="26897" y="684"/>
                  </a:lnTo>
                  <a:lnTo>
                    <a:pt x="27718" y="523"/>
                  </a:lnTo>
                  <a:lnTo>
                    <a:pt x="28551" y="386"/>
                  </a:lnTo>
                  <a:lnTo>
                    <a:pt x="29397" y="274"/>
                  </a:lnTo>
                  <a:lnTo>
                    <a:pt x="30242" y="174"/>
                  </a:lnTo>
                  <a:lnTo>
                    <a:pt x="31088" y="100"/>
                  </a:lnTo>
                  <a:lnTo>
                    <a:pt x="31946" y="38"/>
                  </a:lnTo>
                  <a:lnTo>
                    <a:pt x="32816" y="13"/>
                  </a:lnTo>
                  <a:lnTo>
                    <a:pt x="33674" y="0"/>
                  </a:lnTo>
                  <a:lnTo>
                    <a:pt x="33674" y="0"/>
                  </a:lnTo>
                  <a:lnTo>
                    <a:pt x="34545" y="13"/>
                  </a:lnTo>
                  <a:lnTo>
                    <a:pt x="35415" y="38"/>
                  </a:lnTo>
                  <a:lnTo>
                    <a:pt x="36273" y="100"/>
                  </a:lnTo>
                  <a:lnTo>
                    <a:pt x="37119" y="174"/>
                  </a:lnTo>
                  <a:lnTo>
                    <a:pt x="37964" y="274"/>
                  </a:lnTo>
                  <a:lnTo>
                    <a:pt x="38810" y="386"/>
                  </a:lnTo>
                  <a:lnTo>
                    <a:pt x="39643" y="523"/>
                  </a:lnTo>
                  <a:lnTo>
                    <a:pt x="40464" y="684"/>
                  </a:lnTo>
                  <a:lnTo>
                    <a:pt x="41284" y="858"/>
                  </a:lnTo>
                  <a:lnTo>
                    <a:pt x="42092" y="1057"/>
                  </a:lnTo>
                  <a:lnTo>
                    <a:pt x="42901" y="1281"/>
                  </a:lnTo>
                  <a:lnTo>
                    <a:pt x="43697" y="1517"/>
                  </a:lnTo>
                  <a:lnTo>
                    <a:pt x="44480" y="1766"/>
                  </a:lnTo>
                  <a:lnTo>
                    <a:pt x="45263" y="2040"/>
                  </a:lnTo>
                  <a:lnTo>
                    <a:pt x="46034" y="2338"/>
                  </a:lnTo>
                  <a:lnTo>
                    <a:pt x="46793" y="2649"/>
                  </a:lnTo>
                  <a:lnTo>
                    <a:pt x="47539" y="2972"/>
                  </a:lnTo>
                  <a:lnTo>
                    <a:pt x="48285" y="3320"/>
                  </a:lnTo>
                  <a:lnTo>
                    <a:pt x="49006" y="3681"/>
                  </a:lnTo>
                  <a:lnTo>
                    <a:pt x="49727" y="4066"/>
                  </a:lnTo>
                  <a:lnTo>
                    <a:pt x="50436" y="4464"/>
                  </a:lnTo>
                  <a:lnTo>
                    <a:pt x="51145" y="4875"/>
                  </a:lnTo>
                  <a:lnTo>
                    <a:pt x="51829" y="5297"/>
                  </a:lnTo>
                  <a:lnTo>
                    <a:pt x="52513" y="5745"/>
                  </a:lnTo>
                  <a:lnTo>
                    <a:pt x="53172" y="6205"/>
                  </a:lnTo>
                  <a:lnTo>
                    <a:pt x="53831" y="6690"/>
                  </a:lnTo>
                  <a:lnTo>
                    <a:pt x="54465" y="7175"/>
                  </a:lnTo>
                  <a:lnTo>
                    <a:pt x="55099" y="7685"/>
                  </a:lnTo>
                  <a:lnTo>
                    <a:pt x="55721" y="8207"/>
                  </a:lnTo>
                  <a:lnTo>
                    <a:pt x="56318" y="8742"/>
                  </a:lnTo>
                  <a:lnTo>
                    <a:pt x="56915" y="9301"/>
                  </a:lnTo>
                  <a:lnTo>
                    <a:pt x="57487" y="9861"/>
                  </a:lnTo>
                  <a:lnTo>
                    <a:pt x="58059" y="10433"/>
                  </a:lnTo>
                  <a:lnTo>
                    <a:pt x="58606" y="11030"/>
                  </a:lnTo>
                  <a:lnTo>
                    <a:pt x="59140" y="11639"/>
                  </a:lnTo>
                  <a:lnTo>
                    <a:pt x="59663" y="12249"/>
                  </a:lnTo>
                  <a:lnTo>
                    <a:pt x="60173" y="12883"/>
                  </a:lnTo>
                  <a:lnTo>
                    <a:pt x="60670" y="13529"/>
                  </a:lnTo>
                  <a:lnTo>
                    <a:pt x="61142" y="14176"/>
                  </a:lnTo>
                  <a:lnTo>
                    <a:pt x="61603" y="14847"/>
                  </a:lnTo>
                  <a:lnTo>
                    <a:pt x="62050" y="15519"/>
                  </a:lnTo>
                  <a:lnTo>
                    <a:pt x="62485" y="16215"/>
                  </a:lnTo>
                  <a:lnTo>
                    <a:pt x="62896" y="16912"/>
                  </a:lnTo>
                  <a:lnTo>
                    <a:pt x="63294" y="17620"/>
                  </a:lnTo>
                  <a:lnTo>
                    <a:pt x="63667" y="18342"/>
                  </a:lnTo>
                  <a:lnTo>
                    <a:pt x="64040" y="19075"/>
                  </a:lnTo>
                  <a:lnTo>
                    <a:pt x="64376" y="19809"/>
                  </a:lnTo>
                  <a:lnTo>
                    <a:pt x="64711" y="20567"/>
                  </a:lnTo>
                  <a:lnTo>
                    <a:pt x="65022" y="21326"/>
                  </a:lnTo>
                  <a:lnTo>
                    <a:pt x="65308" y="22097"/>
                  </a:lnTo>
                  <a:lnTo>
                    <a:pt x="65582" y="22868"/>
                  </a:lnTo>
                  <a:lnTo>
                    <a:pt x="65843" y="23664"/>
                  </a:lnTo>
                  <a:lnTo>
                    <a:pt x="66079" y="24459"/>
                  </a:lnTo>
                  <a:lnTo>
                    <a:pt x="66290" y="25255"/>
                  </a:lnTo>
                  <a:lnTo>
                    <a:pt x="66489" y="26063"/>
                  </a:lnTo>
                  <a:lnTo>
                    <a:pt x="66676" y="26884"/>
                  </a:lnTo>
                  <a:lnTo>
                    <a:pt x="66825" y="27717"/>
                  </a:lnTo>
                  <a:lnTo>
                    <a:pt x="66962" y="28550"/>
                  </a:lnTo>
                  <a:lnTo>
                    <a:pt x="67086" y="29384"/>
                  </a:lnTo>
                  <a:lnTo>
                    <a:pt x="67186" y="30229"/>
                  </a:lnTo>
                  <a:lnTo>
                    <a:pt x="67260" y="31087"/>
                  </a:lnTo>
                  <a:lnTo>
                    <a:pt x="67310" y="31945"/>
                  </a:lnTo>
                  <a:lnTo>
                    <a:pt x="67347" y="32803"/>
                  </a:lnTo>
                  <a:lnTo>
                    <a:pt x="67360" y="336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5011267" y="3202757"/>
              <a:ext cx="167152" cy="166997"/>
            </a:xfrm>
            <a:custGeom>
              <a:rect b="b" l="l" r="r" t="t"/>
              <a:pathLst>
                <a:path extrusionOk="0" h="12933" w="12945">
                  <a:moveTo>
                    <a:pt x="6466" y="0"/>
                  </a:moveTo>
                  <a:lnTo>
                    <a:pt x="6143" y="13"/>
                  </a:lnTo>
                  <a:lnTo>
                    <a:pt x="5807" y="38"/>
                  </a:lnTo>
                  <a:lnTo>
                    <a:pt x="5484" y="75"/>
                  </a:lnTo>
                  <a:lnTo>
                    <a:pt x="5173" y="137"/>
                  </a:lnTo>
                  <a:lnTo>
                    <a:pt x="4850" y="199"/>
                  </a:lnTo>
                  <a:lnTo>
                    <a:pt x="4551" y="286"/>
                  </a:lnTo>
                  <a:lnTo>
                    <a:pt x="4253" y="398"/>
                  </a:lnTo>
                  <a:lnTo>
                    <a:pt x="3954" y="510"/>
                  </a:lnTo>
                  <a:lnTo>
                    <a:pt x="3668" y="635"/>
                  </a:lnTo>
                  <a:lnTo>
                    <a:pt x="3395" y="784"/>
                  </a:lnTo>
                  <a:lnTo>
                    <a:pt x="3121" y="933"/>
                  </a:lnTo>
                  <a:lnTo>
                    <a:pt x="2860" y="1107"/>
                  </a:lnTo>
                  <a:lnTo>
                    <a:pt x="2599" y="1281"/>
                  </a:lnTo>
                  <a:lnTo>
                    <a:pt x="2363" y="1480"/>
                  </a:lnTo>
                  <a:lnTo>
                    <a:pt x="2126" y="1679"/>
                  </a:lnTo>
                  <a:lnTo>
                    <a:pt x="1903" y="1891"/>
                  </a:lnTo>
                  <a:lnTo>
                    <a:pt x="1679" y="2114"/>
                  </a:lnTo>
                  <a:lnTo>
                    <a:pt x="1480" y="2351"/>
                  </a:lnTo>
                  <a:lnTo>
                    <a:pt x="1293" y="2599"/>
                  </a:lnTo>
                  <a:lnTo>
                    <a:pt x="1107" y="2848"/>
                  </a:lnTo>
                  <a:lnTo>
                    <a:pt x="945" y="3109"/>
                  </a:lnTo>
                  <a:lnTo>
                    <a:pt x="784" y="3383"/>
                  </a:lnTo>
                  <a:lnTo>
                    <a:pt x="647" y="3669"/>
                  </a:lnTo>
                  <a:lnTo>
                    <a:pt x="510" y="3955"/>
                  </a:lnTo>
                  <a:lnTo>
                    <a:pt x="398" y="4241"/>
                  </a:lnTo>
                  <a:lnTo>
                    <a:pt x="299" y="4552"/>
                  </a:lnTo>
                  <a:lnTo>
                    <a:pt x="212" y="4850"/>
                  </a:lnTo>
                  <a:lnTo>
                    <a:pt x="137" y="5161"/>
                  </a:lnTo>
                  <a:lnTo>
                    <a:pt x="75" y="5484"/>
                  </a:lnTo>
                  <a:lnTo>
                    <a:pt x="37" y="5807"/>
                  </a:lnTo>
                  <a:lnTo>
                    <a:pt x="13" y="6131"/>
                  </a:lnTo>
                  <a:lnTo>
                    <a:pt x="0" y="6467"/>
                  </a:lnTo>
                  <a:lnTo>
                    <a:pt x="13" y="6765"/>
                  </a:lnTo>
                  <a:lnTo>
                    <a:pt x="25" y="7051"/>
                  </a:lnTo>
                  <a:lnTo>
                    <a:pt x="62" y="7362"/>
                  </a:lnTo>
                  <a:lnTo>
                    <a:pt x="112" y="7660"/>
                  </a:lnTo>
                  <a:lnTo>
                    <a:pt x="174" y="7959"/>
                  </a:lnTo>
                  <a:lnTo>
                    <a:pt x="249" y="8245"/>
                  </a:lnTo>
                  <a:lnTo>
                    <a:pt x="348" y="8543"/>
                  </a:lnTo>
                  <a:lnTo>
                    <a:pt x="448" y="8817"/>
                  </a:lnTo>
                  <a:lnTo>
                    <a:pt x="560" y="9090"/>
                  </a:lnTo>
                  <a:lnTo>
                    <a:pt x="684" y="9364"/>
                  </a:lnTo>
                  <a:lnTo>
                    <a:pt x="821" y="9625"/>
                  </a:lnTo>
                  <a:lnTo>
                    <a:pt x="970" y="9874"/>
                  </a:lnTo>
                  <a:lnTo>
                    <a:pt x="1132" y="10122"/>
                  </a:lnTo>
                  <a:lnTo>
                    <a:pt x="1306" y="10359"/>
                  </a:lnTo>
                  <a:lnTo>
                    <a:pt x="1492" y="10595"/>
                  </a:lnTo>
                  <a:lnTo>
                    <a:pt x="1679" y="10819"/>
                  </a:lnTo>
                  <a:lnTo>
                    <a:pt x="1890" y="11030"/>
                  </a:lnTo>
                  <a:lnTo>
                    <a:pt x="2102" y="11229"/>
                  </a:lnTo>
                  <a:lnTo>
                    <a:pt x="2313" y="11428"/>
                  </a:lnTo>
                  <a:lnTo>
                    <a:pt x="2549" y="11615"/>
                  </a:lnTo>
                  <a:lnTo>
                    <a:pt x="2786" y="11776"/>
                  </a:lnTo>
                  <a:lnTo>
                    <a:pt x="3034" y="11950"/>
                  </a:lnTo>
                  <a:lnTo>
                    <a:pt x="3283" y="12099"/>
                  </a:lnTo>
                  <a:lnTo>
                    <a:pt x="3544" y="12236"/>
                  </a:lnTo>
                  <a:lnTo>
                    <a:pt x="3805" y="12361"/>
                  </a:lnTo>
                  <a:lnTo>
                    <a:pt x="4079" y="12485"/>
                  </a:lnTo>
                  <a:lnTo>
                    <a:pt x="4365" y="12584"/>
                  </a:lnTo>
                  <a:lnTo>
                    <a:pt x="4651" y="12671"/>
                  </a:lnTo>
                  <a:lnTo>
                    <a:pt x="4937" y="12759"/>
                  </a:lnTo>
                  <a:lnTo>
                    <a:pt x="5235" y="12821"/>
                  </a:lnTo>
                  <a:lnTo>
                    <a:pt x="5546" y="12870"/>
                  </a:lnTo>
                  <a:lnTo>
                    <a:pt x="5844" y="12908"/>
                  </a:lnTo>
                  <a:lnTo>
                    <a:pt x="6155" y="12933"/>
                  </a:lnTo>
                  <a:lnTo>
                    <a:pt x="6789" y="12933"/>
                  </a:lnTo>
                  <a:lnTo>
                    <a:pt x="7100" y="12908"/>
                  </a:lnTo>
                  <a:lnTo>
                    <a:pt x="7399" y="12870"/>
                  </a:lnTo>
                  <a:lnTo>
                    <a:pt x="7710" y="12821"/>
                  </a:lnTo>
                  <a:lnTo>
                    <a:pt x="8008" y="12759"/>
                  </a:lnTo>
                  <a:lnTo>
                    <a:pt x="8294" y="12671"/>
                  </a:lnTo>
                  <a:lnTo>
                    <a:pt x="8580" y="12584"/>
                  </a:lnTo>
                  <a:lnTo>
                    <a:pt x="8866" y="12485"/>
                  </a:lnTo>
                  <a:lnTo>
                    <a:pt x="9140" y="12361"/>
                  </a:lnTo>
                  <a:lnTo>
                    <a:pt x="9401" y="12236"/>
                  </a:lnTo>
                  <a:lnTo>
                    <a:pt x="9662" y="12099"/>
                  </a:lnTo>
                  <a:lnTo>
                    <a:pt x="9911" y="11950"/>
                  </a:lnTo>
                  <a:lnTo>
                    <a:pt x="10159" y="11776"/>
                  </a:lnTo>
                  <a:lnTo>
                    <a:pt x="10396" y="11615"/>
                  </a:lnTo>
                  <a:lnTo>
                    <a:pt x="10632" y="11428"/>
                  </a:lnTo>
                  <a:lnTo>
                    <a:pt x="10843" y="11229"/>
                  </a:lnTo>
                  <a:lnTo>
                    <a:pt x="11055" y="11030"/>
                  </a:lnTo>
                  <a:lnTo>
                    <a:pt x="11266" y="10819"/>
                  </a:lnTo>
                  <a:lnTo>
                    <a:pt x="11453" y="10595"/>
                  </a:lnTo>
                  <a:lnTo>
                    <a:pt x="11639" y="10359"/>
                  </a:lnTo>
                  <a:lnTo>
                    <a:pt x="11813" y="10122"/>
                  </a:lnTo>
                  <a:lnTo>
                    <a:pt x="11975" y="9874"/>
                  </a:lnTo>
                  <a:lnTo>
                    <a:pt x="12124" y="9625"/>
                  </a:lnTo>
                  <a:lnTo>
                    <a:pt x="12261" y="9364"/>
                  </a:lnTo>
                  <a:lnTo>
                    <a:pt x="12385" y="9090"/>
                  </a:lnTo>
                  <a:lnTo>
                    <a:pt x="12497" y="8817"/>
                  </a:lnTo>
                  <a:lnTo>
                    <a:pt x="12597" y="8543"/>
                  </a:lnTo>
                  <a:lnTo>
                    <a:pt x="12696" y="8245"/>
                  </a:lnTo>
                  <a:lnTo>
                    <a:pt x="12771" y="7959"/>
                  </a:lnTo>
                  <a:lnTo>
                    <a:pt x="12833" y="7660"/>
                  </a:lnTo>
                  <a:lnTo>
                    <a:pt x="12883" y="7362"/>
                  </a:lnTo>
                  <a:lnTo>
                    <a:pt x="12920" y="7051"/>
                  </a:lnTo>
                  <a:lnTo>
                    <a:pt x="12932" y="6765"/>
                  </a:lnTo>
                  <a:lnTo>
                    <a:pt x="12945" y="6467"/>
                  </a:lnTo>
                  <a:lnTo>
                    <a:pt x="12932" y="6131"/>
                  </a:lnTo>
                  <a:lnTo>
                    <a:pt x="12907" y="5807"/>
                  </a:lnTo>
                  <a:lnTo>
                    <a:pt x="12870" y="5484"/>
                  </a:lnTo>
                  <a:lnTo>
                    <a:pt x="12808" y="5161"/>
                  </a:lnTo>
                  <a:lnTo>
                    <a:pt x="12733" y="4850"/>
                  </a:lnTo>
                  <a:lnTo>
                    <a:pt x="12646" y="4552"/>
                  </a:lnTo>
                  <a:lnTo>
                    <a:pt x="12547" y="4241"/>
                  </a:lnTo>
                  <a:lnTo>
                    <a:pt x="12435" y="3955"/>
                  </a:lnTo>
                  <a:lnTo>
                    <a:pt x="12298" y="3669"/>
                  </a:lnTo>
                  <a:lnTo>
                    <a:pt x="12161" y="3383"/>
                  </a:lnTo>
                  <a:lnTo>
                    <a:pt x="12000" y="3109"/>
                  </a:lnTo>
                  <a:lnTo>
                    <a:pt x="11838" y="2848"/>
                  </a:lnTo>
                  <a:lnTo>
                    <a:pt x="11651" y="2599"/>
                  </a:lnTo>
                  <a:lnTo>
                    <a:pt x="11465" y="2351"/>
                  </a:lnTo>
                  <a:lnTo>
                    <a:pt x="11254" y="2114"/>
                  </a:lnTo>
                  <a:lnTo>
                    <a:pt x="11042" y="1891"/>
                  </a:lnTo>
                  <a:lnTo>
                    <a:pt x="10818" y="1679"/>
                  </a:lnTo>
                  <a:lnTo>
                    <a:pt x="10582" y="1480"/>
                  </a:lnTo>
                  <a:lnTo>
                    <a:pt x="10346" y="1281"/>
                  </a:lnTo>
                  <a:lnTo>
                    <a:pt x="10085" y="1107"/>
                  </a:lnTo>
                  <a:lnTo>
                    <a:pt x="9824" y="933"/>
                  </a:lnTo>
                  <a:lnTo>
                    <a:pt x="9550" y="784"/>
                  </a:lnTo>
                  <a:lnTo>
                    <a:pt x="9276" y="635"/>
                  </a:lnTo>
                  <a:lnTo>
                    <a:pt x="8990" y="510"/>
                  </a:lnTo>
                  <a:lnTo>
                    <a:pt x="8692" y="398"/>
                  </a:lnTo>
                  <a:lnTo>
                    <a:pt x="8394" y="286"/>
                  </a:lnTo>
                  <a:lnTo>
                    <a:pt x="8083" y="199"/>
                  </a:lnTo>
                  <a:lnTo>
                    <a:pt x="7772" y="137"/>
                  </a:lnTo>
                  <a:lnTo>
                    <a:pt x="7461" y="75"/>
                  </a:lnTo>
                  <a:lnTo>
                    <a:pt x="7138" y="38"/>
                  </a:lnTo>
                  <a:lnTo>
                    <a:pt x="6802" y="13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683871" y="3264091"/>
              <a:ext cx="44329" cy="44329"/>
            </a:xfrm>
            <a:custGeom>
              <a:rect b="b" l="l" r="r" t="t"/>
              <a:pathLst>
                <a:path extrusionOk="0" h="3433" w="3433">
                  <a:moveTo>
                    <a:pt x="1717" y="1"/>
                  </a:moveTo>
                  <a:lnTo>
                    <a:pt x="1543" y="13"/>
                  </a:lnTo>
                  <a:lnTo>
                    <a:pt x="1381" y="38"/>
                  </a:lnTo>
                  <a:lnTo>
                    <a:pt x="1207" y="88"/>
                  </a:lnTo>
                  <a:lnTo>
                    <a:pt x="1058" y="137"/>
                  </a:lnTo>
                  <a:lnTo>
                    <a:pt x="908" y="212"/>
                  </a:lnTo>
                  <a:lnTo>
                    <a:pt x="759" y="299"/>
                  </a:lnTo>
                  <a:lnTo>
                    <a:pt x="635" y="398"/>
                  </a:lnTo>
                  <a:lnTo>
                    <a:pt x="511" y="510"/>
                  </a:lnTo>
                  <a:lnTo>
                    <a:pt x="399" y="622"/>
                  </a:lnTo>
                  <a:lnTo>
                    <a:pt x="299" y="759"/>
                  </a:lnTo>
                  <a:lnTo>
                    <a:pt x="212" y="896"/>
                  </a:lnTo>
                  <a:lnTo>
                    <a:pt x="138" y="1057"/>
                  </a:lnTo>
                  <a:lnTo>
                    <a:pt x="88" y="1207"/>
                  </a:lnTo>
                  <a:lnTo>
                    <a:pt x="38" y="1368"/>
                  </a:lnTo>
                  <a:lnTo>
                    <a:pt x="13" y="1542"/>
                  </a:lnTo>
                  <a:lnTo>
                    <a:pt x="1" y="1717"/>
                  </a:lnTo>
                  <a:lnTo>
                    <a:pt x="13" y="1878"/>
                  </a:lnTo>
                  <a:lnTo>
                    <a:pt x="38" y="2040"/>
                  </a:lnTo>
                  <a:lnTo>
                    <a:pt x="75" y="2189"/>
                  </a:lnTo>
                  <a:lnTo>
                    <a:pt x="125" y="2338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9"/>
                  </a:lnTo>
                  <a:lnTo>
                    <a:pt x="448" y="2873"/>
                  </a:lnTo>
                  <a:lnTo>
                    <a:pt x="560" y="2985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6"/>
                  </a:lnTo>
                  <a:lnTo>
                    <a:pt x="1083" y="3308"/>
                  </a:lnTo>
                  <a:lnTo>
                    <a:pt x="1244" y="3370"/>
                  </a:lnTo>
                  <a:lnTo>
                    <a:pt x="1393" y="3408"/>
                  </a:lnTo>
                  <a:lnTo>
                    <a:pt x="1555" y="3433"/>
                  </a:lnTo>
                  <a:lnTo>
                    <a:pt x="1891" y="3433"/>
                  </a:lnTo>
                  <a:lnTo>
                    <a:pt x="2052" y="3408"/>
                  </a:lnTo>
                  <a:lnTo>
                    <a:pt x="2202" y="3370"/>
                  </a:lnTo>
                  <a:lnTo>
                    <a:pt x="2351" y="3308"/>
                  </a:lnTo>
                  <a:lnTo>
                    <a:pt x="2500" y="3246"/>
                  </a:lnTo>
                  <a:lnTo>
                    <a:pt x="2637" y="3171"/>
                  </a:lnTo>
                  <a:lnTo>
                    <a:pt x="2761" y="3084"/>
                  </a:lnTo>
                  <a:lnTo>
                    <a:pt x="2886" y="2985"/>
                  </a:lnTo>
                  <a:lnTo>
                    <a:pt x="2997" y="2873"/>
                  </a:lnTo>
                  <a:lnTo>
                    <a:pt x="3085" y="2749"/>
                  </a:lnTo>
                  <a:lnTo>
                    <a:pt x="3184" y="2624"/>
                  </a:lnTo>
                  <a:lnTo>
                    <a:pt x="3259" y="2487"/>
                  </a:lnTo>
                  <a:lnTo>
                    <a:pt x="3321" y="2338"/>
                  </a:lnTo>
                  <a:lnTo>
                    <a:pt x="3371" y="2189"/>
                  </a:lnTo>
                  <a:lnTo>
                    <a:pt x="3408" y="2040"/>
                  </a:lnTo>
                  <a:lnTo>
                    <a:pt x="3433" y="1878"/>
                  </a:lnTo>
                  <a:lnTo>
                    <a:pt x="3433" y="1717"/>
                  </a:lnTo>
                  <a:lnTo>
                    <a:pt x="3433" y="1542"/>
                  </a:lnTo>
                  <a:lnTo>
                    <a:pt x="3395" y="1368"/>
                  </a:lnTo>
                  <a:lnTo>
                    <a:pt x="3358" y="1207"/>
                  </a:lnTo>
                  <a:lnTo>
                    <a:pt x="3296" y="1057"/>
                  </a:lnTo>
                  <a:lnTo>
                    <a:pt x="3234" y="896"/>
                  </a:lnTo>
                  <a:lnTo>
                    <a:pt x="3147" y="759"/>
                  </a:lnTo>
                  <a:lnTo>
                    <a:pt x="3047" y="622"/>
                  </a:lnTo>
                  <a:lnTo>
                    <a:pt x="2935" y="510"/>
                  </a:lnTo>
                  <a:lnTo>
                    <a:pt x="2811" y="398"/>
                  </a:lnTo>
                  <a:lnTo>
                    <a:pt x="2674" y="299"/>
                  </a:lnTo>
                  <a:lnTo>
                    <a:pt x="2537" y="212"/>
                  </a:lnTo>
                  <a:lnTo>
                    <a:pt x="2388" y="137"/>
                  </a:lnTo>
                  <a:lnTo>
                    <a:pt x="2227" y="88"/>
                  </a:lnTo>
                  <a:lnTo>
                    <a:pt x="2065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h="3433" w="3421">
                  <a:moveTo>
                    <a:pt x="1717" y="1"/>
                  </a:moveTo>
                  <a:lnTo>
                    <a:pt x="1530" y="13"/>
                  </a:lnTo>
                  <a:lnTo>
                    <a:pt x="1368" y="38"/>
                  </a:lnTo>
                  <a:lnTo>
                    <a:pt x="1207" y="88"/>
                  </a:lnTo>
                  <a:lnTo>
                    <a:pt x="1045" y="137"/>
                  </a:lnTo>
                  <a:lnTo>
                    <a:pt x="896" y="212"/>
                  </a:lnTo>
                  <a:lnTo>
                    <a:pt x="747" y="299"/>
                  </a:lnTo>
                  <a:lnTo>
                    <a:pt x="622" y="398"/>
                  </a:lnTo>
                  <a:lnTo>
                    <a:pt x="498" y="510"/>
                  </a:lnTo>
                  <a:lnTo>
                    <a:pt x="386" y="635"/>
                  </a:lnTo>
                  <a:lnTo>
                    <a:pt x="287" y="759"/>
                  </a:lnTo>
                  <a:lnTo>
                    <a:pt x="200" y="896"/>
                  </a:lnTo>
                  <a:lnTo>
                    <a:pt x="125" y="1057"/>
                  </a:lnTo>
                  <a:lnTo>
                    <a:pt x="75" y="1207"/>
                  </a:lnTo>
                  <a:lnTo>
                    <a:pt x="25" y="1368"/>
                  </a:lnTo>
                  <a:lnTo>
                    <a:pt x="1" y="1542"/>
                  </a:lnTo>
                  <a:lnTo>
                    <a:pt x="1" y="1717"/>
                  </a:lnTo>
                  <a:lnTo>
                    <a:pt x="1" y="1878"/>
                  </a:lnTo>
                  <a:lnTo>
                    <a:pt x="25" y="2040"/>
                  </a:lnTo>
                  <a:lnTo>
                    <a:pt x="63" y="2189"/>
                  </a:lnTo>
                  <a:lnTo>
                    <a:pt x="113" y="2338"/>
                  </a:lnTo>
                  <a:lnTo>
                    <a:pt x="175" y="2487"/>
                  </a:lnTo>
                  <a:lnTo>
                    <a:pt x="249" y="2624"/>
                  </a:lnTo>
                  <a:lnTo>
                    <a:pt x="336" y="2749"/>
                  </a:lnTo>
                  <a:lnTo>
                    <a:pt x="436" y="2873"/>
                  </a:lnTo>
                  <a:lnTo>
                    <a:pt x="548" y="2985"/>
                  </a:lnTo>
                  <a:lnTo>
                    <a:pt x="672" y="3084"/>
                  </a:lnTo>
                  <a:lnTo>
                    <a:pt x="796" y="3171"/>
                  </a:lnTo>
                  <a:lnTo>
                    <a:pt x="933" y="3246"/>
                  </a:lnTo>
                  <a:lnTo>
                    <a:pt x="1082" y="3308"/>
                  </a:lnTo>
                  <a:lnTo>
                    <a:pt x="1232" y="3370"/>
                  </a:lnTo>
                  <a:lnTo>
                    <a:pt x="1381" y="3408"/>
                  </a:lnTo>
                  <a:lnTo>
                    <a:pt x="1543" y="3433"/>
                  </a:lnTo>
                  <a:lnTo>
                    <a:pt x="1878" y="3433"/>
                  </a:lnTo>
                  <a:lnTo>
                    <a:pt x="2040" y="3408"/>
                  </a:lnTo>
                  <a:lnTo>
                    <a:pt x="2189" y="3370"/>
                  </a:lnTo>
                  <a:lnTo>
                    <a:pt x="2338" y="3308"/>
                  </a:lnTo>
                  <a:lnTo>
                    <a:pt x="2488" y="3246"/>
                  </a:lnTo>
                  <a:lnTo>
                    <a:pt x="2624" y="3171"/>
                  </a:lnTo>
                  <a:lnTo>
                    <a:pt x="2749" y="3084"/>
                  </a:lnTo>
                  <a:lnTo>
                    <a:pt x="2873" y="2985"/>
                  </a:lnTo>
                  <a:lnTo>
                    <a:pt x="2985" y="2873"/>
                  </a:lnTo>
                  <a:lnTo>
                    <a:pt x="3084" y="2749"/>
                  </a:lnTo>
                  <a:lnTo>
                    <a:pt x="3171" y="2624"/>
                  </a:lnTo>
                  <a:lnTo>
                    <a:pt x="3246" y="2487"/>
                  </a:lnTo>
                  <a:lnTo>
                    <a:pt x="3308" y="2338"/>
                  </a:lnTo>
                  <a:lnTo>
                    <a:pt x="3358" y="2189"/>
                  </a:lnTo>
                  <a:lnTo>
                    <a:pt x="3395" y="2040"/>
                  </a:lnTo>
                  <a:lnTo>
                    <a:pt x="3420" y="1878"/>
                  </a:lnTo>
                  <a:lnTo>
                    <a:pt x="3420" y="1717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46" y="1207"/>
                  </a:lnTo>
                  <a:lnTo>
                    <a:pt x="3296" y="1057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35"/>
                  </a:lnTo>
                  <a:lnTo>
                    <a:pt x="2923" y="510"/>
                  </a:lnTo>
                  <a:lnTo>
                    <a:pt x="2798" y="398"/>
                  </a:lnTo>
                  <a:lnTo>
                    <a:pt x="2674" y="299"/>
                  </a:lnTo>
                  <a:lnTo>
                    <a:pt x="2525" y="212"/>
                  </a:lnTo>
                  <a:lnTo>
                    <a:pt x="2376" y="137"/>
                  </a:lnTo>
                  <a:lnTo>
                    <a:pt x="2226" y="88"/>
                  </a:lnTo>
                  <a:lnTo>
                    <a:pt x="2052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fill="none" h="3433" w="3421">
                  <a:moveTo>
                    <a:pt x="3420" y="1717"/>
                  </a:moveTo>
                  <a:lnTo>
                    <a:pt x="3420" y="1717"/>
                  </a:lnTo>
                  <a:lnTo>
                    <a:pt x="3420" y="1878"/>
                  </a:lnTo>
                  <a:lnTo>
                    <a:pt x="3420" y="1878"/>
                  </a:lnTo>
                  <a:lnTo>
                    <a:pt x="3395" y="2040"/>
                  </a:lnTo>
                  <a:lnTo>
                    <a:pt x="3358" y="2189"/>
                  </a:lnTo>
                  <a:lnTo>
                    <a:pt x="3308" y="2338"/>
                  </a:lnTo>
                  <a:lnTo>
                    <a:pt x="3246" y="2487"/>
                  </a:lnTo>
                  <a:lnTo>
                    <a:pt x="3171" y="2624"/>
                  </a:lnTo>
                  <a:lnTo>
                    <a:pt x="3084" y="2749"/>
                  </a:lnTo>
                  <a:lnTo>
                    <a:pt x="2985" y="2873"/>
                  </a:lnTo>
                  <a:lnTo>
                    <a:pt x="2873" y="2985"/>
                  </a:lnTo>
                  <a:lnTo>
                    <a:pt x="2749" y="3084"/>
                  </a:lnTo>
                  <a:lnTo>
                    <a:pt x="2624" y="3171"/>
                  </a:lnTo>
                  <a:lnTo>
                    <a:pt x="2488" y="3246"/>
                  </a:lnTo>
                  <a:lnTo>
                    <a:pt x="2338" y="3308"/>
                  </a:lnTo>
                  <a:lnTo>
                    <a:pt x="2189" y="3370"/>
                  </a:lnTo>
                  <a:lnTo>
                    <a:pt x="2040" y="3408"/>
                  </a:lnTo>
                  <a:lnTo>
                    <a:pt x="1878" y="3433"/>
                  </a:lnTo>
                  <a:lnTo>
                    <a:pt x="1717" y="3433"/>
                  </a:lnTo>
                  <a:lnTo>
                    <a:pt x="1717" y="3433"/>
                  </a:lnTo>
                  <a:lnTo>
                    <a:pt x="1543" y="3433"/>
                  </a:lnTo>
                  <a:lnTo>
                    <a:pt x="1381" y="3408"/>
                  </a:lnTo>
                  <a:lnTo>
                    <a:pt x="1232" y="3370"/>
                  </a:lnTo>
                  <a:lnTo>
                    <a:pt x="1082" y="3308"/>
                  </a:lnTo>
                  <a:lnTo>
                    <a:pt x="933" y="3246"/>
                  </a:lnTo>
                  <a:lnTo>
                    <a:pt x="796" y="3171"/>
                  </a:lnTo>
                  <a:lnTo>
                    <a:pt x="672" y="3084"/>
                  </a:lnTo>
                  <a:lnTo>
                    <a:pt x="548" y="2985"/>
                  </a:lnTo>
                  <a:lnTo>
                    <a:pt x="436" y="2873"/>
                  </a:lnTo>
                  <a:lnTo>
                    <a:pt x="336" y="2749"/>
                  </a:lnTo>
                  <a:lnTo>
                    <a:pt x="249" y="2624"/>
                  </a:lnTo>
                  <a:lnTo>
                    <a:pt x="175" y="2487"/>
                  </a:lnTo>
                  <a:lnTo>
                    <a:pt x="113" y="2338"/>
                  </a:lnTo>
                  <a:lnTo>
                    <a:pt x="63" y="2189"/>
                  </a:lnTo>
                  <a:lnTo>
                    <a:pt x="25" y="2040"/>
                  </a:lnTo>
                  <a:lnTo>
                    <a:pt x="1" y="1878"/>
                  </a:lnTo>
                  <a:lnTo>
                    <a:pt x="1" y="1878"/>
                  </a:lnTo>
                  <a:lnTo>
                    <a:pt x="1" y="1717"/>
                  </a:lnTo>
                  <a:lnTo>
                    <a:pt x="1" y="1717"/>
                  </a:lnTo>
                  <a:lnTo>
                    <a:pt x="1" y="1542"/>
                  </a:lnTo>
                  <a:lnTo>
                    <a:pt x="25" y="1368"/>
                  </a:lnTo>
                  <a:lnTo>
                    <a:pt x="75" y="1207"/>
                  </a:lnTo>
                  <a:lnTo>
                    <a:pt x="125" y="1057"/>
                  </a:lnTo>
                  <a:lnTo>
                    <a:pt x="200" y="896"/>
                  </a:lnTo>
                  <a:lnTo>
                    <a:pt x="287" y="759"/>
                  </a:lnTo>
                  <a:lnTo>
                    <a:pt x="386" y="635"/>
                  </a:lnTo>
                  <a:lnTo>
                    <a:pt x="498" y="510"/>
                  </a:lnTo>
                  <a:lnTo>
                    <a:pt x="622" y="398"/>
                  </a:lnTo>
                  <a:lnTo>
                    <a:pt x="747" y="299"/>
                  </a:lnTo>
                  <a:lnTo>
                    <a:pt x="896" y="212"/>
                  </a:lnTo>
                  <a:lnTo>
                    <a:pt x="1045" y="137"/>
                  </a:lnTo>
                  <a:lnTo>
                    <a:pt x="1207" y="88"/>
                  </a:lnTo>
                  <a:lnTo>
                    <a:pt x="1368" y="38"/>
                  </a:lnTo>
                  <a:lnTo>
                    <a:pt x="1530" y="13"/>
                  </a:lnTo>
                  <a:lnTo>
                    <a:pt x="1717" y="1"/>
                  </a:lnTo>
                  <a:lnTo>
                    <a:pt x="1717" y="1"/>
                  </a:lnTo>
                  <a:lnTo>
                    <a:pt x="1891" y="13"/>
                  </a:lnTo>
                  <a:lnTo>
                    <a:pt x="2052" y="38"/>
                  </a:lnTo>
                  <a:lnTo>
                    <a:pt x="2226" y="88"/>
                  </a:lnTo>
                  <a:lnTo>
                    <a:pt x="2376" y="137"/>
                  </a:lnTo>
                  <a:lnTo>
                    <a:pt x="2525" y="212"/>
                  </a:lnTo>
                  <a:lnTo>
                    <a:pt x="2674" y="299"/>
                  </a:lnTo>
                  <a:lnTo>
                    <a:pt x="2798" y="398"/>
                  </a:lnTo>
                  <a:lnTo>
                    <a:pt x="2923" y="510"/>
                  </a:lnTo>
                  <a:lnTo>
                    <a:pt x="3035" y="635"/>
                  </a:lnTo>
                  <a:lnTo>
                    <a:pt x="3134" y="759"/>
                  </a:lnTo>
                  <a:lnTo>
                    <a:pt x="3221" y="896"/>
                  </a:lnTo>
                  <a:lnTo>
                    <a:pt x="3296" y="1057"/>
                  </a:lnTo>
                  <a:lnTo>
                    <a:pt x="3346" y="1207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20" y="171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898063" y="3004460"/>
              <a:ext cx="401424" cy="288220"/>
            </a:xfrm>
            <a:custGeom>
              <a:rect b="b" l="l" r="r" t="t"/>
              <a:pathLst>
                <a:path extrusionOk="0" h="22321" w="31088">
                  <a:moveTo>
                    <a:pt x="29894" y="1"/>
                  </a:moveTo>
                  <a:lnTo>
                    <a:pt x="29782" y="13"/>
                  </a:lnTo>
                  <a:lnTo>
                    <a:pt x="29670" y="25"/>
                  </a:lnTo>
                  <a:lnTo>
                    <a:pt x="29558" y="63"/>
                  </a:lnTo>
                  <a:lnTo>
                    <a:pt x="29459" y="100"/>
                  </a:lnTo>
                  <a:lnTo>
                    <a:pt x="29359" y="150"/>
                  </a:lnTo>
                  <a:lnTo>
                    <a:pt x="29260" y="212"/>
                  </a:lnTo>
                  <a:lnTo>
                    <a:pt x="29173" y="287"/>
                  </a:lnTo>
                  <a:lnTo>
                    <a:pt x="29085" y="361"/>
                  </a:lnTo>
                  <a:lnTo>
                    <a:pt x="29011" y="461"/>
                  </a:lnTo>
                  <a:lnTo>
                    <a:pt x="15171" y="18678"/>
                  </a:lnTo>
                  <a:lnTo>
                    <a:pt x="2028" y="3893"/>
                  </a:lnTo>
                  <a:lnTo>
                    <a:pt x="1940" y="3818"/>
                  </a:lnTo>
                  <a:lnTo>
                    <a:pt x="1853" y="3743"/>
                  </a:lnTo>
                  <a:lnTo>
                    <a:pt x="1754" y="3669"/>
                  </a:lnTo>
                  <a:lnTo>
                    <a:pt x="1654" y="3619"/>
                  </a:lnTo>
                  <a:lnTo>
                    <a:pt x="1555" y="3582"/>
                  </a:lnTo>
                  <a:lnTo>
                    <a:pt x="1443" y="3544"/>
                  </a:lnTo>
                  <a:lnTo>
                    <a:pt x="1331" y="3520"/>
                  </a:lnTo>
                  <a:lnTo>
                    <a:pt x="1219" y="3507"/>
                  </a:lnTo>
                  <a:lnTo>
                    <a:pt x="1120" y="3507"/>
                  </a:lnTo>
                  <a:lnTo>
                    <a:pt x="1008" y="3520"/>
                  </a:lnTo>
                  <a:lnTo>
                    <a:pt x="896" y="3544"/>
                  </a:lnTo>
                  <a:lnTo>
                    <a:pt x="784" y="3569"/>
                  </a:lnTo>
                  <a:lnTo>
                    <a:pt x="685" y="3607"/>
                  </a:lnTo>
                  <a:lnTo>
                    <a:pt x="573" y="3669"/>
                  </a:lnTo>
                  <a:lnTo>
                    <a:pt x="486" y="3731"/>
                  </a:lnTo>
                  <a:lnTo>
                    <a:pt x="386" y="3806"/>
                  </a:lnTo>
                  <a:lnTo>
                    <a:pt x="299" y="3880"/>
                  </a:lnTo>
                  <a:lnTo>
                    <a:pt x="224" y="3980"/>
                  </a:lnTo>
                  <a:lnTo>
                    <a:pt x="162" y="4067"/>
                  </a:lnTo>
                  <a:lnTo>
                    <a:pt x="113" y="4166"/>
                  </a:lnTo>
                  <a:lnTo>
                    <a:pt x="63" y="4278"/>
                  </a:lnTo>
                  <a:lnTo>
                    <a:pt x="38" y="4378"/>
                  </a:lnTo>
                  <a:lnTo>
                    <a:pt x="13" y="4490"/>
                  </a:lnTo>
                  <a:lnTo>
                    <a:pt x="1" y="4601"/>
                  </a:lnTo>
                  <a:lnTo>
                    <a:pt x="1" y="4713"/>
                  </a:lnTo>
                  <a:lnTo>
                    <a:pt x="13" y="4825"/>
                  </a:lnTo>
                  <a:lnTo>
                    <a:pt x="26" y="4937"/>
                  </a:lnTo>
                  <a:lnTo>
                    <a:pt x="63" y="5037"/>
                  </a:lnTo>
                  <a:lnTo>
                    <a:pt x="100" y="5149"/>
                  </a:lnTo>
                  <a:lnTo>
                    <a:pt x="150" y="5248"/>
                  </a:lnTo>
                  <a:lnTo>
                    <a:pt x="212" y="5348"/>
                  </a:lnTo>
                  <a:lnTo>
                    <a:pt x="287" y="5435"/>
                  </a:lnTo>
                  <a:lnTo>
                    <a:pt x="15308" y="22321"/>
                  </a:lnTo>
                  <a:lnTo>
                    <a:pt x="30851" y="1853"/>
                  </a:lnTo>
                  <a:lnTo>
                    <a:pt x="30926" y="1754"/>
                  </a:lnTo>
                  <a:lnTo>
                    <a:pt x="30976" y="1654"/>
                  </a:lnTo>
                  <a:lnTo>
                    <a:pt x="31025" y="1555"/>
                  </a:lnTo>
                  <a:lnTo>
                    <a:pt x="31063" y="1443"/>
                  </a:lnTo>
                  <a:lnTo>
                    <a:pt x="31075" y="1331"/>
                  </a:lnTo>
                  <a:lnTo>
                    <a:pt x="31087" y="1219"/>
                  </a:lnTo>
                  <a:lnTo>
                    <a:pt x="31087" y="1107"/>
                  </a:lnTo>
                  <a:lnTo>
                    <a:pt x="31087" y="995"/>
                  </a:lnTo>
                  <a:lnTo>
                    <a:pt x="31063" y="883"/>
                  </a:lnTo>
                  <a:lnTo>
                    <a:pt x="31025" y="784"/>
                  </a:lnTo>
                  <a:lnTo>
                    <a:pt x="30988" y="672"/>
                  </a:lnTo>
                  <a:lnTo>
                    <a:pt x="30938" y="573"/>
                  </a:lnTo>
                  <a:lnTo>
                    <a:pt x="30876" y="486"/>
                  </a:lnTo>
                  <a:lnTo>
                    <a:pt x="30801" y="399"/>
                  </a:lnTo>
                  <a:lnTo>
                    <a:pt x="30727" y="311"/>
                  </a:lnTo>
                  <a:lnTo>
                    <a:pt x="30640" y="237"/>
                  </a:lnTo>
                  <a:lnTo>
                    <a:pt x="30540" y="162"/>
                  </a:lnTo>
                  <a:lnTo>
                    <a:pt x="30428" y="113"/>
                  </a:lnTo>
                  <a:lnTo>
                    <a:pt x="30329" y="63"/>
                  </a:lnTo>
                  <a:lnTo>
                    <a:pt x="30217" y="38"/>
                  </a:lnTo>
                  <a:lnTo>
                    <a:pt x="30105" y="13"/>
                  </a:lnTo>
                  <a:lnTo>
                    <a:pt x="29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h="3432" w="3433">
                  <a:moveTo>
                    <a:pt x="1567" y="0"/>
                  </a:moveTo>
                  <a:lnTo>
                    <a:pt x="1406" y="25"/>
                  </a:lnTo>
                  <a:lnTo>
                    <a:pt x="1244" y="62"/>
                  </a:lnTo>
                  <a:lnTo>
                    <a:pt x="1095" y="112"/>
                  </a:lnTo>
                  <a:lnTo>
                    <a:pt x="946" y="174"/>
                  </a:lnTo>
                  <a:lnTo>
                    <a:pt x="809" y="249"/>
                  </a:lnTo>
                  <a:lnTo>
                    <a:pt x="685" y="348"/>
                  </a:lnTo>
                  <a:lnTo>
                    <a:pt x="560" y="448"/>
                  </a:lnTo>
                  <a:lnTo>
                    <a:pt x="448" y="547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1"/>
                  </a:lnTo>
                  <a:lnTo>
                    <a:pt x="38" y="1380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39"/>
                  </a:lnTo>
                  <a:lnTo>
                    <a:pt x="75" y="2201"/>
                  </a:lnTo>
                  <a:lnTo>
                    <a:pt x="125" y="2350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8"/>
                  </a:lnTo>
                  <a:lnTo>
                    <a:pt x="448" y="2872"/>
                  </a:lnTo>
                  <a:lnTo>
                    <a:pt x="560" y="2984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5"/>
                  </a:lnTo>
                  <a:lnTo>
                    <a:pt x="1095" y="3308"/>
                  </a:lnTo>
                  <a:lnTo>
                    <a:pt x="1244" y="3357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45"/>
                  </a:lnTo>
                  <a:lnTo>
                    <a:pt x="2388" y="3295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4"/>
                  </a:lnTo>
                  <a:lnTo>
                    <a:pt x="2923" y="2922"/>
                  </a:lnTo>
                  <a:lnTo>
                    <a:pt x="3035" y="2798"/>
                  </a:lnTo>
                  <a:lnTo>
                    <a:pt x="3134" y="2673"/>
                  </a:lnTo>
                  <a:lnTo>
                    <a:pt x="3221" y="2524"/>
                  </a:lnTo>
                  <a:lnTo>
                    <a:pt x="3296" y="2375"/>
                  </a:lnTo>
                  <a:lnTo>
                    <a:pt x="3358" y="2226"/>
                  </a:lnTo>
                  <a:lnTo>
                    <a:pt x="3395" y="2052"/>
                  </a:lnTo>
                  <a:lnTo>
                    <a:pt x="3420" y="1890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6"/>
                  </a:lnTo>
                  <a:lnTo>
                    <a:pt x="3296" y="1045"/>
                  </a:lnTo>
                  <a:lnTo>
                    <a:pt x="3221" y="895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7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199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7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fill="none" h="3432" w="3433">
                  <a:moveTo>
                    <a:pt x="1717" y="3432"/>
                  </a:moveTo>
                  <a:lnTo>
                    <a:pt x="1717" y="3432"/>
                  </a:lnTo>
                  <a:lnTo>
                    <a:pt x="1567" y="3420"/>
                  </a:lnTo>
                  <a:lnTo>
                    <a:pt x="1567" y="3420"/>
                  </a:lnTo>
                  <a:lnTo>
                    <a:pt x="1406" y="3395"/>
                  </a:lnTo>
                  <a:lnTo>
                    <a:pt x="1244" y="3357"/>
                  </a:lnTo>
                  <a:lnTo>
                    <a:pt x="1095" y="3308"/>
                  </a:lnTo>
                  <a:lnTo>
                    <a:pt x="946" y="3245"/>
                  </a:lnTo>
                  <a:lnTo>
                    <a:pt x="809" y="3171"/>
                  </a:lnTo>
                  <a:lnTo>
                    <a:pt x="685" y="3084"/>
                  </a:lnTo>
                  <a:lnTo>
                    <a:pt x="560" y="2984"/>
                  </a:lnTo>
                  <a:lnTo>
                    <a:pt x="448" y="2872"/>
                  </a:lnTo>
                  <a:lnTo>
                    <a:pt x="349" y="2748"/>
                  </a:lnTo>
                  <a:lnTo>
                    <a:pt x="262" y="2624"/>
                  </a:lnTo>
                  <a:lnTo>
                    <a:pt x="187" y="2487"/>
                  </a:lnTo>
                  <a:lnTo>
                    <a:pt x="125" y="2350"/>
                  </a:lnTo>
                  <a:lnTo>
                    <a:pt x="75" y="2201"/>
                  </a:lnTo>
                  <a:lnTo>
                    <a:pt x="38" y="2039"/>
                  </a:lnTo>
                  <a:lnTo>
                    <a:pt x="13" y="1878"/>
                  </a:lnTo>
                  <a:lnTo>
                    <a:pt x="1" y="1716"/>
                  </a:lnTo>
                  <a:lnTo>
                    <a:pt x="1" y="1716"/>
                  </a:lnTo>
                  <a:lnTo>
                    <a:pt x="13" y="1542"/>
                  </a:lnTo>
                  <a:lnTo>
                    <a:pt x="38" y="1380"/>
                  </a:lnTo>
                  <a:lnTo>
                    <a:pt x="75" y="1231"/>
                  </a:lnTo>
                  <a:lnTo>
                    <a:pt x="125" y="1082"/>
                  </a:lnTo>
                  <a:lnTo>
                    <a:pt x="187" y="933"/>
                  </a:lnTo>
                  <a:lnTo>
                    <a:pt x="262" y="796"/>
                  </a:lnTo>
                  <a:lnTo>
                    <a:pt x="349" y="672"/>
                  </a:lnTo>
                  <a:lnTo>
                    <a:pt x="448" y="547"/>
                  </a:lnTo>
                  <a:lnTo>
                    <a:pt x="560" y="448"/>
                  </a:lnTo>
                  <a:lnTo>
                    <a:pt x="685" y="348"/>
                  </a:lnTo>
                  <a:lnTo>
                    <a:pt x="809" y="249"/>
                  </a:lnTo>
                  <a:lnTo>
                    <a:pt x="946" y="174"/>
                  </a:lnTo>
                  <a:lnTo>
                    <a:pt x="1095" y="112"/>
                  </a:lnTo>
                  <a:lnTo>
                    <a:pt x="1244" y="62"/>
                  </a:lnTo>
                  <a:lnTo>
                    <a:pt x="1406" y="25"/>
                  </a:lnTo>
                  <a:lnTo>
                    <a:pt x="1567" y="0"/>
                  </a:lnTo>
                  <a:lnTo>
                    <a:pt x="1567" y="0"/>
                  </a:lnTo>
                  <a:lnTo>
                    <a:pt x="1717" y="0"/>
                  </a:lnTo>
                  <a:lnTo>
                    <a:pt x="1717" y="0"/>
                  </a:lnTo>
                  <a:lnTo>
                    <a:pt x="1891" y="0"/>
                  </a:lnTo>
                  <a:lnTo>
                    <a:pt x="2065" y="37"/>
                  </a:lnTo>
                  <a:lnTo>
                    <a:pt x="2226" y="75"/>
                  </a:lnTo>
                  <a:lnTo>
                    <a:pt x="2388" y="137"/>
                  </a:lnTo>
                  <a:lnTo>
                    <a:pt x="2537" y="199"/>
                  </a:lnTo>
                  <a:lnTo>
                    <a:pt x="2674" y="286"/>
                  </a:lnTo>
                  <a:lnTo>
                    <a:pt x="2811" y="386"/>
                  </a:lnTo>
                  <a:lnTo>
                    <a:pt x="2923" y="497"/>
                  </a:lnTo>
                  <a:lnTo>
                    <a:pt x="3035" y="622"/>
                  </a:lnTo>
                  <a:lnTo>
                    <a:pt x="3134" y="759"/>
                  </a:lnTo>
                  <a:lnTo>
                    <a:pt x="3221" y="895"/>
                  </a:lnTo>
                  <a:lnTo>
                    <a:pt x="3296" y="1045"/>
                  </a:lnTo>
                  <a:lnTo>
                    <a:pt x="3358" y="1206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33" y="1716"/>
                  </a:lnTo>
                  <a:lnTo>
                    <a:pt x="3433" y="1716"/>
                  </a:lnTo>
                  <a:lnTo>
                    <a:pt x="3420" y="1890"/>
                  </a:lnTo>
                  <a:lnTo>
                    <a:pt x="3395" y="2052"/>
                  </a:lnTo>
                  <a:lnTo>
                    <a:pt x="3358" y="2226"/>
                  </a:lnTo>
                  <a:lnTo>
                    <a:pt x="3296" y="2375"/>
                  </a:lnTo>
                  <a:lnTo>
                    <a:pt x="3221" y="2524"/>
                  </a:lnTo>
                  <a:lnTo>
                    <a:pt x="3134" y="2673"/>
                  </a:lnTo>
                  <a:lnTo>
                    <a:pt x="3035" y="2798"/>
                  </a:lnTo>
                  <a:lnTo>
                    <a:pt x="2923" y="2922"/>
                  </a:lnTo>
                  <a:lnTo>
                    <a:pt x="2811" y="3034"/>
                  </a:lnTo>
                  <a:lnTo>
                    <a:pt x="2674" y="3134"/>
                  </a:lnTo>
                  <a:lnTo>
                    <a:pt x="2537" y="3221"/>
                  </a:lnTo>
                  <a:lnTo>
                    <a:pt x="2388" y="3295"/>
                  </a:lnTo>
                  <a:lnTo>
                    <a:pt x="2226" y="3345"/>
                  </a:lnTo>
                  <a:lnTo>
                    <a:pt x="2065" y="3395"/>
                  </a:lnTo>
                  <a:lnTo>
                    <a:pt x="1891" y="3420"/>
                  </a:lnTo>
                  <a:lnTo>
                    <a:pt x="1717" y="343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5070187" y="3650407"/>
              <a:ext cx="44329" cy="44329"/>
            </a:xfrm>
            <a:custGeom>
              <a:rect b="b" l="l" r="r" t="t"/>
              <a:pathLst>
                <a:path extrusionOk="0" h="3433" w="3433">
                  <a:moveTo>
                    <a:pt x="1567" y="0"/>
                  </a:moveTo>
                  <a:lnTo>
                    <a:pt x="1406" y="25"/>
                  </a:lnTo>
                  <a:lnTo>
                    <a:pt x="1244" y="63"/>
                  </a:lnTo>
                  <a:lnTo>
                    <a:pt x="1095" y="112"/>
                  </a:lnTo>
                  <a:lnTo>
                    <a:pt x="946" y="175"/>
                  </a:lnTo>
                  <a:lnTo>
                    <a:pt x="809" y="262"/>
                  </a:lnTo>
                  <a:lnTo>
                    <a:pt x="685" y="349"/>
                  </a:lnTo>
                  <a:lnTo>
                    <a:pt x="560" y="448"/>
                  </a:lnTo>
                  <a:lnTo>
                    <a:pt x="448" y="560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2"/>
                  </a:lnTo>
                  <a:lnTo>
                    <a:pt x="38" y="1393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40"/>
                  </a:lnTo>
                  <a:lnTo>
                    <a:pt x="75" y="2201"/>
                  </a:lnTo>
                  <a:lnTo>
                    <a:pt x="125" y="2351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61"/>
                  </a:lnTo>
                  <a:lnTo>
                    <a:pt x="448" y="2873"/>
                  </a:lnTo>
                  <a:lnTo>
                    <a:pt x="560" y="2985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6"/>
                  </a:lnTo>
                  <a:lnTo>
                    <a:pt x="1095" y="3308"/>
                  </a:lnTo>
                  <a:lnTo>
                    <a:pt x="1244" y="3358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58"/>
                  </a:lnTo>
                  <a:lnTo>
                    <a:pt x="2388" y="3296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5"/>
                  </a:lnTo>
                  <a:lnTo>
                    <a:pt x="2923" y="2923"/>
                  </a:lnTo>
                  <a:lnTo>
                    <a:pt x="3035" y="2811"/>
                  </a:lnTo>
                  <a:lnTo>
                    <a:pt x="3134" y="2674"/>
                  </a:lnTo>
                  <a:lnTo>
                    <a:pt x="3221" y="2537"/>
                  </a:lnTo>
                  <a:lnTo>
                    <a:pt x="3296" y="2376"/>
                  </a:lnTo>
                  <a:lnTo>
                    <a:pt x="3358" y="2226"/>
                  </a:lnTo>
                  <a:lnTo>
                    <a:pt x="3395" y="2065"/>
                  </a:lnTo>
                  <a:lnTo>
                    <a:pt x="3420" y="1891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7"/>
                  </a:lnTo>
                  <a:lnTo>
                    <a:pt x="3296" y="1045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8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212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8"/>
                  </a:lnTo>
                  <a:lnTo>
                    <a:pt x="1891" y="13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659944" y="2851446"/>
              <a:ext cx="738776" cy="473837"/>
            </a:xfrm>
            <a:custGeom>
              <a:rect b="b" l="l" r="r" t="t"/>
              <a:pathLst>
                <a:path extrusionOk="0" h="36696" w="57214">
                  <a:moveTo>
                    <a:pt x="33662" y="2052"/>
                  </a:moveTo>
                  <a:lnTo>
                    <a:pt x="33836" y="2089"/>
                  </a:lnTo>
                  <a:lnTo>
                    <a:pt x="33997" y="2127"/>
                  </a:lnTo>
                  <a:lnTo>
                    <a:pt x="34159" y="2189"/>
                  </a:lnTo>
                  <a:lnTo>
                    <a:pt x="34308" y="2251"/>
                  </a:lnTo>
                  <a:lnTo>
                    <a:pt x="34445" y="2338"/>
                  </a:lnTo>
                  <a:lnTo>
                    <a:pt x="34582" y="2438"/>
                  </a:lnTo>
                  <a:lnTo>
                    <a:pt x="34694" y="2549"/>
                  </a:lnTo>
                  <a:lnTo>
                    <a:pt x="34806" y="2674"/>
                  </a:lnTo>
                  <a:lnTo>
                    <a:pt x="34905" y="2811"/>
                  </a:lnTo>
                  <a:lnTo>
                    <a:pt x="34992" y="2947"/>
                  </a:lnTo>
                  <a:lnTo>
                    <a:pt x="35067" y="3097"/>
                  </a:lnTo>
                  <a:lnTo>
                    <a:pt x="35129" y="3258"/>
                  </a:lnTo>
                  <a:lnTo>
                    <a:pt x="35166" y="3420"/>
                  </a:lnTo>
                  <a:lnTo>
                    <a:pt x="35191" y="3594"/>
                  </a:lnTo>
                  <a:lnTo>
                    <a:pt x="35204" y="3768"/>
                  </a:lnTo>
                  <a:lnTo>
                    <a:pt x="35191" y="3942"/>
                  </a:lnTo>
                  <a:lnTo>
                    <a:pt x="35166" y="4104"/>
                  </a:lnTo>
                  <a:lnTo>
                    <a:pt x="35129" y="4278"/>
                  </a:lnTo>
                  <a:lnTo>
                    <a:pt x="35067" y="4427"/>
                  </a:lnTo>
                  <a:lnTo>
                    <a:pt x="34992" y="4576"/>
                  </a:lnTo>
                  <a:lnTo>
                    <a:pt x="34905" y="4725"/>
                  </a:lnTo>
                  <a:lnTo>
                    <a:pt x="34806" y="4850"/>
                  </a:lnTo>
                  <a:lnTo>
                    <a:pt x="34694" y="4974"/>
                  </a:lnTo>
                  <a:lnTo>
                    <a:pt x="34582" y="5086"/>
                  </a:lnTo>
                  <a:lnTo>
                    <a:pt x="34445" y="5186"/>
                  </a:lnTo>
                  <a:lnTo>
                    <a:pt x="34308" y="5273"/>
                  </a:lnTo>
                  <a:lnTo>
                    <a:pt x="34159" y="5347"/>
                  </a:lnTo>
                  <a:lnTo>
                    <a:pt x="33997" y="5397"/>
                  </a:lnTo>
                  <a:lnTo>
                    <a:pt x="33836" y="5447"/>
                  </a:lnTo>
                  <a:lnTo>
                    <a:pt x="33662" y="5472"/>
                  </a:lnTo>
                  <a:lnTo>
                    <a:pt x="33488" y="5484"/>
                  </a:lnTo>
                  <a:lnTo>
                    <a:pt x="33338" y="5472"/>
                  </a:lnTo>
                  <a:lnTo>
                    <a:pt x="33177" y="5447"/>
                  </a:lnTo>
                  <a:lnTo>
                    <a:pt x="33015" y="5409"/>
                  </a:lnTo>
                  <a:lnTo>
                    <a:pt x="32866" y="5360"/>
                  </a:lnTo>
                  <a:lnTo>
                    <a:pt x="32717" y="5297"/>
                  </a:lnTo>
                  <a:lnTo>
                    <a:pt x="32580" y="5223"/>
                  </a:lnTo>
                  <a:lnTo>
                    <a:pt x="32456" y="5136"/>
                  </a:lnTo>
                  <a:lnTo>
                    <a:pt x="32331" y="5036"/>
                  </a:lnTo>
                  <a:lnTo>
                    <a:pt x="32219" y="4924"/>
                  </a:lnTo>
                  <a:lnTo>
                    <a:pt x="32120" y="4800"/>
                  </a:lnTo>
                  <a:lnTo>
                    <a:pt x="32033" y="4676"/>
                  </a:lnTo>
                  <a:lnTo>
                    <a:pt x="31958" y="4539"/>
                  </a:lnTo>
                  <a:lnTo>
                    <a:pt x="31896" y="4402"/>
                  </a:lnTo>
                  <a:lnTo>
                    <a:pt x="31846" y="4253"/>
                  </a:lnTo>
                  <a:lnTo>
                    <a:pt x="31809" y="4091"/>
                  </a:lnTo>
                  <a:lnTo>
                    <a:pt x="31784" y="3930"/>
                  </a:lnTo>
                  <a:lnTo>
                    <a:pt x="31772" y="3768"/>
                  </a:lnTo>
                  <a:lnTo>
                    <a:pt x="31784" y="3594"/>
                  </a:lnTo>
                  <a:lnTo>
                    <a:pt x="31809" y="3432"/>
                  </a:lnTo>
                  <a:lnTo>
                    <a:pt x="31846" y="3283"/>
                  </a:lnTo>
                  <a:lnTo>
                    <a:pt x="31896" y="3134"/>
                  </a:lnTo>
                  <a:lnTo>
                    <a:pt x="31958" y="2985"/>
                  </a:lnTo>
                  <a:lnTo>
                    <a:pt x="32033" y="2848"/>
                  </a:lnTo>
                  <a:lnTo>
                    <a:pt x="32120" y="2724"/>
                  </a:lnTo>
                  <a:lnTo>
                    <a:pt x="32219" y="2599"/>
                  </a:lnTo>
                  <a:lnTo>
                    <a:pt x="32331" y="2500"/>
                  </a:lnTo>
                  <a:lnTo>
                    <a:pt x="32456" y="2400"/>
                  </a:lnTo>
                  <a:lnTo>
                    <a:pt x="32580" y="2301"/>
                  </a:lnTo>
                  <a:lnTo>
                    <a:pt x="32717" y="2226"/>
                  </a:lnTo>
                  <a:lnTo>
                    <a:pt x="32866" y="2164"/>
                  </a:lnTo>
                  <a:lnTo>
                    <a:pt x="33015" y="2114"/>
                  </a:lnTo>
                  <a:lnTo>
                    <a:pt x="33177" y="2077"/>
                  </a:lnTo>
                  <a:lnTo>
                    <a:pt x="33338" y="2052"/>
                  </a:lnTo>
                  <a:close/>
                  <a:moveTo>
                    <a:pt x="33674" y="0"/>
                  </a:moveTo>
                  <a:lnTo>
                    <a:pt x="32816" y="13"/>
                  </a:lnTo>
                  <a:lnTo>
                    <a:pt x="31946" y="38"/>
                  </a:lnTo>
                  <a:lnTo>
                    <a:pt x="31088" y="100"/>
                  </a:lnTo>
                  <a:lnTo>
                    <a:pt x="30242" y="174"/>
                  </a:lnTo>
                  <a:lnTo>
                    <a:pt x="29397" y="274"/>
                  </a:lnTo>
                  <a:lnTo>
                    <a:pt x="28551" y="386"/>
                  </a:lnTo>
                  <a:lnTo>
                    <a:pt x="27718" y="523"/>
                  </a:lnTo>
                  <a:lnTo>
                    <a:pt x="26897" y="684"/>
                  </a:lnTo>
                  <a:lnTo>
                    <a:pt x="26077" y="858"/>
                  </a:lnTo>
                  <a:lnTo>
                    <a:pt x="25268" y="1057"/>
                  </a:lnTo>
                  <a:lnTo>
                    <a:pt x="24460" y="1281"/>
                  </a:lnTo>
                  <a:lnTo>
                    <a:pt x="23664" y="1517"/>
                  </a:lnTo>
                  <a:lnTo>
                    <a:pt x="22881" y="1766"/>
                  </a:lnTo>
                  <a:lnTo>
                    <a:pt x="22097" y="2040"/>
                  </a:lnTo>
                  <a:lnTo>
                    <a:pt x="21327" y="2338"/>
                  </a:lnTo>
                  <a:lnTo>
                    <a:pt x="20568" y="2649"/>
                  </a:lnTo>
                  <a:lnTo>
                    <a:pt x="19822" y="2972"/>
                  </a:lnTo>
                  <a:lnTo>
                    <a:pt x="19076" y="3320"/>
                  </a:lnTo>
                  <a:lnTo>
                    <a:pt x="18355" y="3681"/>
                  </a:lnTo>
                  <a:lnTo>
                    <a:pt x="17633" y="4066"/>
                  </a:lnTo>
                  <a:lnTo>
                    <a:pt x="16912" y="4464"/>
                  </a:lnTo>
                  <a:lnTo>
                    <a:pt x="16216" y="4875"/>
                  </a:lnTo>
                  <a:lnTo>
                    <a:pt x="15532" y="5297"/>
                  </a:lnTo>
                  <a:lnTo>
                    <a:pt x="14848" y="5745"/>
                  </a:lnTo>
                  <a:lnTo>
                    <a:pt x="14189" y="6205"/>
                  </a:lnTo>
                  <a:lnTo>
                    <a:pt x="13530" y="6690"/>
                  </a:lnTo>
                  <a:lnTo>
                    <a:pt x="12896" y="7175"/>
                  </a:lnTo>
                  <a:lnTo>
                    <a:pt x="12262" y="7685"/>
                  </a:lnTo>
                  <a:lnTo>
                    <a:pt x="11640" y="8207"/>
                  </a:lnTo>
                  <a:lnTo>
                    <a:pt x="11043" y="8742"/>
                  </a:lnTo>
                  <a:lnTo>
                    <a:pt x="10446" y="9301"/>
                  </a:lnTo>
                  <a:lnTo>
                    <a:pt x="9874" y="9861"/>
                  </a:lnTo>
                  <a:lnTo>
                    <a:pt x="9302" y="10433"/>
                  </a:lnTo>
                  <a:lnTo>
                    <a:pt x="8755" y="11030"/>
                  </a:lnTo>
                  <a:lnTo>
                    <a:pt x="8220" y="11639"/>
                  </a:lnTo>
                  <a:lnTo>
                    <a:pt x="7698" y="12249"/>
                  </a:lnTo>
                  <a:lnTo>
                    <a:pt x="7188" y="12883"/>
                  </a:lnTo>
                  <a:lnTo>
                    <a:pt x="6691" y="13529"/>
                  </a:lnTo>
                  <a:lnTo>
                    <a:pt x="6218" y="14176"/>
                  </a:lnTo>
                  <a:lnTo>
                    <a:pt x="5758" y="14847"/>
                  </a:lnTo>
                  <a:lnTo>
                    <a:pt x="5311" y="15519"/>
                  </a:lnTo>
                  <a:lnTo>
                    <a:pt x="4875" y="16215"/>
                  </a:lnTo>
                  <a:lnTo>
                    <a:pt x="4465" y="16912"/>
                  </a:lnTo>
                  <a:lnTo>
                    <a:pt x="4067" y="17620"/>
                  </a:lnTo>
                  <a:lnTo>
                    <a:pt x="3694" y="18342"/>
                  </a:lnTo>
                  <a:lnTo>
                    <a:pt x="3321" y="19075"/>
                  </a:lnTo>
                  <a:lnTo>
                    <a:pt x="2985" y="19809"/>
                  </a:lnTo>
                  <a:lnTo>
                    <a:pt x="2650" y="20567"/>
                  </a:lnTo>
                  <a:lnTo>
                    <a:pt x="2339" y="21326"/>
                  </a:lnTo>
                  <a:lnTo>
                    <a:pt x="2053" y="22097"/>
                  </a:lnTo>
                  <a:lnTo>
                    <a:pt x="1779" y="22868"/>
                  </a:lnTo>
                  <a:lnTo>
                    <a:pt x="1518" y="23664"/>
                  </a:lnTo>
                  <a:lnTo>
                    <a:pt x="1282" y="24459"/>
                  </a:lnTo>
                  <a:lnTo>
                    <a:pt x="1070" y="25255"/>
                  </a:lnTo>
                  <a:lnTo>
                    <a:pt x="871" y="26063"/>
                  </a:lnTo>
                  <a:lnTo>
                    <a:pt x="685" y="26884"/>
                  </a:lnTo>
                  <a:lnTo>
                    <a:pt x="536" y="27717"/>
                  </a:lnTo>
                  <a:lnTo>
                    <a:pt x="399" y="28550"/>
                  </a:lnTo>
                  <a:lnTo>
                    <a:pt x="275" y="29384"/>
                  </a:lnTo>
                  <a:lnTo>
                    <a:pt x="175" y="30229"/>
                  </a:lnTo>
                  <a:lnTo>
                    <a:pt x="100" y="31087"/>
                  </a:lnTo>
                  <a:lnTo>
                    <a:pt x="51" y="31945"/>
                  </a:lnTo>
                  <a:lnTo>
                    <a:pt x="13" y="32803"/>
                  </a:lnTo>
                  <a:lnTo>
                    <a:pt x="1" y="33674"/>
                  </a:lnTo>
                  <a:lnTo>
                    <a:pt x="13" y="34432"/>
                  </a:lnTo>
                  <a:lnTo>
                    <a:pt x="38" y="35191"/>
                  </a:lnTo>
                  <a:lnTo>
                    <a:pt x="76" y="35949"/>
                  </a:lnTo>
                  <a:lnTo>
                    <a:pt x="138" y="36695"/>
                  </a:lnTo>
                  <a:lnTo>
                    <a:pt x="225" y="35887"/>
                  </a:lnTo>
                  <a:lnTo>
                    <a:pt x="324" y="35091"/>
                  </a:lnTo>
                  <a:lnTo>
                    <a:pt x="436" y="34308"/>
                  </a:lnTo>
                  <a:lnTo>
                    <a:pt x="573" y="33524"/>
                  </a:lnTo>
                  <a:lnTo>
                    <a:pt x="735" y="32741"/>
                  </a:lnTo>
                  <a:lnTo>
                    <a:pt x="896" y="31970"/>
                  </a:lnTo>
                  <a:lnTo>
                    <a:pt x="1095" y="31199"/>
                  </a:lnTo>
                  <a:lnTo>
                    <a:pt x="1294" y="30441"/>
                  </a:lnTo>
                  <a:lnTo>
                    <a:pt x="1518" y="29694"/>
                  </a:lnTo>
                  <a:lnTo>
                    <a:pt x="1767" y="28948"/>
                  </a:lnTo>
                  <a:lnTo>
                    <a:pt x="2015" y="28215"/>
                  </a:lnTo>
                  <a:lnTo>
                    <a:pt x="2289" y="27481"/>
                  </a:lnTo>
                  <a:lnTo>
                    <a:pt x="2587" y="26760"/>
                  </a:lnTo>
                  <a:lnTo>
                    <a:pt x="2886" y="26051"/>
                  </a:lnTo>
                  <a:lnTo>
                    <a:pt x="3209" y="25342"/>
                  </a:lnTo>
                  <a:lnTo>
                    <a:pt x="3545" y="24658"/>
                  </a:lnTo>
                  <a:lnTo>
                    <a:pt x="3905" y="23962"/>
                  </a:lnTo>
                  <a:lnTo>
                    <a:pt x="4266" y="23291"/>
                  </a:lnTo>
                  <a:lnTo>
                    <a:pt x="4652" y="22619"/>
                  </a:lnTo>
                  <a:lnTo>
                    <a:pt x="5049" y="21972"/>
                  </a:lnTo>
                  <a:lnTo>
                    <a:pt x="5460" y="21326"/>
                  </a:lnTo>
                  <a:lnTo>
                    <a:pt x="5895" y="20679"/>
                  </a:lnTo>
                  <a:lnTo>
                    <a:pt x="6330" y="20058"/>
                  </a:lnTo>
                  <a:lnTo>
                    <a:pt x="6790" y="19436"/>
                  </a:lnTo>
                  <a:lnTo>
                    <a:pt x="7250" y="18839"/>
                  </a:lnTo>
                  <a:lnTo>
                    <a:pt x="7735" y="18242"/>
                  </a:lnTo>
                  <a:lnTo>
                    <a:pt x="8233" y="17658"/>
                  </a:lnTo>
                  <a:lnTo>
                    <a:pt x="8730" y="17086"/>
                  </a:lnTo>
                  <a:lnTo>
                    <a:pt x="9252" y="16526"/>
                  </a:lnTo>
                  <a:lnTo>
                    <a:pt x="9787" y="15979"/>
                  </a:lnTo>
                  <a:lnTo>
                    <a:pt x="10334" y="15444"/>
                  </a:lnTo>
                  <a:lnTo>
                    <a:pt x="10881" y="14922"/>
                  </a:lnTo>
                  <a:lnTo>
                    <a:pt x="11453" y="14412"/>
                  </a:lnTo>
                  <a:lnTo>
                    <a:pt x="12038" y="13915"/>
                  </a:lnTo>
                  <a:lnTo>
                    <a:pt x="12622" y="13430"/>
                  </a:lnTo>
                  <a:lnTo>
                    <a:pt x="13231" y="12957"/>
                  </a:lnTo>
                  <a:lnTo>
                    <a:pt x="13841" y="12497"/>
                  </a:lnTo>
                  <a:lnTo>
                    <a:pt x="14463" y="12050"/>
                  </a:lnTo>
                  <a:lnTo>
                    <a:pt x="15097" y="11627"/>
                  </a:lnTo>
                  <a:lnTo>
                    <a:pt x="15743" y="11204"/>
                  </a:lnTo>
                  <a:lnTo>
                    <a:pt x="16402" y="10806"/>
                  </a:lnTo>
                  <a:lnTo>
                    <a:pt x="17061" y="10421"/>
                  </a:lnTo>
                  <a:lnTo>
                    <a:pt x="17733" y="10048"/>
                  </a:lnTo>
                  <a:lnTo>
                    <a:pt x="18417" y="9687"/>
                  </a:lnTo>
                  <a:lnTo>
                    <a:pt x="19113" y="9339"/>
                  </a:lnTo>
                  <a:lnTo>
                    <a:pt x="19809" y="9015"/>
                  </a:lnTo>
                  <a:lnTo>
                    <a:pt x="20518" y="8705"/>
                  </a:lnTo>
                  <a:lnTo>
                    <a:pt x="21239" y="8406"/>
                  </a:lnTo>
                  <a:lnTo>
                    <a:pt x="21961" y="8133"/>
                  </a:lnTo>
                  <a:lnTo>
                    <a:pt x="22694" y="7871"/>
                  </a:lnTo>
                  <a:lnTo>
                    <a:pt x="23440" y="7623"/>
                  </a:lnTo>
                  <a:lnTo>
                    <a:pt x="24186" y="7387"/>
                  </a:lnTo>
                  <a:lnTo>
                    <a:pt x="24945" y="7175"/>
                  </a:lnTo>
                  <a:lnTo>
                    <a:pt x="25704" y="6989"/>
                  </a:lnTo>
                  <a:lnTo>
                    <a:pt x="26474" y="6802"/>
                  </a:lnTo>
                  <a:lnTo>
                    <a:pt x="27258" y="6653"/>
                  </a:lnTo>
                  <a:lnTo>
                    <a:pt x="28041" y="6504"/>
                  </a:lnTo>
                  <a:lnTo>
                    <a:pt x="28825" y="6379"/>
                  </a:lnTo>
                  <a:lnTo>
                    <a:pt x="29620" y="6280"/>
                  </a:lnTo>
                  <a:lnTo>
                    <a:pt x="30429" y="6193"/>
                  </a:lnTo>
                  <a:lnTo>
                    <a:pt x="31225" y="6118"/>
                  </a:lnTo>
                  <a:lnTo>
                    <a:pt x="32045" y="6081"/>
                  </a:lnTo>
                  <a:lnTo>
                    <a:pt x="32853" y="6044"/>
                  </a:lnTo>
                  <a:lnTo>
                    <a:pt x="33674" y="6031"/>
                  </a:lnTo>
                  <a:lnTo>
                    <a:pt x="34532" y="6044"/>
                  </a:lnTo>
                  <a:lnTo>
                    <a:pt x="35390" y="6081"/>
                  </a:lnTo>
                  <a:lnTo>
                    <a:pt x="36236" y="6131"/>
                  </a:lnTo>
                  <a:lnTo>
                    <a:pt x="37069" y="6205"/>
                  </a:lnTo>
                  <a:lnTo>
                    <a:pt x="37902" y="6292"/>
                  </a:lnTo>
                  <a:lnTo>
                    <a:pt x="38735" y="6417"/>
                  </a:lnTo>
                  <a:lnTo>
                    <a:pt x="39556" y="6541"/>
                  </a:lnTo>
                  <a:lnTo>
                    <a:pt x="40364" y="6703"/>
                  </a:lnTo>
                  <a:lnTo>
                    <a:pt x="41172" y="6877"/>
                  </a:lnTo>
                  <a:lnTo>
                    <a:pt x="41968" y="7063"/>
                  </a:lnTo>
                  <a:lnTo>
                    <a:pt x="42764" y="7275"/>
                  </a:lnTo>
                  <a:lnTo>
                    <a:pt x="43547" y="7511"/>
                  </a:lnTo>
                  <a:lnTo>
                    <a:pt x="44331" y="7747"/>
                  </a:lnTo>
                  <a:lnTo>
                    <a:pt x="45089" y="8021"/>
                  </a:lnTo>
                  <a:lnTo>
                    <a:pt x="45848" y="8307"/>
                  </a:lnTo>
                  <a:lnTo>
                    <a:pt x="46606" y="8605"/>
                  </a:lnTo>
                  <a:lnTo>
                    <a:pt x="47340" y="8928"/>
                  </a:lnTo>
                  <a:lnTo>
                    <a:pt x="48074" y="9264"/>
                  </a:lnTo>
                  <a:lnTo>
                    <a:pt x="48795" y="9612"/>
                  </a:lnTo>
                  <a:lnTo>
                    <a:pt x="49516" y="9985"/>
                  </a:lnTo>
                  <a:lnTo>
                    <a:pt x="50212" y="10371"/>
                  </a:lnTo>
                  <a:lnTo>
                    <a:pt x="50909" y="10769"/>
                  </a:lnTo>
                  <a:lnTo>
                    <a:pt x="51593" y="11192"/>
                  </a:lnTo>
                  <a:lnTo>
                    <a:pt x="52264" y="11627"/>
                  </a:lnTo>
                  <a:lnTo>
                    <a:pt x="52923" y="12074"/>
                  </a:lnTo>
                  <a:lnTo>
                    <a:pt x="53570" y="12535"/>
                  </a:lnTo>
                  <a:lnTo>
                    <a:pt x="54204" y="13007"/>
                  </a:lnTo>
                  <a:lnTo>
                    <a:pt x="54838" y="13504"/>
                  </a:lnTo>
                  <a:lnTo>
                    <a:pt x="55447" y="14014"/>
                  </a:lnTo>
                  <a:lnTo>
                    <a:pt x="56044" y="14536"/>
                  </a:lnTo>
                  <a:lnTo>
                    <a:pt x="56641" y="15071"/>
                  </a:lnTo>
                  <a:lnTo>
                    <a:pt x="57213" y="15618"/>
                  </a:lnTo>
                  <a:lnTo>
                    <a:pt x="57213" y="9587"/>
                  </a:lnTo>
                  <a:lnTo>
                    <a:pt x="56641" y="9040"/>
                  </a:lnTo>
                  <a:lnTo>
                    <a:pt x="56044" y="8493"/>
                  </a:lnTo>
                  <a:lnTo>
                    <a:pt x="55447" y="7971"/>
                  </a:lnTo>
                  <a:lnTo>
                    <a:pt x="54838" y="7474"/>
                  </a:lnTo>
                  <a:lnTo>
                    <a:pt x="54204" y="6976"/>
                  </a:lnTo>
                  <a:lnTo>
                    <a:pt x="53570" y="6491"/>
                  </a:lnTo>
                  <a:lnTo>
                    <a:pt x="52923" y="6031"/>
                  </a:lnTo>
                  <a:lnTo>
                    <a:pt x="52264" y="5583"/>
                  </a:lnTo>
                  <a:lnTo>
                    <a:pt x="51593" y="5148"/>
                  </a:lnTo>
                  <a:lnTo>
                    <a:pt x="50909" y="4738"/>
                  </a:lnTo>
                  <a:lnTo>
                    <a:pt x="50212" y="4328"/>
                  </a:lnTo>
                  <a:lnTo>
                    <a:pt x="49516" y="3942"/>
                  </a:lnTo>
                  <a:lnTo>
                    <a:pt x="48795" y="3569"/>
                  </a:lnTo>
                  <a:lnTo>
                    <a:pt x="48074" y="3221"/>
                  </a:lnTo>
                  <a:lnTo>
                    <a:pt x="47340" y="2885"/>
                  </a:lnTo>
                  <a:lnTo>
                    <a:pt x="46606" y="2562"/>
                  </a:lnTo>
                  <a:lnTo>
                    <a:pt x="45848" y="2263"/>
                  </a:lnTo>
                  <a:lnTo>
                    <a:pt x="45089" y="1977"/>
                  </a:lnTo>
                  <a:lnTo>
                    <a:pt x="44331" y="1716"/>
                  </a:lnTo>
                  <a:lnTo>
                    <a:pt x="43547" y="1468"/>
                  </a:lnTo>
                  <a:lnTo>
                    <a:pt x="42764" y="1244"/>
                  </a:lnTo>
                  <a:lnTo>
                    <a:pt x="41968" y="1032"/>
                  </a:lnTo>
                  <a:lnTo>
                    <a:pt x="41172" y="833"/>
                  </a:lnTo>
                  <a:lnTo>
                    <a:pt x="40364" y="659"/>
                  </a:lnTo>
                  <a:lnTo>
                    <a:pt x="39556" y="510"/>
                  </a:lnTo>
                  <a:lnTo>
                    <a:pt x="38735" y="373"/>
                  </a:lnTo>
                  <a:lnTo>
                    <a:pt x="37902" y="261"/>
                  </a:lnTo>
                  <a:lnTo>
                    <a:pt x="37069" y="162"/>
                  </a:lnTo>
                  <a:lnTo>
                    <a:pt x="36236" y="87"/>
                  </a:lnTo>
                  <a:lnTo>
                    <a:pt x="35390" y="38"/>
                  </a:lnTo>
                  <a:lnTo>
                    <a:pt x="34532" y="13"/>
                  </a:lnTo>
                  <a:lnTo>
                    <a:pt x="33674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fill="none" h="3432" w="3433">
                  <a:moveTo>
                    <a:pt x="1717" y="3432"/>
                  </a:moveTo>
                  <a:lnTo>
                    <a:pt x="1717" y="3432"/>
                  </a:lnTo>
                  <a:lnTo>
                    <a:pt x="1567" y="3420"/>
                  </a:lnTo>
                  <a:lnTo>
                    <a:pt x="1567" y="3420"/>
                  </a:lnTo>
                  <a:lnTo>
                    <a:pt x="1406" y="3395"/>
                  </a:lnTo>
                  <a:lnTo>
                    <a:pt x="1244" y="3357"/>
                  </a:lnTo>
                  <a:lnTo>
                    <a:pt x="1095" y="3308"/>
                  </a:lnTo>
                  <a:lnTo>
                    <a:pt x="946" y="3245"/>
                  </a:lnTo>
                  <a:lnTo>
                    <a:pt x="809" y="3171"/>
                  </a:lnTo>
                  <a:lnTo>
                    <a:pt x="685" y="3084"/>
                  </a:lnTo>
                  <a:lnTo>
                    <a:pt x="560" y="2984"/>
                  </a:lnTo>
                  <a:lnTo>
                    <a:pt x="448" y="2872"/>
                  </a:lnTo>
                  <a:lnTo>
                    <a:pt x="349" y="2748"/>
                  </a:lnTo>
                  <a:lnTo>
                    <a:pt x="262" y="2624"/>
                  </a:lnTo>
                  <a:lnTo>
                    <a:pt x="187" y="2487"/>
                  </a:lnTo>
                  <a:lnTo>
                    <a:pt x="125" y="2350"/>
                  </a:lnTo>
                  <a:lnTo>
                    <a:pt x="75" y="2201"/>
                  </a:lnTo>
                  <a:lnTo>
                    <a:pt x="38" y="2039"/>
                  </a:lnTo>
                  <a:lnTo>
                    <a:pt x="13" y="1878"/>
                  </a:lnTo>
                  <a:lnTo>
                    <a:pt x="1" y="1716"/>
                  </a:lnTo>
                  <a:lnTo>
                    <a:pt x="1" y="1716"/>
                  </a:lnTo>
                  <a:lnTo>
                    <a:pt x="13" y="1542"/>
                  </a:lnTo>
                  <a:lnTo>
                    <a:pt x="38" y="1380"/>
                  </a:lnTo>
                  <a:lnTo>
                    <a:pt x="75" y="1231"/>
                  </a:lnTo>
                  <a:lnTo>
                    <a:pt x="125" y="1082"/>
                  </a:lnTo>
                  <a:lnTo>
                    <a:pt x="187" y="933"/>
                  </a:lnTo>
                  <a:lnTo>
                    <a:pt x="262" y="796"/>
                  </a:lnTo>
                  <a:lnTo>
                    <a:pt x="349" y="672"/>
                  </a:lnTo>
                  <a:lnTo>
                    <a:pt x="448" y="547"/>
                  </a:lnTo>
                  <a:lnTo>
                    <a:pt x="560" y="448"/>
                  </a:lnTo>
                  <a:lnTo>
                    <a:pt x="685" y="348"/>
                  </a:lnTo>
                  <a:lnTo>
                    <a:pt x="809" y="249"/>
                  </a:lnTo>
                  <a:lnTo>
                    <a:pt x="946" y="174"/>
                  </a:lnTo>
                  <a:lnTo>
                    <a:pt x="1095" y="112"/>
                  </a:lnTo>
                  <a:lnTo>
                    <a:pt x="1244" y="62"/>
                  </a:lnTo>
                  <a:lnTo>
                    <a:pt x="1406" y="25"/>
                  </a:lnTo>
                  <a:lnTo>
                    <a:pt x="1567" y="0"/>
                  </a:lnTo>
                  <a:lnTo>
                    <a:pt x="1567" y="0"/>
                  </a:lnTo>
                  <a:lnTo>
                    <a:pt x="1717" y="0"/>
                  </a:lnTo>
                  <a:lnTo>
                    <a:pt x="1717" y="0"/>
                  </a:lnTo>
                  <a:lnTo>
                    <a:pt x="1891" y="0"/>
                  </a:lnTo>
                  <a:lnTo>
                    <a:pt x="2065" y="37"/>
                  </a:lnTo>
                  <a:lnTo>
                    <a:pt x="2226" y="75"/>
                  </a:lnTo>
                  <a:lnTo>
                    <a:pt x="2388" y="137"/>
                  </a:lnTo>
                  <a:lnTo>
                    <a:pt x="2537" y="199"/>
                  </a:lnTo>
                  <a:lnTo>
                    <a:pt x="2674" y="286"/>
                  </a:lnTo>
                  <a:lnTo>
                    <a:pt x="2811" y="386"/>
                  </a:lnTo>
                  <a:lnTo>
                    <a:pt x="2923" y="497"/>
                  </a:lnTo>
                  <a:lnTo>
                    <a:pt x="3035" y="622"/>
                  </a:lnTo>
                  <a:lnTo>
                    <a:pt x="3134" y="759"/>
                  </a:lnTo>
                  <a:lnTo>
                    <a:pt x="3221" y="895"/>
                  </a:lnTo>
                  <a:lnTo>
                    <a:pt x="3296" y="1045"/>
                  </a:lnTo>
                  <a:lnTo>
                    <a:pt x="3358" y="1206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33" y="1716"/>
                  </a:lnTo>
                  <a:lnTo>
                    <a:pt x="3433" y="1716"/>
                  </a:lnTo>
                  <a:lnTo>
                    <a:pt x="3420" y="1890"/>
                  </a:lnTo>
                  <a:lnTo>
                    <a:pt x="3395" y="2052"/>
                  </a:lnTo>
                  <a:lnTo>
                    <a:pt x="3358" y="2226"/>
                  </a:lnTo>
                  <a:lnTo>
                    <a:pt x="3296" y="2375"/>
                  </a:lnTo>
                  <a:lnTo>
                    <a:pt x="3221" y="2524"/>
                  </a:lnTo>
                  <a:lnTo>
                    <a:pt x="3134" y="2673"/>
                  </a:lnTo>
                  <a:lnTo>
                    <a:pt x="3035" y="2798"/>
                  </a:lnTo>
                  <a:lnTo>
                    <a:pt x="2923" y="2922"/>
                  </a:lnTo>
                  <a:lnTo>
                    <a:pt x="2811" y="3034"/>
                  </a:lnTo>
                  <a:lnTo>
                    <a:pt x="2674" y="3134"/>
                  </a:lnTo>
                  <a:lnTo>
                    <a:pt x="2537" y="3221"/>
                  </a:lnTo>
                  <a:lnTo>
                    <a:pt x="2388" y="3295"/>
                  </a:lnTo>
                  <a:lnTo>
                    <a:pt x="2226" y="3345"/>
                  </a:lnTo>
                  <a:lnTo>
                    <a:pt x="2065" y="3395"/>
                  </a:lnTo>
                  <a:lnTo>
                    <a:pt x="1891" y="3420"/>
                  </a:lnTo>
                  <a:lnTo>
                    <a:pt x="1717" y="343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h="3432" w="3433">
                  <a:moveTo>
                    <a:pt x="1567" y="0"/>
                  </a:moveTo>
                  <a:lnTo>
                    <a:pt x="1406" y="25"/>
                  </a:lnTo>
                  <a:lnTo>
                    <a:pt x="1244" y="62"/>
                  </a:lnTo>
                  <a:lnTo>
                    <a:pt x="1095" y="112"/>
                  </a:lnTo>
                  <a:lnTo>
                    <a:pt x="946" y="174"/>
                  </a:lnTo>
                  <a:lnTo>
                    <a:pt x="809" y="249"/>
                  </a:lnTo>
                  <a:lnTo>
                    <a:pt x="685" y="348"/>
                  </a:lnTo>
                  <a:lnTo>
                    <a:pt x="560" y="448"/>
                  </a:lnTo>
                  <a:lnTo>
                    <a:pt x="448" y="547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1"/>
                  </a:lnTo>
                  <a:lnTo>
                    <a:pt x="38" y="1380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39"/>
                  </a:lnTo>
                  <a:lnTo>
                    <a:pt x="75" y="2201"/>
                  </a:lnTo>
                  <a:lnTo>
                    <a:pt x="125" y="2350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8"/>
                  </a:lnTo>
                  <a:lnTo>
                    <a:pt x="448" y="2872"/>
                  </a:lnTo>
                  <a:lnTo>
                    <a:pt x="560" y="2984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5"/>
                  </a:lnTo>
                  <a:lnTo>
                    <a:pt x="1095" y="3308"/>
                  </a:lnTo>
                  <a:lnTo>
                    <a:pt x="1244" y="3357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45"/>
                  </a:lnTo>
                  <a:lnTo>
                    <a:pt x="2388" y="3295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4"/>
                  </a:lnTo>
                  <a:lnTo>
                    <a:pt x="2923" y="2922"/>
                  </a:lnTo>
                  <a:lnTo>
                    <a:pt x="3035" y="2798"/>
                  </a:lnTo>
                  <a:lnTo>
                    <a:pt x="3134" y="2673"/>
                  </a:lnTo>
                  <a:lnTo>
                    <a:pt x="3221" y="2524"/>
                  </a:lnTo>
                  <a:lnTo>
                    <a:pt x="3296" y="2375"/>
                  </a:lnTo>
                  <a:lnTo>
                    <a:pt x="3358" y="2226"/>
                  </a:lnTo>
                  <a:lnTo>
                    <a:pt x="3395" y="2052"/>
                  </a:lnTo>
                  <a:lnTo>
                    <a:pt x="3420" y="1890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6"/>
                  </a:lnTo>
                  <a:lnTo>
                    <a:pt x="3296" y="1045"/>
                  </a:lnTo>
                  <a:lnTo>
                    <a:pt x="3221" y="895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7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199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7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8B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5070187" y="2877943"/>
              <a:ext cx="44329" cy="44316"/>
            </a:xfrm>
            <a:custGeom>
              <a:rect b="b" l="l" r="r" t="t"/>
              <a:pathLst>
                <a:path extrusionOk="0" fill="none" h="3432" w="3433">
                  <a:moveTo>
                    <a:pt x="1717" y="0"/>
                  </a:moveTo>
                  <a:lnTo>
                    <a:pt x="1717" y="0"/>
                  </a:lnTo>
                  <a:lnTo>
                    <a:pt x="1567" y="0"/>
                  </a:lnTo>
                  <a:lnTo>
                    <a:pt x="1567" y="0"/>
                  </a:lnTo>
                  <a:lnTo>
                    <a:pt x="1406" y="25"/>
                  </a:lnTo>
                  <a:lnTo>
                    <a:pt x="1244" y="62"/>
                  </a:lnTo>
                  <a:lnTo>
                    <a:pt x="1095" y="112"/>
                  </a:lnTo>
                  <a:lnTo>
                    <a:pt x="946" y="174"/>
                  </a:lnTo>
                  <a:lnTo>
                    <a:pt x="809" y="249"/>
                  </a:lnTo>
                  <a:lnTo>
                    <a:pt x="685" y="348"/>
                  </a:lnTo>
                  <a:lnTo>
                    <a:pt x="560" y="448"/>
                  </a:lnTo>
                  <a:lnTo>
                    <a:pt x="448" y="547"/>
                  </a:lnTo>
                  <a:lnTo>
                    <a:pt x="349" y="672"/>
                  </a:lnTo>
                  <a:lnTo>
                    <a:pt x="262" y="796"/>
                  </a:lnTo>
                  <a:lnTo>
                    <a:pt x="187" y="933"/>
                  </a:lnTo>
                  <a:lnTo>
                    <a:pt x="125" y="1082"/>
                  </a:lnTo>
                  <a:lnTo>
                    <a:pt x="75" y="1231"/>
                  </a:lnTo>
                  <a:lnTo>
                    <a:pt x="38" y="1380"/>
                  </a:lnTo>
                  <a:lnTo>
                    <a:pt x="13" y="1542"/>
                  </a:lnTo>
                  <a:lnTo>
                    <a:pt x="1" y="1716"/>
                  </a:lnTo>
                  <a:lnTo>
                    <a:pt x="1" y="1716"/>
                  </a:lnTo>
                  <a:lnTo>
                    <a:pt x="13" y="1878"/>
                  </a:lnTo>
                  <a:lnTo>
                    <a:pt x="38" y="2039"/>
                  </a:lnTo>
                  <a:lnTo>
                    <a:pt x="75" y="2201"/>
                  </a:lnTo>
                  <a:lnTo>
                    <a:pt x="125" y="2350"/>
                  </a:lnTo>
                  <a:lnTo>
                    <a:pt x="187" y="2487"/>
                  </a:lnTo>
                  <a:lnTo>
                    <a:pt x="262" y="2624"/>
                  </a:lnTo>
                  <a:lnTo>
                    <a:pt x="349" y="2748"/>
                  </a:lnTo>
                  <a:lnTo>
                    <a:pt x="448" y="2872"/>
                  </a:lnTo>
                  <a:lnTo>
                    <a:pt x="560" y="2984"/>
                  </a:lnTo>
                  <a:lnTo>
                    <a:pt x="685" y="3084"/>
                  </a:lnTo>
                  <a:lnTo>
                    <a:pt x="809" y="3171"/>
                  </a:lnTo>
                  <a:lnTo>
                    <a:pt x="946" y="3245"/>
                  </a:lnTo>
                  <a:lnTo>
                    <a:pt x="1095" y="3308"/>
                  </a:lnTo>
                  <a:lnTo>
                    <a:pt x="1244" y="3357"/>
                  </a:lnTo>
                  <a:lnTo>
                    <a:pt x="1406" y="3395"/>
                  </a:lnTo>
                  <a:lnTo>
                    <a:pt x="1567" y="3420"/>
                  </a:lnTo>
                  <a:lnTo>
                    <a:pt x="1567" y="3420"/>
                  </a:lnTo>
                  <a:lnTo>
                    <a:pt x="1717" y="3432"/>
                  </a:lnTo>
                  <a:lnTo>
                    <a:pt x="1717" y="3432"/>
                  </a:lnTo>
                  <a:lnTo>
                    <a:pt x="1891" y="3420"/>
                  </a:lnTo>
                  <a:lnTo>
                    <a:pt x="2065" y="3395"/>
                  </a:lnTo>
                  <a:lnTo>
                    <a:pt x="2226" y="3345"/>
                  </a:lnTo>
                  <a:lnTo>
                    <a:pt x="2388" y="3295"/>
                  </a:lnTo>
                  <a:lnTo>
                    <a:pt x="2537" y="3221"/>
                  </a:lnTo>
                  <a:lnTo>
                    <a:pt x="2674" y="3134"/>
                  </a:lnTo>
                  <a:lnTo>
                    <a:pt x="2811" y="3034"/>
                  </a:lnTo>
                  <a:lnTo>
                    <a:pt x="2923" y="2922"/>
                  </a:lnTo>
                  <a:lnTo>
                    <a:pt x="3035" y="2798"/>
                  </a:lnTo>
                  <a:lnTo>
                    <a:pt x="3134" y="2673"/>
                  </a:lnTo>
                  <a:lnTo>
                    <a:pt x="3221" y="2524"/>
                  </a:lnTo>
                  <a:lnTo>
                    <a:pt x="3296" y="2375"/>
                  </a:lnTo>
                  <a:lnTo>
                    <a:pt x="3358" y="2226"/>
                  </a:lnTo>
                  <a:lnTo>
                    <a:pt x="3395" y="2052"/>
                  </a:lnTo>
                  <a:lnTo>
                    <a:pt x="3420" y="1890"/>
                  </a:lnTo>
                  <a:lnTo>
                    <a:pt x="3433" y="1716"/>
                  </a:lnTo>
                  <a:lnTo>
                    <a:pt x="3433" y="1716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58" y="1206"/>
                  </a:lnTo>
                  <a:lnTo>
                    <a:pt x="3296" y="1045"/>
                  </a:lnTo>
                  <a:lnTo>
                    <a:pt x="3221" y="895"/>
                  </a:lnTo>
                  <a:lnTo>
                    <a:pt x="3134" y="759"/>
                  </a:lnTo>
                  <a:lnTo>
                    <a:pt x="3035" y="622"/>
                  </a:lnTo>
                  <a:lnTo>
                    <a:pt x="2923" y="497"/>
                  </a:lnTo>
                  <a:lnTo>
                    <a:pt x="2811" y="386"/>
                  </a:lnTo>
                  <a:lnTo>
                    <a:pt x="2674" y="286"/>
                  </a:lnTo>
                  <a:lnTo>
                    <a:pt x="2537" y="199"/>
                  </a:lnTo>
                  <a:lnTo>
                    <a:pt x="2388" y="137"/>
                  </a:lnTo>
                  <a:lnTo>
                    <a:pt x="2226" y="75"/>
                  </a:lnTo>
                  <a:lnTo>
                    <a:pt x="2065" y="37"/>
                  </a:lnTo>
                  <a:lnTo>
                    <a:pt x="1891" y="0"/>
                  </a:lnTo>
                  <a:lnTo>
                    <a:pt x="1717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5398707" y="2166477"/>
              <a:ext cx="1967387" cy="1409761"/>
            </a:xfrm>
            <a:custGeom>
              <a:rect b="b" l="l" r="r" t="t"/>
              <a:pathLst>
                <a:path extrusionOk="0" h="109178" w="152363">
                  <a:moveTo>
                    <a:pt x="7337" y="1"/>
                  </a:moveTo>
                  <a:lnTo>
                    <a:pt x="6964" y="13"/>
                  </a:lnTo>
                  <a:lnTo>
                    <a:pt x="6591" y="38"/>
                  </a:lnTo>
                  <a:lnTo>
                    <a:pt x="6217" y="88"/>
                  </a:lnTo>
                  <a:lnTo>
                    <a:pt x="5857" y="150"/>
                  </a:lnTo>
                  <a:lnTo>
                    <a:pt x="5496" y="237"/>
                  </a:lnTo>
                  <a:lnTo>
                    <a:pt x="5148" y="336"/>
                  </a:lnTo>
                  <a:lnTo>
                    <a:pt x="4812" y="448"/>
                  </a:lnTo>
                  <a:lnTo>
                    <a:pt x="4477" y="573"/>
                  </a:lnTo>
                  <a:lnTo>
                    <a:pt x="4153" y="722"/>
                  </a:lnTo>
                  <a:lnTo>
                    <a:pt x="3842" y="884"/>
                  </a:lnTo>
                  <a:lnTo>
                    <a:pt x="3532" y="1058"/>
                  </a:lnTo>
                  <a:lnTo>
                    <a:pt x="3233" y="1257"/>
                  </a:lnTo>
                  <a:lnTo>
                    <a:pt x="2947" y="1456"/>
                  </a:lnTo>
                  <a:lnTo>
                    <a:pt x="2674" y="1679"/>
                  </a:lnTo>
                  <a:lnTo>
                    <a:pt x="2400" y="1903"/>
                  </a:lnTo>
                  <a:lnTo>
                    <a:pt x="2151" y="2152"/>
                  </a:lnTo>
                  <a:lnTo>
                    <a:pt x="1903" y="2401"/>
                  </a:lnTo>
                  <a:lnTo>
                    <a:pt x="1679" y="2674"/>
                  </a:lnTo>
                  <a:lnTo>
                    <a:pt x="1455" y="2948"/>
                  </a:lnTo>
                  <a:lnTo>
                    <a:pt x="1256" y="3234"/>
                  </a:lnTo>
                  <a:lnTo>
                    <a:pt x="1057" y="3532"/>
                  </a:lnTo>
                  <a:lnTo>
                    <a:pt x="883" y="3843"/>
                  </a:lnTo>
                  <a:lnTo>
                    <a:pt x="721" y="4154"/>
                  </a:lnTo>
                  <a:lnTo>
                    <a:pt x="572" y="4477"/>
                  </a:lnTo>
                  <a:lnTo>
                    <a:pt x="448" y="4813"/>
                  </a:lnTo>
                  <a:lnTo>
                    <a:pt x="323" y="5161"/>
                  </a:lnTo>
                  <a:lnTo>
                    <a:pt x="224" y="5509"/>
                  </a:lnTo>
                  <a:lnTo>
                    <a:pt x="149" y="5858"/>
                  </a:lnTo>
                  <a:lnTo>
                    <a:pt x="87" y="6218"/>
                  </a:lnTo>
                  <a:lnTo>
                    <a:pt x="37" y="6591"/>
                  </a:lnTo>
                  <a:lnTo>
                    <a:pt x="13" y="6964"/>
                  </a:lnTo>
                  <a:lnTo>
                    <a:pt x="0" y="7337"/>
                  </a:lnTo>
                  <a:lnTo>
                    <a:pt x="0" y="50249"/>
                  </a:lnTo>
                  <a:lnTo>
                    <a:pt x="560" y="50610"/>
                  </a:lnTo>
                  <a:lnTo>
                    <a:pt x="1107" y="50996"/>
                  </a:lnTo>
                  <a:lnTo>
                    <a:pt x="1654" y="51369"/>
                  </a:lnTo>
                  <a:lnTo>
                    <a:pt x="2189" y="51767"/>
                  </a:lnTo>
                  <a:lnTo>
                    <a:pt x="2723" y="52164"/>
                  </a:lnTo>
                  <a:lnTo>
                    <a:pt x="3246" y="52575"/>
                  </a:lnTo>
                  <a:lnTo>
                    <a:pt x="3768" y="52985"/>
                  </a:lnTo>
                  <a:lnTo>
                    <a:pt x="4290" y="53408"/>
                  </a:lnTo>
                  <a:lnTo>
                    <a:pt x="4787" y="53843"/>
                  </a:lnTo>
                  <a:lnTo>
                    <a:pt x="5297" y="54278"/>
                  </a:lnTo>
                  <a:lnTo>
                    <a:pt x="5782" y="54726"/>
                  </a:lnTo>
                  <a:lnTo>
                    <a:pt x="6267" y="55174"/>
                  </a:lnTo>
                  <a:lnTo>
                    <a:pt x="6752" y="55634"/>
                  </a:lnTo>
                  <a:lnTo>
                    <a:pt x="7225" y="56106"/>
                  </a:lnTo>
                  <a:lnTo>
                    <a:pt x="7685" y="56579"/>
                  </a:lnTo>
                  <a:lnTo>
                    <a:pt x="8145" y="57051"/>
                  </a:lnTo>
                  <a:lnTo>
                    <a:pt x="8593" y="57549"/>
                  </a:lnTo>
                  <a:lnTo>
                    <a:pt x="9040" y="58046"/>
                  </a:lnTo>
                  <a:lnTo>
                    <a:pt x="9475" y="58543"/>
                  </a:lnTo>
                  <a:lnTo>
                    <a:pt x="9898" y="59053"/>
                  </a:lnTo>
                  <a:lnTo>
                    <a:pt x="10321" y="59563"/>
                  </a:lnTo>
                  <a:lnTo>
                    <a:pt x="10731" y="60085"/>
                  </a:lnTo>
                  <a:lnTo>
                    <a:pt x="11142" y="60620"/>
                  </a:lnTo>
                  <a:lnTo>
                    <a:pt x="11540" y="61155"/>
                  </a:lnTo>
                  <a:lnTo>
                    <a:pt x="11925" y="61689"/>
                  </a:lnTo>
                  <a:lnTo>
                    <a:pt x="12310" y="62237"/>
                  </a:lnTo>
                  <a:lnTo>
                    <a:pt x="12684" y="62796"/>
                  </a:lnTo>
                  <a:lnTo>
                    <a:pt x="13044" y="63356"/>
                  </a:lnTo>
                  <a:lnTo>
                    <a:pt x="13405" y="63915"/>
                  </a:lnTo>
                  <a:lnTo>
                    <a:pt x="13753" y="64487"/>
                  </a:lnTo>
                  <a:lnTo>
                    <a:pt x="14089" y="65059"/>
                  </a:lnTo>
                  <a:lnTo>
                    <a:pt x="14412" y="65644"/>
                  </a:lnTo>
                  <a:lnTo>
                    <a:pt x="14735" y="66241"/>
                  </a:lnTo>
                  <a:lnTo>
                    <a:pt x="15046" y="66825"/>
                  </a:lnTo>
                  <a:lnTo>
                    <a:pt x="15357" y="67422"/>
                  </a:lnTo>
                  <a:lnTo>
                    <a:pt x="15643" y="68031"/>
                  </a:lnTo>
                  <a:lnTo>
                    <a:pt x="15929" y="68640"/>
                  </a:lnTo>
                  <a:lnTo>
                    <a:pt x="16203" y="69250"/>
                  </a:lnTo>
                  <a:lnTo>
                    <a:pt x="16476" y="69871"/>
                  </a:lnTo>
                  <a:lnTo>
                    <a:pt x="16737" y="70493"/>
                  </a:lnTo>
                  <a:lnTo>
                    <a:pt x="16986" y="71127"/>
                  </a:lnTo>
                  <a:lnTo>
                    <a:pt x="17222" y="71762"/>
                  </a:lnTo>
                  <a:lnTo>
                    <a:pt x="17446" y="72396"/>
                  </a:lnTo>
                  <a:lnTo>
                    <a:pt x="17670" y="73042"/>
                  </a:lnTo>
                  <a:lnTo>
                    <a:pt x="17881" y="73689"/>
                  </a:lnTo>
                  <a:lnTo>
                    <a:pt x="18080" y="74336"/>
                  </a:lnTo>
                  <a:lnTo>
                    <a:pt x="18267" y="74995"/>
                  </a:lnTo>
                  <a:lnTo>
                    <a:pt x="18441" y="75654"/>
                  </a:lnTo>
                  <a:lnTo>
                    <a:pt x="18615" y="76325"/>
                  </a:lnTo>
                  <a:lnTo>
                    <a:pt x="18777" y="76984"/>
                  </a:lnTo>
                  <a:lnTo>
                    <a:pt x="18926" y="77656"/>
                  </a:lnTo>
                  <a:lnTo>
                    <a:pt x="19063" y="78340"/>
                  </a:lnTo>
                  <a:lnTo>
                    <a:pt x="19187" y="79023"/>
                  </a:lnTo>
                  <a:lnTo>
                    <a:pt x="19299" y="79695"/>
                  </a:lnTo>
                  <a:lnTo>
                    <a:pt x="19411" y="80391"/>
                  </a:lnTo>
                  <a:lnTo>
                    <a:pt x="19498" y="81075"/>
                  </a:lnTo>
                  <a:lnTo>
                    <a:pt x="19585" y="81772"/>
                  </a:lnTo>
                  <a:lnTo>
                    <a:pt x="19659" y="82468"/>
                  </a:lnTo>
                  <a:lnTo>
                    <a:pt x="19722" y="83177"/>
                  </a:lnTo>
                  <a:lnTo>
                    <a:pt x="19771" y="83873"/>
                  </a:lnTo>
                  <a:lnTo>
                    <a:pt x="19821" y="84582"/>
                  </a:lnTo>
                  <a:lnTo>
                    <a:pt x="19846" y="85291"/>
                  </a:lnTo>
                  <a:lnTo>
                    <a:pt x="19858" y="85999"/>
                  </a:lnTo>
                  <a:lnTo>
                    <a:pt x="19871" y="86721"/>
                  </a:lnTo>
                  <a:lnTo>
                    <a:pt x="19858" y="87479"/>
                  </a:lnTo>
                  <a:lnTo>
                    <a:pt x="19846" y="88238"/>
                  </a:lnTo>
                  <a:lnTo>
                    <a:pt x="19809" y="88996"/>
                  </a:lnTo>
                  <a:lnTo>
                    <a:pt x="19759" y="89742"/>
                  </a:lnTo>
                  <a:lnTo>
                    <a:pt x="19809" y="90488"/>
                  </a:lnTo>
                  <a:lnTo>
                    <a:pt x="19846" y="91247"/>
                  </a:lnTo>
                  <a:lnTo>
                    <a:pt x="19858" y="92005"/>
                  </a:lnTo>
                  <a:lnTo>
                    <a:pt x="19871" y="92764"/>
                  </a:lnTo>
                  <a:lnTo>
                    <a:pt x="19858" y="93846"/>
                  </a:lnTo>
                  <a:lnTo>
                    <a:pt x="19809" y="94927"/>
                  </a:lnTo>
                  <a:lnTo>
                    <a:pt x="19746" y="95997"/>
                  </a:lnTo>
                  <a:lnTo>
                    <a:pt x="19659" y="97066"/>
                  </a:lnTo>
                  <a:lnTo>
                    <a:pt x="19535" y="98123"/>
                  </a:lnTo>
                  <a:lnTo>
                    <a:pt x="19398" y="99168"/>
                  </a:lnTo>
                  <a:lnTo>
                    <a:pt x="19224" y="100212"/>
                  </a:lnTo>
                  <a:lnTo>
                    <a:pt x="19038" y="101244"/>
                  </a:lnTo>
                  <a:lnTo>
                    <a:pt x="18826" y="102276"/>
                  </a:lnTo>
                  <a:lnTo>
                    <a:pt x="18578" y="103284"/>
                  </a:lnTo>
                  <a:lnTo>
                    <a:pt x="18316" y="104291"/>
                  </a:lnTo>
                  <a:lnTo>
                    <a:pt x="18030" y="105298"/>
                  </a:lnTo>
                  <a:lnTo>
                    <a:pt x="17720" y="106280"/>
                  </a:lnTo>
                  <a:lnTo>
                    <a:pt x="17384" y="107263"/>
                  </a:lnTo>
                  <a:lnTo>
                    <a:pt x="17036" y="108220"/>
                  </a:lnTo>
                  <a:lnTo>
                    <a:pt x="16650" y="109178"/>
                  </a:lnTo>
                  <a:lnTo>
                    <a:pt x="145026" y="109178"/>
                  </a:lnTo>
                  <a:lnTo>
                    <a:pt x="145399" y="109165"/>
                  </a:lnTo>
                  <a:lnTo>
                    <a:pt x="145772" y="109140"/>
                  </a:lnTo>
                  <a:lnTo>
                    <a:pt x="146145" y="109091"/>
                  </a:lnTo>
                  <a:lnTo>
                    <a:pt x="146506" y="109028"/>
                  </a:lnTo>
                  <a:lnTo>
                    <a:pt x="146867" y="108941"/>
                  </a:lnTo>
                  <a:lnTo>
                    <a:pt x="147215" y="108842"/>
                  </a:lnTo>
                  <a:lnTo>
                    <a:pt x="147551" y="108730"/>
                  </a:lnTo>
                  <a:lnTo>
                    <a:pt x="147886" y="108606"/>
                  </a:lnTo>
                  <a:lnTo>
                    <a:pt x="148210" y="108456"/>
                  </a:lnTo>
                  <a:lnTo>
                    <a:pt x="148520" y="108295"/>
                  </a:lnTo>
                  <a:lnTo>
                    <a:pt x="148831" y="108108"/>
                  </a:lnTo>
                  <a:lnTo>
                    <a:pt x="149130" y="107922"/>
                  </a:lnTo>
                  <a:lnTo>
                    <a:pt x="149416" y="107723"/>
                  </a:lnTo>
                  <a:lnTo>
                    <a:pt x="149689" y="107499"/>
                  </a:lnTo>
                  <a:lnTo>
                    <a:pt x="149963" y="107275"/>
                  </a:lnTo>
                  <a:lnTo>
                    <a:pt x="150212" y="107026"/>
                  </a:lnTo>
                  <a:lnTo>
                    <a:pt x="150460" y="106778"/>
                  </a:lnTo>
                  <a:lnTo>
                    <a:pt x="150684" y="106504"/>
                  </a:lnTo>
                  <a:lnTo>
                    <a:pt x="150908" y="106231"/>
                  </a:lnTo>
                  <a:lnTo>
                    <a:pt x="151107" y="105945"/>
                  </a:lnTo>
                  <a:lnTo>
                    <a:pt x="151306" y="105646"/>
                  </a:lnTo>
                  <a:lnTo>
                    <a:pt x="151480" y="105335"/>
                  </a:lnTo>
                  <a:lnTo>
                    <a:pt x="151642" y="105024"/>
                  </a:lnTo>
                  <a:lnTo>
                    <a:pt x="151791" y="104689"/>
                  </a:lnTo>
                  <a:lnTo>
                    <a:pt x="151915" y="104365"/>
                  </a:lnTo>
                  <a:lnTo>
                    <a:pt x="152039" y="104017"/>
                  </a:lnTo>
                  <a:lnTo>
                    <a:pt x="152127" y="103669"/>
                  </a:lnTo>
                  <a:lnTo>
                    <a:pt x="152214" y="103321"/>
                  </a:lnTo>
                  <a:lnTo>
                    <a:pt x="152276" y="102960"/>
                  </a:lnTo>
                  <a:lnTo>
                    <a:pt x="152325" y="102587"/>
                  </a:lnTo>
                  <a:lnTo>
                    <a:pt x="152350" y="102214"/>
                  </a:lnTo>
                  <a:lnTo>
                    <a:pt x="152363" y="101841"/>
                  </a:lnTo>
                  <a:lnTo>
                    <a:pt x="152363" y="7337"/>
                  </a:lnTo>
                  <a:lnTo>
                    <a:pt x="152350" y="6964"/>
                  </a:lnTo>
                  <a:lnTo>
                    <a:pt x="152325" y="6591"/>
                  </a:lnTo>
                  <a:lnTo>
                    <a:pt x="152276" y="6218"/>
                  </a:lnTo>
                  <a:lnTo>
                    <a:pt x="152214" y="5858"/>
                  </a:lnTo>
                  <a:lnTo>
                    <a:pt x="152127" y="5509"/>
                  </a:lnTo>
                  <a:lnTo>
                    <a:pt x="152039" y="5161"/>
                  </a:lnTo>
                  <a:lnTo>
                    <a:pt x="151915" y="4813"/>
                  </a:lnTo>
                  <a:lnTo>
                    <a:pt x="151791" y="4477"/>
                  </a:lnTo>
                  <a:lnTo>
                    <a:pt x="151642" y="4154"/>
                  </a:lnTo>
                  <a:lnTo>
                    <a:pt x="151480" y="3843"/>
                  </a:lnTo>
                  <a:lnTo>
                    <a:pt x="151306" y="3532"/>
                  </a:lnTo>
                  <a:lnTo>
                    <a:pt x="151107" y="3234"/>
                  </a:lnTo>
                  <a:lnTo>
                    <a:pt x="150908" y="2948"/>
                  </a:lnTo>
                  <a:lnTo>
                    <a:pt x="150684" y="2674"/>
                  </a:lnTo>
                  <a:lnTo>
                    <a:pt x="150460" y="2401"/>
                  </a:lnTo>
                  <a:lnTo>
                    <a:pt x="150212" y="2152"/>
                  </a:lnTo>
                  <a:lnTo>
                    <a:pt x="149963" y="1903"/>
                  </a:lnTo>
                  <a:lnTo>
                    <a:pt x="149689" y="1679"/>
                  </a:lnTo>
                  <a:lnTo>
                    <a:pt x="149416" y="1456"/>
                  </a:lnTo>
                  <a:lnTo>
                    <a:pt x="149130" y="1257"/>
                  </a:lnTo>
                  <a:lnTo>
                    <a:pt x="148831" y="1058"/>
                  </a:lnTo>
                  <a:lnTo>
                    <a:pt x="148520" y="884"/>
                  </a:lnTo>
                  <a:lnTo>
                    <a:pt x="148210" y="722"/>
                  </a:lnTo>
                  <a:lnTo>
                    <a:pt x="147886" y="573"/>
                  </a:lnTo>
                  <a:lnTo>
                    <a:pt x="147551" y="448"/>
                  </a:lnTo>
                  <a:lnTo>
                    <a:pt x="147215" y="336"/>
                  </a:lnTo>
                  <a:lnTo>
                    <a:pt x="146867" y="237"/>
                  </a:lnTo>
                  <a:lnTo>
                    <a:pt x="146506" y="150"/>
                  </a:lnTo>
                  <a:lnTo>
                    <a:pt x="146145" y="88"/>
                  </a:lnTo>
                  <a:lnTo>
                    <a:pt x="145772" y="38"/>
                  </a:lnTo>
                  <a:lnTo>
                    <a:pt x="145399" y="13"/>
                  </a:lnTo>
                  <a:lnTo>
                    <a:pt x="145026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5574523" y="3325271"/>
              <a:ext cx="80768" cy="250967"/>
            </a:xfrm>
            <a:custGeom>
              <a:rect b="b" l="l" r="r" t="t"/>
              <a:pathLst>
                <a:path extrusionOk="0" h="19436" w="6255">
                  <a:moveTo>
                    <a:pt x="6143" y="0"/>
                  </a:moveTo>
                  <a:lnTo>
                    <a:pt x="6093" y="659"/>
                  </a:lnTo>
                  <a:lnTo>
                    <a:pt x="6031" y="1318"/>
                  </a:lnTo>
                  <a:lnTo>
                    <a:pt x="5969" y="1977"/>
                  </a:lnTo>
                  <a:lnTo>
                    <a:pt x="5882" y="2636"/>
                  </a:lnTo>
                  <a:lnTo>
                    <a:pt x="5795" y="3283"/>
                  </a:lnTo>
                  <a:lnTo>
                    <a:pt x="5695" y="3930"/>
                  </a:lnTo>
                  <a:lnTo>
                    <a:pt x="5583" y="4576"/>
                  </a:lnTo>
                  <a:lnTo>
                    <a:pt x="5471" y="5210"/>
                  </a:lnTo>
                  <a:lnTo>
                    <a:pt x="5347" y="5857"/>
                  </a:lnTo>
                  <a:lnTo>
                    <a:pt x="5210" y="6491"/>
                  </a:lnTo>
                  <a:lnTo>
                    <a:pt x="5061" y="7113"/>
                  </a:lnTo>
                  <a:lnTo>
                    <a:pt x="4899" y="7747"/>
                  </a:lnTo>
                  <a:lnTo>
                    <a:pt x="4738" y="8369"/>
                  </a:lnTo>
                  <a:lnTo>
                    <a:pt x="4564" y="8990"/>
                  </a:lnTo>
                  <a:lnTo>
                    <a:pt x="4390" y="9612"/>
                  </a:lnTo>
                  <a:lnTo>
                    <a:pt x="4191" y="10222"/>
                  </a:lnTo>
                  <a:lnTo>
                    <a:pt x="3992" y="10831"/>
                  </a:lnTo>
                  <a:lnTo>
                    <a:pt x="3780" y="11428"/>
                  </a:lnTo>
                  <a:lnTo>
                    <a:pt x="3569" y="12037"/>
                  </a:lnTo>
                  <a:lnTo>
                    <a:pt x="3345" y="12634"/>
                  </a:lnTo>
                  <a:lnTo>
                    <a:pt x="3109" y="13218"/>
                  </a:lnTo>
                  <a:lnTo>
                    <a:pt x="2860" y="13815"/>
                  </a:lnTo>
                  <a:lnTo>
                    <a:pt x="2611" y="14387"/>
                  </a:lnTo>
                  <a:lnTo>
                    <a:pt x="2350" y="14972"/>
                  </a:lnTo>
                  <a:lnTo>
                    <a:pt x="2089" y="15544"/>
                  </a:lnTo>
                  <a:lnTo>
                    <a:pt x="1816" y="16116"/>
                  </a:lnTo>
                  <a:lnTo>
                    <a:pt x="1530" y="16688"/>
                  </a:lnTo>
                  <a:lnTo>
                    <a:pt x="1244" y="17247"/>
                  </a:lnTo>
                  <a:lnTo>
                    <a:pt x="945" y="17794"/>
                  </a:lnTo>
                  <a:lnTo>
                    <a:pt x="634" y="18354"/>
                  </a:lnTo>
                  <a:lnTo>
                    <a:pt x="323" y="18901"/>
                  </a:lnTo>
                  <a:lnTo>
                    <a:pt x="0" y="19436"/>
                  </a:lnTo>
                  <a:lnTo>
                    <a:pt x="3034" y="19436"/>
                  </a:lnTo>
                  <a:lnTo>
                    <a:pt x="3420" y="18478"/>
                  </a:lnTo>
                  <a:lnTo>
                    <a:pt x="3768" y="17521"/>
                  </a:lnTo>
                  <a:lnTo>
                    <a:pt x="4104" y="16538"/>
                  </a:lnTo>
                  <a:lnTo>
                    <a:pt x="4414" y="15556"/>
                  </a:lnTo>
                  <a:lnTo>
                    <a:pt x="4700" y="14549"/>
                  </a:lnTo>
                  <a:lnTo>
                    <a:pt x="4962" y="13542"/>
                  </a:lnTo>
                  <a:lnTo>
                    <a:pt x="5210" y="12534"/>
                  </a:lnTo>
                  <a:lnTo>
                    <a:pt x="5422" y="11502"/>
                  </a:lnTo>
                  <a:lnTo>
                    <a:pt x="5608" y="10470"/>
                  </a:lnTo>
                  <a:lnTo>
                    <a:pt x="5782" y="9426"/>
                  </a:lnTo>
                  <a:lnTo>
                    <a:pt x="5919" y="8381"/>
                  </a:lnTo>
                  <a:lnTo>
                    <a:pt x="6043" y="7324"/>
                  </a:lnTo>
                  <a:lnTo>
                    <a:pt x="6130" y="6255"/>
                  </a:lnTo>
                  <a:lnTo>
                    <a:pt x="6193" y="5185"/>
                  </a:lnTo>
                  <a:lnTo>
                    <a:pt x="6242" y="4104"/>
                  </a:lnTo>
                  <a:lnTo>
                    <a:pt x="6255" y="3022"/>
                  </a:lnTo>
                  <a:lnTo>
                    <a:pt x="6242" y="2263"/>
                  </a:lnTo>
                  <a:lnTo>
                    <a:pt x="6230" y="1505"/>
                  </a:lnTo>
                  <a:lnTo>
                    <a:pt x="6193" y="746"/>
                  </a:lnTo>
                  <a:lnTo>
                    <a:pt x="614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5398707" y="2815317"/>
              <a:ext cx="256584" cy="760921"/>
            </a:xfrm>
            <a:custGeom>
              <a:rect b="b" l="l" r="r" t="t"/>
              <a:pathLst>
                <a:path extrusionOk="0" h="58929" w="19871">
                  <a:moveTo>
                    <a:pt x="0" y="0"/>
                  </a:moveTo>
                  <a:lnTo>
                    <a:pt x="0" y="12385"/>
                  </a:lnTo>
                  <a:lnTo>
                    <a:pt x="585" y="12957"/>
                  </a:lnTo>
                  <a:lnTo>
                    <a:pt x="1144" y="13554"/>
                  </a:lnTo>
                  <a:lnTo>
                    <a:pt x="1691" y="14164"/>
                  </a:lnTo>
                  <a:lnTo>
                    <a:pt x="2226" y="14785"/>
                  </a:lnTo>
                  <a:lnTo>
                    <a:pt x="2748" y="15420"/>
                  </a:lnTo>
                  <a:lnTo>
                    <a:pt x="3258" y="16066"/>
                  </a:lnTo>
                  <a:lnTo>
                    <a:pt x="3755" y="16725"/>
                  </a:lnTo>
                  <a:lnTo>
                    <a:pt x="4228" y="17397"/>
                  </a:lnTo>
                  <a:lnTo>
                    <a:pt x="4688" y="18081"/>
                  </a:lnTo>
                  <a:lnTo>
                    <a:pt x="5123" y="18777"/>
                  </a:lnTo>
                  <a:lnTo>
                    <a:pt x="5546" y="19486"/>
                  </a:lnTo>
                  <a:lnTo>
                    <a:pt x="5956" y="20207"/>
                  </a:lnTo>
                  <a:lnTo>
                    <a:pt x="6354" y="20928"/>
                  </a:lnTo>
                  <a:lnTo>
                    <a:pt x="6727" y="21674"/>
                  </a:lnTo>
                  <a:lnTo>
                    <a:pt x="7075" y="22420"/>
                  </a:lnTo>
                  <a:lnTo>
                    <a:pt x="7411" y="23179"/>
                  </a:lnTo>
                  <a:lnTo>
                    <a:pt x="7735" y="23950"/>
                  </a:lnTo>
                  <a:lnTo>
                    <a:pt x="8033" y="24733"/>
                  </a:lnTo>
                  <a:lnTo>
                    <a:pt x="8319" y="25517"/>
                  </a:lnTo>
                  <a:lnTo>
                    <a:pt x="8580" y="26312"/>
                  </a:lnTo>
                  <a:lnTo>
                    <a:pt x="8829" y="27121"/>
                  </a:lnTo>
                  <a:lnTo>
                    <a:pt x="9053" y="27929"/>
                  </a:lnTo>
                  <a:lnTo>
                    <a:pt x="9252" y="28750"/>
                  </a:lnTo>
                  <a:lnTo>
                    <a:pt x="9438" y="29583"/>
                  </a:lnTo>
                  <a:lnTo>
                    <a:pt x="9600" y="30416"/>
                  </a:lnTo>
                  <a:lnTo>
                    <a:pt x="9737" y="31261"/>
                  </a:lnTo>
                  <a:lnTo>
                    <a:pt x="9861" y="32119"/>
                  </a:lnTo>
                  <a:lnTo>
                    <a:pt x="9960" y="32977"/>
                  </a:lnTo>
                  <a:lnTo>
                    <a:pt x="10035" y="33835"/>
                  </a:lnTo>
                  <a:lnTo>
                    <a:pt x="10097" y="34706"/>
                  </a:lnTo>
                  <a:lnTo>
                    <a:pt x="10134" y="35589"/>
                  </a:lnTo>
                  <a:lnTo>
                    <a:pt x="10147" y="36472"/>
                  </a:lnTo>
                  <a:lnTo>
                    <a:pt x="10134" y="37230"/>
                  </a:lnTo>
                  <a:lnTo>
                    <a:pt x="10110" y="37989"/>
                  </a:lnTo>
                  <a:lnTo>
                    <a:pt x="10072" y="38747"/>
                  </a:lnTo>
                  <a:lnTo>
                    <a:pt x="10010" y="39493"/>
                  </a:lnTo>
                  <a:lnTo>
                    <a:pt x="9948" y="40127"/>
                  </a:lnTo>
                  <a:lnTo>
                    <a:pt x="9873" y="40749"/>
                  </a:lnTo>
                  <a:lnTo>
                    <a:pt x="9786" y="41371"/>
                  </a:lnTo>
                  <a:lnTo>
                    <a:pt x="9687" y="41993"/>
                  </a:lnTo>
                  <a:lnTo>
                    <a:pt x="9587" y="42602"/>
                  </a:lnTo>
                  <a:lnTo>
                    <a:pt x="9463" y="43224"/>
                  </a:lnTo>
                  <a:lnTo>
                    <a:pt x="9339" y="43820"/>
                  </a:lnTo>
                  <a:lnTo>
                    <a:pt x="9202" y="44430"/>
                  </a:lnTo>
                  <a:lnTo>
                    <a:pt x="9040" y="45027"/>
                  </a:lnTo>
                  <a:lnTo>
                    <a:pt x="8879" y="45623"/>
                  </a:lnTo>
                  <a:lnTo>
                    <a:pt x="8717" y="46208"/>
                  </a:lnTo>
                  <a:lnTo>
                    <a:pt x="8530" y="46792"/>
                  </a:lnTo>
                  <a:lnTo>
                    <a:pt x="8331" y="47377"/>
                  </a:lnTo>
                  <a:lnTo>
                    <a:pt x="8132" y="47961"/>
                  </a:lnTo>
                  <a:lnTo>
                    <a:pt x="7921" y="48533"/>
                  </a:lnTo>
                  <a:lnTo>
                    <a:pt x="7697" y="49093"/>
                  </a:lnTo>
                  <a:lnTo>
                    <a:pt x="7461" y="49652"/>
                  </a:lnTo>
                  <a:lnTo>
                    <a:pt x="7225" y="50212"/>
                  </a:lnTo>
                  <a:lnTo>
                    <a:pt x="6964" y="50759"/>
                  </a:lnTo>
                  <a:lnTo>
                    <a:pt x="6702" y="51306"/>
                  </a:lnTo>
                  <a:lnTo>
                    <a:pt x="6429" y="51853"/>
                  </a:lnTo>
                  <a:lnTo>
                    <a:pt x="6155" y="52388"/>
                  </a:lnTo>
                  <a:lnTo>
                    <a:pt x="5857" y="52910"/>
                  </a:lnTo>
                  <a:lnTo>
                    <a:pt x="5558" y="53433"/>
                  </a:lnTo>
                  <a:lnTo>
                    <a:pt x="5260" y="53955"/>
                  </a:lnTo>
                  <a:lnTo>
                    <a:pt x="4937" y="54465"/>
                  </a:lnTo>
                  <a:lnTo>
                    <a:pt x="4613" y="54974"/>
                  </a:lnTo>
                  <a:lnTo>
                    <a:pt x="4278" y="55472"/>
                  </a:lnTo>
                  <a:lnTo>
                    <a:pt x="3929" y="55957"/>
                  </a:lnTo>
                  <a:lnTo>
                    <a:pt x="3581" y="56442"/>
                  </a:lnTo>
                  <a:lnTo>
                    <a:pt x="3221" y="56927"/>
                  </a:lnTo>
                  <a:lnTo>
                    <a:pt x="2848" y="57399"/>
                  </a:lnTo>
                  <a:lnTo>
                    <a:pt x="3084" y="57573"/>
                  </a:lnTo>
                  <a:lnTo>
                    <a:pt x="3333" y="57735"/>
                  </a:lnTo>
                  <a:lnTo>
                    <a:pt x="3581" y="57897"/>
                  </a:lnTo>
                  <a:lnTo>
                    <a:pt x="3842" y="58046"/>
                  </a:lnTo>
                  <a:lnTo>
                    <a:pt x="4104" y="58183"/>
                  </a:lnTo>
                  <a:lnTo>
                    <a:pt x="4365" y="58307"/>
                  </a:lnTo>
                  <a:lnTo>
                    <a:pt x="4651" y="58419"/>
                  </a:lnTo>
                  <a:lnTo>
                    <a:pt x="4924" y="58518"/>
                  </a:lnTo>
                  <a:lnTo>
                    <a:pt x="5210" y="58618"/>
                  </a:lnTo>
                  <a:lnTo>
                    <a:pt x="5496" y="58692"/>
                  </a:lnTo>
                  <a:lnTo>
                    <a:pt x="5795" y="58767"/>
                  </a:lnTo>
                  <a:lnTo>
                    <a:pt x="6093" y="58829"/>
                  </a:lnTo>
                  <a:lnTo>
                    <a:pt x="6404" y="58866"/>
                  </a:lnTo>
                  <a:lnTo>
                    <a:pt x="6715" y="58904"/>
                  </a:lnTo>
                  <a:lnTo>
                    <a:pt x="7026" y="58916"/>
                  </a:lnTo>
                  <a:lnTo>
                    <a:pt x="7337" y="58929"/>
                  </a:lnTo>
                  <a:lnTo>
                    <a:pt x="13616" y="58929"/>
                  </a:lnTo>
                  <a:lnTo>
                    <a:pt x="13939" y="58394"/>
                  </a:lnTo>
                  <a:lnTo>
                    <a:pt x="14250" y="57847"/>
                  </a:lnTo>
                  <a:lnTo>
                    <a:pt x="14561" y="57287"/>
                  </a:lnTo>
                  <a:lnTo>
                    <a:pt x="14860" y="56740"/>
                  </a:lnTo>
                  <a:lnTo>
                    <a:pt x="15146" y="56181"/>
                  </a:lnTo>
                  <a:lnTo>
                    <a:pt x="15432" y="55609"/>
                  </a:lnTo>
                  <a:lnTo>
                    <a:pt x="15705" y="55037"/>
                  </a:lnTo>
                  <a:lnTo>
                    <a:pt x="15966" y="54465"/>
                  </a:lnTo>
                  <a:lnTo>
                    <a:pt x="16227" y="53880"/>
                  </a:lnTo>
                  <a:lnTo>
                    <a:pt x="16476" y="53308"/>
                  </a:lnTo>
                  <a:lnTo>
                    <a:pt x="16725" y="52711"/>
                  </a:lnTo>
                  <a:lnTo>
                    <a:pt x="16961" y="52127"/>
                  </a:lnTo>
                  <a:lnTo>
                    <a:pt x="17185" y="51530"/>
                  </a:lnTo>
                  <a:lnTo>
                    <a:pt x="17396" y="50921"/>
                  </a:lnTo>
                  <a:lnTo>
                    <a:pt x="17608" y="50324"/>
                  </a:lnTo>
                  <a:lnTo>
                    <a:pt x="17807" y="49715"/>
                  </a:lnTo>
                  <a:lnTo>
                    <a:pt x="18006" y="49105"/>
                  </a:lnTo>
                  <a:lnTo>
                    <a:pt x="18180" y="48483"/>
                  </a:lnTo>
                  <a:lnTo>
                    <a:pt x="18354" y="47862"/>
                  </a:lnTo>
                  <a:lnTo>
                    <a:pt x="18515" y="47240"/>
                  </a:lnTo>
                  <a:lnTo>
                    <a:pt x="18677" y="46606"/>
                  </a:lnTo>
                  <a:lnTo>
                    <a:pt x="18826" y="45984"/>
                  </a:lnTo>
                  <a:lnTo>
                    <a:pt x="18963" y="45350"/>
                  </a:lnTo>
                  <a:lnTo>
                    <a:pt x="19087" y="44703"/>
                  </a:lnTo>
                  <a:lnTo>
                    <a:pt x="19199" y="44069"/>
                  </a:lnTo>
                  <a:lnTo>
                    <a:pt x="19311" y="43423"/>
                  </a:lnTo>
                  <a:lnTo>
                    <a:pt x="19411" y="42776"/>
                  </a:lnTo>
                  <a:lnTo>
                    <a:pt x="19498" y="42129"/>
                  </a:lnTo>
                  <a:lnTo>
                    <a:pt x="19585" y="41470"/>
                  </a:lnTo>
                  <a:lnTo>
                    <a:pt x="19647" y="40811"/>
                  </a:lnTo>
                  <a:lnTo>
                    <a:pt x="19709" y="40152"/>
                  </a:lnTo>
                  <a:lnTo>
                    <a:pt x="19759" y="39493"/>
                  </a:lnTo>
                  <a:lnTo>
                    <a:pt x="19809" y="38747"/>
                  </a:lnTo>
                  <a:lnTo>
                    <a:pt x="19846" y="37989"/>
                  </a:lnTo>
                  <a:lnTo>
                    <a:pt x="19858" y="37230"/>
                  </a:lnTo>
                  <a:lnTo>
                    <a:pt x="19871" y="36472"/>
                  </a:lnTo>
                  <a:lnTo>
                    <a:pt x="19858" y="35750"/>
                  </a:lnTo>
                  <a:lnTo>
                    <a:pt x="19846" y="35042"/>
                  </a:lnTo>
                  <a:lnTo>
                    <a:pt x="19821" y="34333"/>
                  </a:lnTo>
                  <a:lnTo>
                    <a:pt x="19771" y="33624"/>
                  </a:lnTo>
                  <a:lnTo>
                    <a:pt x="19722" y="32928"/>
                  </a:lnTo>
                  <a:lnTo>
                    <a:pt x="19659" y="32219"/>
                  </a:lnTo>
                  <a:lnTo>
                    <a:pt x="19585" y="31523"/>
                  </a:lnTo>
                  <a:lnTo>
                    <a:pt x="19498" y="30826"/>
                  </a:lnTo>
                  <a:lnTo>
                    <a:pt x="19411" y="30142"/>
                  </a:lnTo>
                  <a:lnTo>
                    <a:pt x="19299" y="29446"/>
                  </a:lnTo>
                  <a:lnTo>
                    <a:pt x="19187" y="28774"/>
                  </a:lnTo>
                  <a:lnTo>
                    <a:pt x="19063" y="28091"/>
                  </a:lnTo>
                  <a:lnTo>
                    <a:pt x="18926" y="27407"/>
                  </a:lnTo>
                  <a:lnTo>
                    <a:pt x="18777" y="26735"/>
                  </a:lnTo>
                  <a:lnTo>
                    <a:pt x="18615" y="26076"/>
                  </a:lnTo>
                  <a:lnTo>
                    <a:pt x="18441" y="25405"/>
                  </a:lnTo>
                  <a:lnTo>
                    <a:pt x="18267" y="24746"/>
                  </a:lnTo>
                  <a:lnTo>
                    <a:pt x="18080" y="24087"/>
                  </a:lnTo>
                  <a:lnTo>
                    <a:pt x="17881" y="23440"/>
                  </a:lnTo>
                  <a:lnTo>
                    <a:pt x="17670" y="22793"/>
                  </a:lnTo>
                  <a:lnTo>
                    <a:pt x="17446" y="22147"/>
                  </a:lnTo>
                  <a:lnTo>
                    <a:pt x="17222" y="21513"/>
                  </a:lnTo>
                  <a:lnTo>
                    <a:pt x="16986" y="20878"/>
                  </a:lnTo>
                  <a:lnTo>
                    <a:pt x="16737" y="20244"/>
                  </a:lnTo>
                  <a:lnTo>
                    <a:pt x="16476" y="19622"/>
                  </a:lnTo>
                  <a:lnTo>
                    <a:pt x="16203" y="19001"/>
                  </a:lnTo>
                  <a:lnTo>
                    <a:pt x="15929" y="18391"/>
                  </a:lnTo>
                  <a:lnTo>
                    <a:pt x="15643" y="17782"/>
                  </a:lnTo>
                  <a:lnTo>
                    <a:pt x="15357" y="17173"/>
                  </a:lnTo>
                  <a:lnTo>
                    <a:pt x="15046" y="16576"/>
                  </a:lnTo>
                  <a:lnTo>
                    <a:pt x="14735" y="15992"/>
                  </a:lnTo>
                  <a:lnTo>
                    <a:pt x="14412" y="15395"/>
                  </a:lnTo>
                  <a:lnTo>
                    <a:pt x="14089" y="14810"/>
                  </a:lnTo>
                  <a:lnTo>
                    <a:pt x="13753" y="14238"/>
                  </a:lnTo>
                  <a:lnTo>
                    <a:pt x="13405" y="13666"/>
                  </a:lnTo>
                  <a:lnTo>
                    <a:pt x="13044" y="13107"/>
                  </a:lnTo>
                  <a:lnTo>
                    <a:pt x="12684" y="12547"/>
                  </a:lnTo>
                  <a:lnTo>
                    <a:pt x="12310" y="11988"/>
                  </a:lnTo>
                  <a:lnTo>
                    <a:pt x="11925" y="11440"/>
                  </a:lnTo>
                  <a:lnTo>
                    <a:pt x="11540" y="10906"/>
                  </a:lnTo>
                  <a:lnTo>
                    <a:pt x="11142" y="10371"/>
                  </a:lnTo>
                  <a:lnTo>
                    <a:pt x="10731" y="9836"/>
                  </a:lnTo>
                  <a:lnTo>
                    <a:pt x="10321" y="9314"/>
                  </a:lnTo>
                  <a:lnTo>
                    <a:pt x="9898" y="8804"/>
                  </a:lnTo>
                  <a:lnTo>
                    <a:pt x="9475" y="8294"/>
                  </a:lnTo>
                  <a:lnTo>
                    <a:pt x="9040" y="7797"/>
                  </a:lnTo>
                  <a:lnTo>
                    <a:pt x="8593" y="7300"/>
                  </a:lnTo>
                  <a:lnTo>
                    <a:pt x="8145" y="6802"/>
                  </a:lnTo>
                  <a:lnTo>
                    <a:pt x="7685" y="6330"/>
                  </a:lnTo>
                  <a:lnTo>
                    <a:pt x="7225" y="5857"/>
                  </a:lnTo>
                  <a:lnTo>
                    <a:pt x="6752" y="5385"/>
                  </a:lnTo>
                  <a:lnTo>
                    <a:pt x="6267" y="4925"/>
                  </a:lnTo>
                  <a:lnTo>
                    <a:pt x="5782" y="4477"/>
                  </a:lnTo>
                  <a:lnTo>
                    <a:pt x="5297" y="4029"/>
                  </a:lnTo>
                  <a:lnTo>
                    <a:pt x="4787" y="3594"/>
                  </a:lnTo>
                  <a:lnTo>
                    <a:pt x="4290" y="3159"/>
                  </a:lnTo>
                  <a:lnTo>
                    <a:pt x="3768" y="2736"/>
                  </a:lnTo>
                  <a:lnTo>
                    <a:pt x="3246" y="2326"/>
                  </a:lnTo>
                  <a:lnTo>
                    <a:pt x="2723" y="1915"/>
                  </a:lnTo>
                  <a:lnTo>
                    <a:pt x="2189" y="1518"/>
                  </a:lnTo>
                  <a:lnTo>
                    <a:pt x="1654" y="1120"/>
                  </a:lnTo>
                  <a:lnTo>
                    <a:pt x="1107" y="747"/>
                  </a:lnTo>
                  <a:lnTo>
                    <a:pt x="560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5398707" y="3053114"/>
              <a:ext cx="129267" cy="503381"/>
            </a:xfrm>
            <a:custGeom>
              <a:rect b="b" l="l" r="r" t="t"/>
              <a:pathLst>
                <a:path extrusionOk="0" h="38984" w="10011">
                  <a:moveTo>
                    <a:pt x="6193" y="16340"/>
                  </a:moveTo>
                  <a:lnTo>
                    <a:pt x="6367" y="16352"/>
                  </a:lnTo>
                  <a:lnTo>
                    <a:pt x="6528" y="16377"/>
                  </a:lnTo>
                  <a:lnTo>
                    <a:pt x="6702" y="16427"/>
                  </a:lnTo>
                  <a:lnTo>
                    <a:pt x="6852" y="16476"/>
                  </a:lnTo>
                  <a:lnTo>
                    <a:pt x="7001" y="16551"/>
                  </a:lnTo>
                  <a:lnTo>
                    <a:pt x="7150" y="16638"/>
                  </a:lnTo>
                  <a:lnTo>
                    <a:pt x="7274" y="16737"/>
                  </a:lnTo>
                  <a:lnTo>
                    <a:pt x="7399" y="16849"/>
                  </a:lnTo>
                  <a:lnTo>
                    <a:pt x="7511" y="16974"/>
                  </a:lnTo>
                  <a:lnTo>
                    <a:pt x="7610" y="17098"/>
                  </a:lnTo>
                  <a:lnTo>
                    <a:pt x="7697" y="17235"/>
                  </a:lnTo>
                  <a:lnTo>
                    <a:pt x="7772" y="17396"/>
                  </a:lnTo>
                  <a:lnTo>
                    <a:pt x="7822" y="17546"/>
                  </a:lnTo>
                  <a:lnTo>
                    <a:pt x="7871" y="17707"/>
                  </a:lnTo>
                  <a:lnTo>
                    <a:pt x="7896" y="17881"/>
                  </a:lnTo>
                  <a:lnTo>
                    <a:pt x="7896" y="18056"/>
                  </a:lnTo>
                  <a:lnTo>
                    <a:pt x="7896" y="18217"/>
                  </a:lnTo>
                  <a:lnTo>
                    <a:pt x="7871" y="18379"/>
                  </a:lnTo>
                  <a:lnTo>
                    <a:pt x="7834" y="18528"/>
                  </a:lnTo>
                  <a:lnTo>
                    <a:pt x="7784" y="18677"/>
                  </a:lnTo>
                  <a:lnTo>
                    <a:pt x="7722" y="18826"/>
                  </a:lnTo>
                  <a:lnTo>
                    <a:pt x="7647" y="18963"/>
                  </a:lnTo>
                  <a:lnTo>
                    <a:pt x="7560" y="19088"/>
                  </a:lnTo>
                  <a:lnTo>
                    <a:pt x="7461" y="19212"/>
                  </a:lnTo>
                  <a:lnTo>
                    <a:pt x="7349" y="19324"/>
                  </a:lnTo>
                  <a:lnTo>
                    <a:pt x="7225" y="19423"/>
                  </a:lnTo>
                  <a:lnTo>
                    <a:pt x="7100" y="19510"/>
                  </a:lnTo>
                  <a:lnTo>
                    <a:pt x="6964" y="19585"/>
                  </a:lnTo>
                  <a:lnTo>
                    <a:pt x="6814" y="19647"/>
                  </a:lnTo>
                  <a:lnTo>
                    <a:pt x="6665" y="19709"/>
                  </a:lnTo>
                  <a:lnTo>
                    <a:pt x="6516" y="19747"/>
                  </a:lnTo>
                  <a:lnTo>
                    <a:pt x="6354" y="19772"/>
                  </a:lnTo>
                  <a:lnTo>
                    <a:pt x="6019" y="19772"/>
                  </a:lnTo>
                  <a:lnTo>
                    <a:pt x="5857" y="19747"/>
                  </a:lnTo>
                  <a:lnTo>
                    <a:pt x="5708" y="19709"/>
                  </a:lnTo>
                  <a:lnTo>
                    <a:pt x="5558" y="19647"/>
                  </a:lnTo>
                  <a:lnTo>
                    <a:pt x="5409" y="19585"/>
                  </a:lnTo>
                  <a:lnTo>
                    <a:pt x="5272" y="19510"/>
                  </a:lnTo>
                  <a:lnTo>
                    <a:pt x="5148" y="19423"/>
                  </a:lnTo>
                  <a:lnTo>
                    <a:pt x="5024" y="19324"/>
                  </a:lnTo>
                  <a:lnTo>
                    <a:pt x="4912" y="19212"/>
                  </a:lnTo>
                  <a:lnTo>
                    <a:pt x="4812" y="19088"/>
                  </a:lnTo>
                  <a:lnTo>
                    <a:pt x="4725" y="18963"/>
                  </a:lnTo>
                  <a:lnTo>
                    <a:pt x="4651" y="18826"/>
                  </a:lnTo>
                  <a:lnTo>
                    <a:pt x="4589" y="18677"/>
                  </a:lnTo>
                  <a:lnTo>
                    <a:pt x="4539" y="18528"/>
                  </a:lnTo>
                  <a:lnTo>
                    <a:pt x="4501" y="18379"/>
                  </a:lnTo>
                  <a:lnTo>
                    <a:pt x="4477" y="18217"/>
                  </a:lnTo>
                  <a:lnTo>
                    <a:pt x="4477" y="18056"/>
                  </a:lnTo>
                  <a:lnTo>
                    <a:pt x="4477" y="17881"/>
                  </a:lnTo>
                  <a:lnTo>
                    <a:pt x="4501" y="17707"/>
                  </a:lnTo>
                  <a:lnTo>
                    <a:pt x="4551" y="17546"/>
                  </a:lnTo>
                  <a:lnTo>
                    <a:pt x="4601" y="17396"/>
                  </a:lnTo>
                  <a:lnTo>
                    <a:pt x="4676" y="17235"/>
                  </a:lnTo>
                  <a:lnTo>
                    <a:pt x="4763" y="17098"/>
                  </a:lnTo>
                  <a:lnTo>
                    <a:pt x="4862" y="16974"/>
                  </a:lnTo>
                  <a:lnTo>
                    <a:pt x="4974" y="16849"/>
                  </a:lnTo>
                  <a:lnTo>
                    <a:pt x="5098" y="16737"/>
                  </a:lnTo>
                  <a:lnTo>
                    <a:pt x="5223" y="16638"/>
                  </a:lnTo>
                  <a:lnTo>
                    <a:pt x="5372" y="16551"/>
                  </a:lnTo>
                  <a:lnTo>
                    <a:pt x="5521" y="16476"/>
                  </a:lnTo>
                  <a:lnTo>
                    <a:pt x="5683" y="16427"/>
                  </a:lnTo>
                  <a:lnTo>
                    <a:pt x="5844" y="16377"/>
                  </a:lnTo>
                  <a:lnTo>
                    <a:pt x="6006" y="16352"/>
                  </a:lnTo>
                  <a:lnTo>
                    <a:pt x="6193" y="16340"/>
                  </a:lnTo>
                  <a:close/>
                  <a:moveTo>
                    <a:pt x="0" y="0"/>
                  </a:moveTo>
                  <a:lnTo>
                    <a:pt x="0" y="33176"/>
                  </a:lnTo>
                  <a:lnTo>
                    <a:pt x="13" y="33611"/>
                  </a:lnTo>
                  <a:lnTo>
                    <a:pt x="50" y="34047"/>
                  </a:lnTo>
                  <a:lnTo>
                    <a:pt x="112" y="34469"/>
                  </a:lnTo>
                  <a:lnTo>
                    <a:pt x="199" y="34892"/>
                  </a:lnTo>
                  <a:lnTo>
                    <a:pt x="311" y="35303"/>
                  </a:lnTo>
                  <a:lnTo>
                    <a:pt x="448" y="35700"/>
                  </a:lnTo>
                  <a:lnTo>
                    <a:pt x="597" y="36086"/>
                  </a:lnTo>
                  <a:lnTo>
                    <a:pt x="771" y="36459"/>
                  </a:lnTo>
                  <a:lnTo>
                    <a:pt x="970" y="36832"/>
                  </a:lnTo>
                  <a:lnTo>
                    <a:pt x="1181" y="37180"/>
                  </a:lnTo>
                  <a:lnTo>
                    <a:pt x="1418" y="37516"/>
                  </a:lnTo>
                  <a:lnTo>
                    <a:pt x="1679" y="37839"/>
                  </a:lnTo>
                  <a:lnTo>
                    <a:pt x="1940" y="38150"/>
                  </a:lnTo>
                  <a:lnTo>
                    <a:pt x="2226" y="38448"/>
                  </a:lnTo>
                  <a:lnTo>
                    <a:pt x="2537" y="38722"/>
                  </a:lnTo>
                  <a:lnTo>
                    <a:pt x="2848" y="38983"/>
                  </a:lnTo>
                  <a:lnTo>
                    <a:pt x="3221" y="38511"/>
                  </a:lnTo>
                  <a:lnTo>
                    <a:pt x="3581" y="38026"/>
                  </a:lnTo>
                  <a:lnTo>
                    <a:pt x="3929" y="37541"/>
                  </a:lnTo>
                  <a:lnTo>
                    <a:pt x="4278" y="37056"/>
                  </a:lnTo>
                  <a:lnTo>
                    <a:pt x="4613" y="36558"/>
                  </a:lnTo>
                  <a:lnTo>
                    <a:pt x="4937" y="36049"/>
                  </a:lnTo>
                  <a:lnTo>
                    <a:pt x="5260" y="35539"/>
                  </a:lnTo>
                  <a:lnTo>
                    <a:pt x="5558" y="35017"/>
                  </a:lnTo>
                  <a:lnTo>
                    <a:pt x="5857" y="34494"/>
                  </a:lnTo>
                  <a:lnTo>
                    <a:pt x="6155" y="33972"/>
                  </a:lnTo>
                  <a:lnTo>
                    <a:pt x="6429" y="33437"/>
                  </a:lnTo>
                  <a:lnTo>
                    <a:pt x="6702" y="32890"/>
                  </a:lnTo>
                  <a:lnTo>
                    <a:pt x="6964" y="32343"/>
                  </a:lnTo>
                  <a:lnTo>
                    <a:pt x="7225" y="31796"/>
                  </a:lnTo>
                  <a:lnTo>
                    <a:pt x="7461" y="31236"/>
                  </a:lnTo>
                  <a:lnTo>
                    <a:pt x="7697" y="30677"/>
                  </a:lnTo>
                  <a:lnTo>
                    <a:pt x="7921" y="30117"/>
                  </a:lnTo>
                  <a:lnTo>
                    <a:pt x="8132" y="29545"/>
                  </a:lnTo>
                  <a:lnTo>
                    <a:pt x="8331" y="28961"/>
                  </a:lnTo>
                  <a:lnTo>
                    <a:pt x="8530" y="28376"/>
                  </a:lnTo>
                  <a:lnTo>
                    <a:pt x="8717" y="27792"/>
                  </a:lnTo>
                  <a:lnTo>
                    <a:pt x="8879" y="27207"/>
                  </a:lnTo>
                  <a:lnTo>
                    <a:pt x="9040" y="26611"/>
                  </a:lnTo>
                  <a:lnTo>
                    <a:pt x="9202" y="26014"/>
                  </a:lnTo>
                  <a:lnTo>
                    <a:pt x="9339" y="25404"/>
                  </a:lnTo>
                  <a:lnTo>
                    <a:pt x="9463" y="24808"/>
                  </a:lnTo>
                  <a:lnTo>
                    <a:pt x="9587" y="24186"/>
                  </a:lnTo>
                  <a:lnTo>
                    <a:pt x="9687" y="23577"/>
                  </a:lnTo>
                  <a:lnTo>
                    <a:pt x="9786" y="22955"/>
                  </a:lnTo>
                  <a:lnTo>
                    <a:pt x="9873" y="22333"/>
                  </a:lnTo>
                  <a:lnTo>
                    <a:pt x="9948" y="21711"/>
                  </a:lnTo>
                  <a:lnTo>
                    <a:pt x="10010" y="21077"/>
                  </a:lnTo>
                  <a:lnTo>
                    <a:pt x="9935" y="20306"/>
                  </a:lnTo>
                  <a:lnTo>
                    <a:pt x="9836" y="19548"/>
                  </a:lnTo>
                  <a:lnTo>
                    <a:pt x="9724" y="18789"/>
                  </a:lnTo>
                  <a:lnTo>
                    <a:pt x="9600" y="18031"/>
                  </a:lnTo>
                  <a:lnTo>
                    <a:pt x="9451" y="17285"/>
                  </a:lnTo>
                  <a:lnTo>
                    <a:pt x="9289" y="16539"/>
                  </a:lnTo>
                  <a:lnTo>
                    <a:pt x="9115" y="15805"/>
                  </a:lnTo>
                  <a:lnTo>
                    <a:pt x="8916" y="15071"/>
                  </a:lnTo>
                  <a:lnTo>
                    <a:pt x="8717" y="14350"/>
                  </a:lnTo>
                  <a:lnTo>
                    <a:pt x="8493" y="13641"/>
                  </a:lnTo>
                  <a:lnTo>
                    <a:pt x="8244" y="12932"/>
                  </a:lnTo>
                  <a:lnTo>
                    <a:pt x="7996" y="12224"/>
                  </a:lnTo>
                  <a:lnTo>
                    <a:pt x="7722" y="11540"/>
                  </a:lnTo>
                  <a:lnTo>
                    <a:pt x="7436" y="10843"/>
                  </a:lnTo>
                  <a:lnTo>
                    <a:pt x="7138" y="10172"/>
                  </a:lnTo>
                  <a:lnTo>
                    <a:pt x="6827" y="9500"/>
                  </a:lnTo>
                  <a:lnTo>
                    <a:pt x="6491" y="8829"/>
                  </a:lnTo>
                  <a:lnTo>
                    <a:pt x="6155" y="8182"/>
                  </a:lnTo>
                  <a:lnTo>
                    <a:pt x="5795" y="7536"/>
                  </a:lnTo>
                  <a:lnTo>
                    <a:pt x="5422" y="6902"/>
                  </a:lnTo>
                  <a:lnTo>
                    <a:pt x="5049" y="6267"/>
                  </a:lnTo>
                  <a:lnTo>
                    <a:pt x="4651" y="5646"/>
                  </a:lnTo>
                  <a:lnTo>
                    <a:pt x="4240" y="5036"/>
                  </a:lnTo>
                  <a:lnTo>
                    <a:pt x="3818" y="4440"/>
                  </a:lnTo>
                  <a:lnTo>
                    <a:pt x="3382" y="3843"/>
                  </a:lnTo>
                  <a:lnTo>
                    <a:pt x="2935" y="3271"/>
                  </a:lnTo>
                  <a:lnTo>
                    <a:pt x="2475" y="2699"/>
                  </a:lnTo>
                  <a:lnTo>
                    <a:pt x="2002" y="2139"/>
                  </a:lnTo>
                  <a:lnTo>
                    <a:pt x="1517" y="1592"/>
                  </a:lnTo>
                  <a:lnTo>
                    <a:pt x="1020" y="1045"/>
                  </a:lnTo>
                  <a:lnTo>
                    <a:pt x="522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fill="none" h="3433" w="3421">
                  <a:moveTo>
                    <a:pt x="1717" y="3433"/>
                  </a:moveTo>
                  <a:lnTo>
                    <a:pt x="1717" y="3433"/>
                  </a:lnTo>
                  <a:lnTo>
                    <a:pt x="1543" y="3433"/>
                  </a:lnTo>
                  <a:lnTo>
                    <a:pt x="1381" y="3408"/>
                  </a:lnTo>
                  <a:lnTo>
                    <a:pt x="1232" y="3370"/>
                  </a:lnTo>
                  <a:lnTo>
                    <a:pt x="1082" y="3308"/>
                  </a:lnTo>
                  <a:lnTo>
                    <a:pt x="933" y="3246"/>
                  </a:lnTo>
                  <a:lnTo>
                    <a:pt x="796" y="3171"/>
                  </a:lnTo>
                  <a:lnTo>
                    <a:pt x="672" y="3084"/>
                  </a:lnTo>
                  <a:lnTo>
                    <a:pt x="548" y="2985"/>
                  </a:lnTo>
                  <a:lnTo>
                    <a:pt x="436" y="2873"/>
                  </a:lnTo>
                  <a:lnTo>
                    <a:pt x="336" y="2749"/>
                  </a:lnTo>
                  <a:lnTo>
                    <a:pt x="249" y="2624"/>
                  </a:lnTo>
                  <a:lnTo>
                    <a:pt x="175" y="2487"/>
                  </a:lnTo>
                  <a:lnTo>
                    <a:pt x="113" y="2338"/>
                  </a:lnTo>
                  <a:lnTo>
                    <a:pt x="63" y="2189"/>
                  </a:lnTo>
                  <a:lnTo>
                    <a:pt x="25" y="2040"/>
                  </a:lnTo>
                  <a:lnTo>
                    <a:pt x="1" y="1878"/>
                  </a:lnTo>
                  <a:lnTo>
                    <a:pt x="1" y="1878"/>
                  </a:lnTo>
                  <a:lnTo>
                    <a:pt x="1" y="1717"/>
                  </a:lnTo>
                  <a:lnTo>
                    <a:pt x="1" y="1717"/>
                  </a:lnTo>
                  <a:lnTo>
                    <a:pt x="1" y="1542"/>
                  </a:lnTo>
                  <a:lnTo>
                    <a:pt x="25" y="1368"/>
                  </a:lnTo>
                  <a:lnTo>
                    <a:pt x="75" y="1207"/>
                  </a:lnTo>
                  <a:lnTo>
                    <a:pt x="125" y="1057"/>
                  </a:lnTo>
                  <a:lnTo>
                    <a:pt x="200" y="896"/>
                  </a:lnTo>
                  <a:lnTo>
                    <a:pt x="287" y="759"/>
                  </a:lnTo>
                  <a:lnTo>
                    <a:pt x="386" y="635"/>
                  </a:lnTo>
                  <a:lnTo>
                    <a:pt x="498" y="510"/>
                  </a:lnTo>
                  <a:lnTo>
                    <a:pt x="622" y="398"/>
                  </a:lnTo>
                  <a:lnTo>
                    <a:pt x="747" y="299"/>
                  </a:lnTo>
                  <a:lnTo>
                    <a:pt x="896" y="212"/>
                  </a:lnTo>
                  <a:lnTo>
                    <a:pt x="1045" y="137"/>
                  </a:lnTo>
                  <a:lnTo>
                    <a:pt x="1207" y="88"/>
                  </a:lnTo>
                  <a:lnTo>
                    <a:pt x="1368" y="38"/>
                  </a:lnTo>
                  <a:lnTo>
                    <a:pt x="1530" y="13"/>
                  </a:lnTo>
                  <a:lnTo>
                    <a:pt x="1717" y="1"/>
                  </a:lnTo>
                  <a:lnTo>
                    <a:pt x="1717" y="1"/>
                  </a:lnTo>
                  <a:lnTo>
                    <a:pt x="1891" y="13"/>
                  </a:lnTo>
                  <a:lnTo>
                    <a:pt x="2052" y="38"/>
                  </a:lnTo>
                  <a:lnTo>
                    <a:pt x="2226" y="88"/>
                  </a:lnTo>
                  <a:lnTo>
                    <a:pt x="2376" y="137"/>
                  </a:lnTo>
                  <a:lnTo>
                    <a:pt x="2525" y="212"/>
                  </a:lnTo>
                  <a:lnTo>
                    <a:pt x="2674" y="299"/>
                  </a:lnTo>
                  <a:lnTo>
                    <a:pt x="2798" y="398"/>
                  </a:lnTo>
                  <a:lnTo>
                    <a:pt x="2923" y="510"/>
                  </a:lnTo>
                  <a:lnTo>
                    <a:pt x="3035" y="635"/>
                  </a:lnTo>
                  <a:lnTo>
                    <a:pt x="3134" y="759"/>
                  </a:lnTo>
                  <a:lnTo>
                    <a:pt x="3221" y="896"/>
                  </a:lnTo>
                  <a:lnTo>
                    <a:pt x="3296" y="1057"/>
                  </a:lnTo>
                  <a:lnTo>
                    <a:pt x="3346" y="1207"/>
                  </a:lnTo>
                  <a:lnTo>
                    <a:pt x="3395" y="1368"/>
                  </a:lnTo>
                  <a:lnTo>
                    <a:pt x="3420" y="1542"/>
                  </a:lnTo>
                  <a:lnTo>
                    <a:pt x="3420" y="1717"/>
                  </a:lnTo>
                  <a:lnTo>
                    <a:pt x="3420" y="1717"/>
                  </a:lnTo>
                  <a:lnTo>
                    <a:pt x="3420" y="1878"/>
                  </a:lnTo>
                  <a:lnTo>
                    <a:pt x="3420" y="1878"/>
                  </a:lnTo>
                  <a:lnTo>
                    <a:pt x="3395" y="2040"/>
                  </a:lnTo>
                  <a:lnTo>
                    <a:pt x="3358" y="2189"/>
                  </a:lnTo>
                  <a:lnTo>
                    <a:pt x="3308" y="2338"/>
                  </a:lnTo>
                  <a:lnTo>
                    <a:pt x="3246" y="2487"/>
                  </a:lnTo>
                  <a:lnTo>
                    <a:pt x="3171" y="2624"/>
                  </a:lnTo>
                  <a:lnTo>
                    <a:pt x="3084" y="2749"/>
                  </a:lnTo>
                  <a:lnTo>
                    <a:pt x="2985" y="2873"/>
                  </a:lnTo>
                  <a:lnTo>
                    <a:pt x="2873" y="2985"/>
                  </a:lnTo>
                  <a:lnTo>
                    <a:pt x="2749" y="3084"/>
                  </a:lnTo>
                  <a:lnTo>
                    <a:pt x="2624" y="3171"/>
                  </a:lnTo>
                  <a:lnTo>
                    <a:pt x="2488" y="3246"/>
                  </a:lnTo>
                  <a:lnTo>
                    <a:pt x="2338" y="3308"/>
                  </a:lnTo>
                  <a:lnTo>
                    <a:pt x="2189" y="3370"/>
                  </a:lnTo>
                  <a:lnTo>
                    <a:pt x="2040" y="3408"/>
                  </a:lnTo>
                  <a:lnTo>
                    <a:pt x="1878" y="3433"/>
                  </a:lnTo>
                  <a:lnTo>
                    <a:pt x="1717" y="343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h="3433" w="3421">
                  <a:moveTo>
                    <a:pt x="1717" y="1"/>
                  </a:moveTo>
                  <a:lnTo>
                    <a:pt x="1530" y="13"/>
                  </a:lnTo>
                  <a:lnTo>
                    <a:pt x="1368" y="38"/>
                  </a:lnTo>
                  <a:lnTo>
                    <a:pt x="1207" y="88"/>
                  </a:lnTo>
                  <a:lnTo>
                    <a:pt x="1045" y="137"/>
                  </a:lnTo>
                  <a:lnTo>
                    <a:pt x="896" y="212"/>
                  </a:lnTo>
                  <a:lnTo>
                    <a:pt x="747" y="299"/>
                  </a:lnTo>
                  <a:lnTo>
                    <a:pt x="622" y="398"/>
                  </a:lnTo>
                  <a:lnTo>
                    <a:pt x="498" y="510"/>
                  </a:lnTo>
                  <a:lnTo>
                    <a:pt x="386" y="635"/>
                  </a:lnTo>
                  <a:lnTo>
                    <a:pt x="287" y="759"/>
                  </a:lnTo>
                  <a:lnTo>
                    <a:pt x="200" y="896"/>
                  </a:lnTo>
                  <a:lnTo>
                    <a:pt x="125" y="1057"/>
                  </a:lnTo>
                  <a:lnTo>
                    <a:pt x="75" y="1207"/>
                  </a:lnTo>
                  <a:lnTo>
                    <a:pt x="25" y="1368"/>
                  </a:lnTo>
                  <a:lnTo>
                    <a:pt x="1" y="1542"/>
                  </a:lnTo>
                  <a:lnTo>
                    <a:pt x="1" y="1717"/>
                  </a:lnTo>
                  <a:lnTo>
                    <a:pt x="1" y="1878"/>
                  </a:lnTo>
                  <a:lnTo>
                    <a:pt x="25" y="2040"/>
                  </a:lnTo>
                  <a:lnTo>
                    <a:pt x="63" y="2189"/>
                  </a:lnTo>
                  <a:lnTo>
                    <a:pt x="113" y="2338"/>
                  </a:lnTo>
                  <a:lnTo>
                    <a:pt x="175" y="2487"/>
                  </a:lnTo>
                  <a:lnTo>
                    <a:pt x="249" y="2624"/>
                  </a:lnTo>
                  <a:lnTo>
                    <a:pt x="336" y="2749"/>
                  </a:lnTo>
                  <a:lnTo>
                    <a:pt x="436" y="2873"/>
                  </a:lnTo>
                  <a:lnTo>
                    <a:pt x="548" y="2985"/>
                  </a:lnTo>
                  <a:lnTo>
                    <a:pt x="672" y="3084"/>
                  </a:lnTo>
                  <a:lnTo>
                    <a:pt x="796" y="3171"/>
                  </a:lnTo>
                  <a:lnTo>
                    <a:pt x="933" y="3246"/>
                  </a:lnTo>
                  <a:lnTo>
                    <a:pt x="1082" y="3308"/>
                  </a:lnTo>
                  <a:lnTo>
                    <a:pt x="1232" y="3370"/>
                  </a:lnTo>
                  <a:lnTo>
                    <a:pt x="1381" y="3408"/>
                  </a:lnTo>
                  <a:lnTo>
                    <a:pt x="1543" y="3433"/>
                  </a:lnTo>
                  <a:lnTo>
                    <a:pt x="1878" y="3433"/>
                  </a:lnTo>
                  <a:lnTo>
                    <a:pt x="2040" y="3408"/>
                  </a:lnTo>
                  <a:lnTo>
                    <a:pt x="2189" y="3370"/>
                  </a:lnTo>
                  <a:lnTo>
                    <a:pt x="2338" y="3308"/>
                  </a:lnTo>
                  <a:lnTo>
                    <a:pt x="2488" y="3246"/>
                  </a:lnTo>
                  <a:lnTo>
                    <a:pt x="2624" y="3171"/>
                  </a:lnTo>
                  <a:lnTo>
                    <a:pt x="2749" y="3084"/>
                  </a:lnTo>
                  <a:lnTo>
                    <a:pt x="2873" y="2985"/>
                  </a:lnTo>
                  <a:lnTo>
                    <a:pt x="2985" y="2873"/>
                  </a:lnTo>
                  <a:lnTo>
                    <a:pt x="3084" y="2749"/>
                  </a:lnTo>
                  <a:lnTo>
                    <a:pt x="3171" y="2624"/>
                  </a:lnTo>
                  <a:lnTo>
                    <a:pt x="3246" y="2487"/>
                  </a:lnTo>
                  <a:lnTo>
                    <a:pt x="3308" y="2338"/>
                  </a:lnTo>
                  <a:lnTo>
                    <a:pt x="3358" y="2189"/>
                  </a:lnTo>
                  <a:lnTo>
                    <a:pt x="3395" y="2040"/>
                  </a:lnTo>
                  <a:lnTo>
                    <a:pt x="3420" y="1878"/>
                  </a:lnTo>
                  <a:lnTo>
                    <a:pt x="3420" y="1717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46" y="1207"/>
                  </a:lnTo>
                  <a:lnTo>
                    <a:pt x="3296" y="1057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35"/>
                  </a:lnTo>
                  <a:lnTo>
                    <a:pt x="2923" y="510"/>
                  </a:lnTo>
                  <a:lnTo>
                    <a:pt x="2798" y="398"/>
                  </a:lnTo>
                  <a:lnTo>
                    <a:pt x="2674" y="299"/>
                  </a:lnTo>
                  <a:lnTo>
                    <a:pt x="2525" y="212"/>
                  </a:lnTo>
                  <a:lnTo>
                    <a:pt x="2376" y="137"/>
                  </a:lnTo>
                  <a:lnTo>
                    <a:pt x="2226" y="88"/>
                  </a:lnTo>
                  <a:lnTo>
                    <a:pt x="2052" y="38"/>
                  </a:lnTo>
                  <a:lnTo>
                    <a:pt x="1891" y="1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C8B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5456503" y="3264091"/>
              <a:ext cx="44174" cy="44329"/>
            </a:xfrm>
            <a:custGeom>
              <a:rect b="b" l="l" r="r" t="t"/>
              <a:pathLst>
                <a:path extrusionOk="0" fill="none" h="3433" w="3421">
                  <a:moveTo>
                    <a:pt x="1717" y="1"/>
                  </a:moveTo>
                  <a:lnTo>
                    <a:pt x="1717" y="1"/>
                  </a:lnTo>
                  <a:lnTo>
                    <a:pt x="1530" y="13"/>
                  </a:lnTo>
                  <a:lnTo>
                    <a:pt x="1368" y="38"/>
                  </a:lnTo>
                  <a:lnTo>
                    <a:pt x="1207" y="88"/>
                  </a:lnTo>
                  <a:lnTo>
                    <a:pt x="1045" y="137"/>
                  </a:lnTo>
                  <a:lnTo>
                    <a:pt x="896" y="212"/>
                  </a:lnTo>
                  <a:lnTo>
                    <a:pt x="747" y="299"/>
                  </a:lnTo>
                  <a:lnTo>
                    <a:pt x="622" y="398"/>
                  </a:lnTo>
                  <a:lnTo>
                    <a:pt x="498" y="510"/>
                  </a:lnTo>
                  <a:lnTo>
                    <a:pt x="386" y="635"/>
                  </a:lnTo>
                  <a:lnTo>
                    <a:pt x="287" y="759"/>
                  </a:lnTo>
                  <a:lnTo>
                    <a:pt x="200" y="896"/>
                  </a:lnTo>
                  <a:lnTo>
                    <a:pt x="125" y="1057"/>
                  </a:lnTo>
                  <a:lnTo>
                    <a:pt x="75" y="1207"/>
                  </a:lnTo>
                  <a:lnTo>
                    <a:pt x="25" y="1368"/>
                  </a:lnTo>
                  <a:lnTo>
                    <a:pt x="1" y="1542"/>
                  </a:lnTo>
                  <a:lnTo>
                    <a:pt x="1" y="1717"/>
                  </a:lnTo>
                  <a:lnTo>
                    <a:pt x="1" y="1717"/>
                  </a:lnTo>
                  <a:lnTo>
                    <a:pt x="1" y="1878"/>
                  </a:lnTo>
                  <a:lnTo>
                    <a:pt x="1" y="1878"/>
                  </a:lnTo>
                  <a:lnTo>
                    <a:pt x="25" y="2040"/>
                  </a:lnTo>
                  <a:lnTo>
                    <a:pt x="63" y="2189"/>
                  </a:lnTo>
                  <a:lnTo>
                    <a:pt x="113" y="2338"/>
                  </a:lnTo>
                  <a:lnTo>
                    <a:pt x="175" y="2487"/>
                  </a:lnTo>
                  <a:lnTo>
                    <a:pt x="249" y="2624"/>
                  </a:lnTo>
                  <a:lnTo>
                    <a:pt x="336" y="2749"/>
                  </a:lnTo>
                  <a:lnTo>
                    <a:pt x="436" y="2873"/>
                  </a:lnTo>
                  <a:lnTo>
                    <a:pt x="548" y="2985"/>
                  </a:lnTo>
                  <a:lnTo>
                    <a:pt x="672" y="3084"/>
                  </a:lnTo>
                  <a:lnTo>
                    <a:pt x="796" y="3171"/>
                  </a:lnTo>
                  <a:lnTo>
                    <a:pt x="933" y="3246"/>
                  </a:lnTo>
                  <a:lnTo>
                    <a:pt x="1082" y="3308"/>
                  </a:lnTo>
                  <a:lnTo>
                    <a:pt x="1232" y="3370"/>
                  </a:lnTo>
                  <a:lnTo>
                    <a:pt x="1381" y="3408"/>
                  </a:lnTo>
                  <a:lnTo>
                    <a:pt x="1543" y="3433"/>
                  </a:lnTo>
                  <a:lnTo>
                    <a:pt x="1717" y="3433"/>
                  </a:lnTo>
                  <a:lnTo>
                    <a:pt x="1717" y="3433"/>
                  </a:lnTo>
                  <a:lnTo>
                    <a:pt x="1878" y="3433"/>
                  </a:lnTo>
                  <a:lnTo>
                    <a:pt x="2040" y="3408"/>
                  </a:lnTo>
                  <a:lnTo>
                    <a:pt x="2189" y="3370"/>
                  </a:lnTo>
                  <a:lnTo>
                    <a:pt x="2338" y="3308"/>
                  </a:lnTo>
                  <a:lnTo>
                    <a:pt x="2488" y="3246"/>
                  </a:lnTo>
                  <a:lnTo>
                    <a:pt x="2624" y="3171"/>
                  </a:lnTo>
                  <a:lnTo>
                    <a:pt x="2749" y="3084"/>
                  </a:lnTo>
                  <a:lnTo>
                    <a:pt x="2873" y="2985"/>
                  </a:lnTo>
                  <a:lnTo>
                    <a:pt x="2985" y="2873"/>
                  </a:lnTo>
                  <a:lnTo>
                    <a:pt x="3084" y="2749"/>
                  </a:lnTo>
                  <a:lnTo>
                    <a:pt x="3171" y="2624"/>
                  </a:lnTo>
                  <a:lnTo>
                    <a:pt x="3246" y="2487"/>
                  </a:lnTo>
                  <a:lnTo>
                    <a:pt x="3308" y="2338"/>
                  </a:lnTo>
                  <a:lnTo>
                    <a:pt x="3358" y="2189"/>
                  </a:lnTo>
                  <a:lnTo>
                    <a:pt x="3395" y="2040"/>
                  </a:lnTo>
                  <a:lnTo>
                    <a:pt x="3420" y="1878"/>
                  </a:lnTo>
                  <a:lnTo>
                    <a:pt x="3420" y="1878"/>
                  </a:lnTo>
                  <a:lnTo>
                    <a:pt x="3420" y="1717"/>
                  </a:lnTo>
                  <a:lnTo>
                    <a:pt x="3420" y="1717"/>
                  </a:lnTo>
                  <a:lnTo>
                    <a:pt x="3420" y="1542"/>
                  </a:lnTo>
                  <a:lnTo>
                    <a:pt x="3395" y="1368"/>
                  </a:lnTo>
                  <a:lnTo>
                    <a:pt x="3346" y="1207"/>
                  </a:lnTo>
                  <a:lnTo>
                    <a:pt x="3296" y="1057"/>
                  </a:lnTo>
                  <a:lnTo>
                    <a:pt x="3221" y="896"/>
                  </a:lnTo>
                  <a:lnTo>
                    <a:pt x="3134" y="759"/>
                  </a:lnTo>
                  <a:lnTo>
                    <a:pt x="3035" y="635"/>
                  </a:lnTo>
                  <a:lnTo>
                    <a:pt x="2923" y="510"/>
                  </a:lnTo>
                  <a:lnTo>
                    <a:pt x="2798" y="398"/>
                  </a:lnTo>
                  <a:lnTo>
                    <a:pt x="2674" y="299"/>
                  </a:lnTo>
                  <a:lnTo>
                    <a:pt x="2525" y="212"/>
                  </a:lnTo>
                  <a:lnTo>
                    <a:pt x="2376" y="137"/>
                  </a:lnTo>
                  <a:lnTo>
                    <a:pt x="2226" y="88"/>
                  </a:lnTo>
                  <a:lnTo>
                    <a:pt x="2052" y="38"/>
                  </a:lnTo>
                  <a:lnTo>
                    <a:pt x="1891" y="13"/>
                  </a:lnTo>
                  <a:lnTo>
                    <a:pt x="1717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5398707" y="2975239"/>
              <a:ext cx="131023" cy="350045"/>
            </a:xfrm>
            <a:custGeom>
              <a:rect b="b" l="l" r="r" t="t"/>
              <a:pathLst>
                <a:path extrusionOk="0" h="27109" w="10147">
                  <a:moveTo>
                    <a:pt x="0" y="0"/>
                  </a:moveTo>
                  <a:lnTo>
                    <a:pt x="0" y="6031"/>
                  </a:lnTo>
                  <a:lnTo>
                    <a:pt x="522" y="6554"/>
                  </a:lnTo>
                  <a:lnTo>
                    <a:pt x="1020" y="7076"/>
                  </a:lnTo>
                  <a:lnTo>
                    <a:pt x="1517" y="7623"/>
                  </a:lnTo>
                  <a:lnTo>
                    <a:pt x="2002" y="8170"/>
                  </a:lnTo>
                  <a:lnTo>
                    <a:pt x="2475" y="8730"/>
                  </a:lnTo>
                  <a:lnTo>
                    <a:pt x="2935" y="9302"/>
                  </a:lnTo>
                  <a:lnTo>
                    <a:pt x="3382" y="9874"/>
                  </a:lnTo>
                  <a:lnTo>
                    <a:pt x="3818" y="10471"/>
                  </a:lnTo>
                  <a:lnTo>
                    <a:pt x="4240" y="11067"/>
                  </a:lnTo>
                  <a:lnTo>
                    <a:pt x="4651" y="11677"/>
                  </a:lnTo>
                  <a:lnTo>
                    <a:pt x="5049" y="12298"/>
                  </a:lnTo>
                  <a:lnTo>
                    <a:pt x="5422" y="12933"/>
                  </a:lnTo>
                  <a:lnTo>
                    <a:pt x="5795" y="13567"/>
                  </a:lnTo>
                  <a:lnTo>
                    <a:pt x="6155" y="14213"/>
                  </a:lnTo>
                  <a:lnTo>
                    <a:pt x="6491" y="14860"/>
                  </a:lnTo>
                  <a:lnTo>
                    <a:pt x="6827" y="15531"/>
                  </a:lnTo>
                  <a:lnTo>
                    <a:pt x="7138" y="16203"/>
                  </a:lnTo>
                  <a:lnTo>
                    <a:pt x="7436" y="16874"/>
                  </a:lnTo>
                  <a:lnTo>
                    <a:pt x="7722" y="17571"/>
                  </a:lnTo>
                  <a:lnTo>
                    <a:pt x="7996" y="18255"/>
                  </a:lnTo>
                  <a:lnTo>
                    <a:pt x="8244" y="18963"/>
                  </a:lnTo>
                  <a:lnTo>
                    <a:pt x="8493" y="19672"/>
                  </a:lnTo>
                  <a:lnTo>
                    <a:pt x="8717" y="20381"/>
                  </a:lnTo>
                  <a:lnTo>
                    <a:pt x="8916" y="21102"/>
                  </a:lnTo>
                  <a:lnTo>
                    <a:pt x="9115" y="21836"/>
                  </a:lnTo>
                  <a:lnTo>
                    <a:pt x="9289" y="22570"/>
                  </a:lnTo>
                  <a:lnTo>
                    <a:pt x="9451" y="23316"/>
                  </a:lnTo>
                  <a:lnTo>
                    <a:pt x="9600" y="24062"/>
                  </a:lnTo>
                  <a:lnTo>
                    <a:pt x="9724" y="24820"/>
                  </a:lnTo>
                  <a:lnTo>
                    <a:pt x="9836" y="25579"/>
                  </a:lnTo>
                  <a:lnTo>
                    <a:pt x="9935" y="26337"/>
                  </a:lnTo>
                  <a:lnTo>
                    <a:pt x="10010" y="27108"/>
                  </a:lnTo>
                  <a:lnTo>
                    <a:pt x="10072" y="26362"/>
                  </a:lnTo>
                  <a:lnTo>
                    <a:pt x="10110" y="25604"/>
                  </a:lnTo>
                  <a:lnTo>
                    <a:pt x="10134" y="24845"/>
                  </a:lnTo>
                  <a:lnTo>
                    <a:pt x="10147" y="24087"/>
                  </a:lnTo>
                  <a:lnTo>
                    <a:pt x="10134" y="23204"/>
                  </a:lnTo>
                  <a:lnTo>
                    <a:pt x="10097" y="22321"/>
                  </a:lnTo>
                  <a:lnTo>
                    <a:pt x="10035" y="21450"/>
                  </a:lnTo>
                  <a:lnTo>
                    <a:pt x="9960" y="20592"/>
                  </a:lnTo>
                  <a:lnTo>
                    <a:pt x="9861" y="19734"/>
                  </a:lnTo>
                  <a:lnTo>
                    <a:pt x="9737" y="18876"/>
                  </a:lnTo>
                  <a:lnTo>
                    <a:pt x="9600" y="18031"/>
                  </a:lnTo>
                  <a:lnTo>
                    <a:pt x="9438" y="17198"/>
                  </a:lnTo>
                  <a:lnTo>
                    <a:pt x="9252" y="16365"/>
                  </a:lnTo>
                  <a:lnTo>
                    <a:pt x="9053" y="15544"/>
                  </a:lnTo>
                  <a:lnTo>
                    <a:pt x="8829" y="14736"/>
                  </a:lnTo>
                  <a:lnTo>
                    <a:pt x="8580" y="13927"/>
                  </a:lnTo>
                  <a:lnTo>
                    <a:pt x="8319" y="13132"/>
                  </a:lnTo>
                  <a:lnTo>
                    <a:pt x="8033" y="12348"/>
                  </a:lnTo>
                  <a:lnTo>
                    <a:pt x="7735" y="11565"/>
                  </a:lnTo>
                  <a:lnTo>
                    <a:pt x="7411" y="10794"/>
                  </a:lnTo>
                  <a:lnTo>
                    <a:pt x="7075" y="10035"/>
                  </a:lnTo>
                  <a:lnTo>
                    <a:pt x="6727" y="9289"/>
                  </a:lnTo>
                  <a:lnTo>
                    <a:pt x="6354" y="8543"/>
                  </a:lnTo>
                  <a:lnTo>
                    <a:pt x="5956" y="7822"/>
                  </a:lnTo>
                  <a:lnTo>
                    <a:pt x="5546" y="7101"/>
                  </a:lnTo>
                  <a:lnTo>
                    <a:pt x="5123" y="6392"/>
                  </a:lnTo>
                  <a:lnTo>
                    <a:pt x="4688" y="5696"/>
                  </a:lnTo>
                  <a:lnTo>
                    <a:pt x="4228" y="5012"/>
                  </a:lnTo>
                  <a:lnTo>
                    <a:pt x="3755" y="4340"/>
                  </a:lnTo>
                  <a:lnTo>
                    <a:pt x="3258" y="3681"/>
                  </a:lnTo>
                  <a:lnTo>
                    <a:pt x="2748" y="3035"/>
                  </a:lnTo>
                  <a:lnTo>
                    <a:pt x="2226" y="2400"/>
                  </a:lnTo>
                  <a:lnTo>
                    <a:pt x="1691" y="1779"/>
                  </a:lnTo>
                  <a:lnTo>
                    <a:pt x="1144" y="1169"/>
                  </a:lnTo>
                  <a:lnTo>
                    <a:pt x="585" y="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F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5398707" y="2975239"/>
              <a:ext cx="131023" cy="350045"/>
            </a:xfrm>
            <a:custGeom>
              <a:rect b="b" l="l" r="r" t="t"/>
              <a:pathLst>
                <a:path extrusionOk="0" fill="none" h="27109" w="10147">
                  <a:moveTo>
                    <a:pt x="0" y="0"/>
                  </a:moveTo>
                  <a:lnTo>
                    <a:pt x="0" y="6031"/>
                  </a:lnTo>
                  <a:lnTo>
                    <a:pt x="0" y="6031"/>
                  </a:lnTo>
                  <a:lnTo>
                    <a:pt x="522" y="6554"/>
                  </a:lnTo>
                  <a:lnTo>
                    <a:pt x="1020" y="7076"/>
                  </a:lnTo>
                  <a:lnTo>
                    <a:pt x="1517" y="7623"/>
                  </a:lnTo>
                  <a:lnTo>
                    <a:pt x="2002" y="8170"/>
                  </a:lnTo>
                  <a:lnTo>
                    <a:pt x="2475" y="8730"/>
                  </a:lnTo>
                  <a:lnTo>
                    <a:pt x="2935" y="9302"/>
                  </a:lnTo>
                  <a:lnTo>
                    <a:pt x="3382" y="9874"/>
                  </a:lnTo>
                  <a:lnTo>
                    <a:pt x="3818" y="10471"/>
                  </a:lnTo>
                  <a:lnTo>
                    <a:pt x="4240" y="11067"/>
                  </a:lnTo>
                  <a:lnTo>
                    <a:pt x="4651" y="11677"/>
                  </a:lnTo>
                  <a:lnTo>
                    <a:pt x="5049" y="12298"/>
                  </a:lnTo>
                  <a:lnTo>
                    <a:pt x="5422" y="12933"/>
                  </a:lnTo>
                  <a:lnTo>
                    <a:pt x="5795" y="13567"/>
                  </a:lnTo>
                  <a:lnTo>
                    <a:pt x="6155" y="14213"/>
                  </a:lnTo>
                  <a:lnTo>
                    <a:pt x="6491" y="14860"/>
                  </a:lnTo>
                  <a:lnTo>
                    <a:pt x="6827" y="15531"/>
                  </a:lnTo>
                  <a:lnTo>
                    <a:pt x="7138" y="16203"/>
                  </a:lnTo>
                  <a:lnTo>
                    <a:pt x="7436" y="16874"/>
                  </a:lnTo>
                  <a:lnTo>
                    <a:pt x="7722" y="17571"/>
                  </a:lnTo>
                  <a:lnTo>
                    <a:pt x="7996" y="18255"/>
                  </a:lnTo>
                  <a:lnTo>
                    <a:pt x="8244" y="18963"/>
                  </a:lnTo>
                  <a:lnTo>
                    <a:pt x="8493" y="19672"/>
                  </a:lnTo>
                  <a:lnTo>
                    <a:pt x="8717" y="20381"/>
                  </a:lnTo>
                  <a:lnTo>
                    <a:pt x="8916" y="21102"/>
                  </a:lnTo>
                  <a:lnTo>
                    <a:pt x="9115" y="21836"/>
                  </a:lnTo>
                  <a:lnTo>
                    <a:pt x="9289" y="22570"/>
                  </a:lnTo>
                  <a:lnTo>
                    <a:pt x="9451" y="23316"/>
                  </a:lnTo>
                  <a:lnTo>
                    <a:pt x="9600" y="24062"/>
                  </a:lnTo>
                  <a:lnTo>
                    <a:pt x="9724" y="24820"/>
                  </a:lnTo>
                  <a:lnTo>
                    <a:pt x="9836" y="25579"/>
                  </a:lnTo>
                  <a:lnTo>
                    <a:pt x="9935" y="26337"/>
                  </a:lnTo>
                  <a:lnTo>
                    <a:pt x="10010" y="27108"/>
                  </a:lnTo>
                  <a:lnTo>
                    <a:pt x="10010" y="27108"/>
                  </a:lnTo>
                  <a:lnTo>
                    <a:pt x="10072" y="26362"/>
                  </a:lnTo>
                  <a:lnTo>
                    <a:pt x="10110" y="25604"/>
                  </a:lnTo>
                  <a:lnTo>
                    <a:pt x="10134" y="24845"/>
                  </a:lnTo>
                  <a:lnTo>
                    <a:pt x="10147" y="24087"/>
                  </a:lnTo>
                  <a:lnTo>
                    <a:pt x="10147" y="24087"/>
                  </a:lnTo>
                  <a:lnTo>
                    <a:pt x="10134" y="23204"/>
                  </a:lnTo>
                  <a:lnTo>
                    <a:pt x="10097" y="22321"/>
                  </a:lnTo>
                  <a:lnTo>
                    <a:pt x="10035" y="21450"/>
                  </a:lnTo>
                  <a:lnTo>
                    <a:pt x="9960" y="20592"/>
                  </a:lnTo>
                  <a:lnTo>
                    <a:pt x="9861" y="19734"/>
                  </a:lnTo>
                  <a:lnTo>
                    <a:pt x="9737" y="18876"/>
                  </a:lnTo>
                  <a:lnTo>
                    <a:pt x="9600" y="18031"/>
                  </a:lnTo>
                  <a:lnTo>
                    <a:pt x="9438" y="17198"/>
                  </a:lnTo>
                  <a:lnTo>
                    <a:pt x="9252" y="16365"/>
                  </a:lnTo>
                  <a:lnTo>
                    <a:pt x="9053" y="15544"/>
                  </a:lnTo>
                  <a:lnTo>
                    <a:pt x="8829" y="14736"/>
                  </a:lnTo>
                  <a:lnTo>
                    <a:pt x="8580" y="13927"/>
                  </a:lnTo>
                  <a:lnTo>
                    <a:pt x="8319" y="13132"/>
                  </a:lnTo>
                  <a:lnTo>
                    <a:pt x="8033" y="12348"/>
                  </a:lnTo>
                  <a:lnTo>
                    <a:pt x="7735" y="11565"/>
                  </a:lnTo>
                  <a:lnTo>
                    <a:pt x="7411" y="10794"/>
                  </a:lnTo>
                  <a:lnTo>
                    <a:pt x="7075" y="10035"/>
                  </a:lnTo>
                  <a:lnTo>
                    <a:pt x="6727" y="9289"/>
                  </a:lnTo>
                  <a:lnTo>
                    <a:pt x="6354" y="8543"/>
                  </a:lnTo>
                  <a:lnTo>
                    <a:pt x="5956" y="7822"/>
                  </a:lnTo>
                  <a:lnTo>
                    <a:pt x="5546" y="7101"/>
                  </a:lnTo>
                  <a:lnTo>
                    <a:pt x="5123" y="6392"/>
                  </a:lnTo>
                  <a:lnTo>
                    <a:pt x="4688" y="5696"/>
                  </a:lnTo>
                  <a:lnTo>
                    <a:pt x="4228" y="5012"/>
                  </a:lnTo>
                  <a:lnTo>
                    <a:pt x="3755" y="4340"/>
                  </a:lnTo>
                  <a:lnTo>
                    <a:pt x="3258" y="3681"/>
                  </a:lnTo>
                  <a:lnTo>
                    <a:pt x="2748" y="3035"/>
                  </a:lnTo>
                  <a:lnTo>
                    <a:pt x="2226" y="2400"/>
                  </a:lnTo>
                  <a:lnTo>
                    <a:pt x="1691" y="1779"/>
                  </a:lnTo>
                  <a:lnTo>
                    <a:pt x="1144" y="1169"/>
                  </a:lnTo>
                  <a:lnTo>
                    <a:pt x="585" y="5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5398707" y="2091817"/>
              <a:ext cx="1967387" cy="1409761"/>
            </a:xfrm>
            <a:custGeom>
              <a:rect b="b" l="l" r="r" t="t"/>
              <a:pathLst>
                <a:path extrusionOk="0" h="109178" w="152363">
                  <a:moveTo>
                    <a:pt x="7337" y="1"/>
                  </a:moveTo>
                  <a:lnTo>
                    <a:pt x="6964" y="13"/>
                  </a:lnTo>
                  <a:lnTo>
                    <a:pt x="6591" y="38"/>
                  </a:lnTo>
                  <a:lnTo>
                    <a:pt x="6217" y="88"/>
                  </a:lnTo>
                  <a:lnTo>
                    <a:pt x="5857" y="150"/>
                  </a:lnTo>
                  <a:lnTo>
                    <a:pt x="5496" y="237"/>
                  </a:lnTo>
                  <a:lnTo>
                    <a:pt x="5148" y="336"/>
                  </a:lnTo>
                  <a:lnTo>
                    <a:pt x="4812" y="448"/>
                  </a:lnTo>
                  <a:lnTo>
                    <a:pt x="4477" y="573"/>
                  </a:lnTo>
                  <a:lnTo>
                    <a:pt x="4153" y="722"/>
                  </a:lnTo>
                  <a:lnTo>
                    <a:pt x="3842" y="883"/>
                  </a:lnTo>
                  <a:lnTo>
                    <a:pt x="3532" y="1058"/>
                  </a:lnTo>
                  <a:lnTo>
                    <a:pt x="3233" y="1257"/>
                  </a:lnTo>
                  <a:lnTo>
                    <a:pt x="2947" y="1455"/>
                  </a:lnTo>
                  <a:lnTo>
                    <a:pt x="2674" y="1679"/>
                  </a:lnTo>
                  <a:lnTo>
                    <a:pt x="2400" y="1903"/>
                  </a:lnTo>
                  <a:lnTo>
                    <a:pt x="2151" y="2152"/>
                  </a:lnTo>
                  <a:lnTo>
                    <a:pt x="1903" y="2401"/>
                  </a:lnTo>
                  <a:lnTo>
                    <a:pt x="1679" y="2674"/>
                  </a:lnTo>
                  <a:lnTo>
                    <a:pt x="1455" y="2948"/>
                  </a:lnTo>
                  <a:lnTo>
                    <a:pt x="1256" y="3234"/>
                  </a:lnTo>
                  <a:lnTo>
                    <a:pt x="1057" y="3532"/>
                  </a:lnTo>
                  <a:lnTo>
                    <a:pt x="883" y="3843"/>
                  </a:lnTo>
                  <a:lnTo>
                    <a:pt x="721" y="4154"/>
                  </a:lnTo>
                  <a:lnTo>
                    <a:pt x="572" y="4477"/>
                  </a:lnTo>
                  <a:lnTo>
                    <a:pt x="448" y="4813"/>
                  </a:lnTo>
                  <a:lnTo>
                    <a:pt x="323" y="5161"/>
                  </a:lnTo>
                  <a:lnTo>
                    <a:pt x="224" y="5509"/>
                  </a:lnTo>
                  <a:lnTo>
                    <a:pt x="149" y="5857"/>
                  </a:lnTo>
                  <a:lnTo>
                    <a:pt x="87" y="6218"/>
                  </a:lnTo>
                  <a:lnTo>
                    <a:pt x="37" y="6591"/>
                  </a:lnTo>
                  <a:lnTo>
                    <a:pt x="13" y="6964"/>
                  </a:lnTo>
                  <a:lnTo>
                    <a:pt x="0" y="7337"/>
                  </a:lnTo>
                  <a:lnTo>
                    <a:pt x="0" y="101841"/>
                  </a:lnTo>
                  <a:lnTo>
                    <a:pt x="13" y="102214"/>
                  </a:lnTo>
                  <a:lnTo>
                    <a:pt x="37" y="102587"/>
                  </a:lnTo>
                  <a:lnTo>
                    <a:pt x="87" y="102960"/>
                  </a:lnTo>
                  <a:lnTo>
                    <a:pt x="149" y="103321"/>
                  </a:lnTo>
                  <a:lnTo>
                    <a:pt x="224" y="103669"/>
                  </a:lnTo>
                  <a:lnTo>
                    <a:pt x="323" y="104017"/>
                  </a:lnTo>
                  <a:lnTo>
                    <a:pt x="448" y="104365"/>
                  </a:lnTo>
                  <a:lnTo>
                    <a:pt x="572" y="104689"/>
                  </a:lnTo>
                  <a:lnTo>
                    <a:pt x="721" y="105024"/>
                  </a:lnTo>
                  <a:lnTo>
                    <a:pt x="883" y="105335"/>
                  </a:lnTo>
                  <a:lnTo>
                    <a:pt x="1057" y="105646"/>
                  </a:lnTo>
                  <a:lnTo>
                    <a:pt x="1256" y="105944"/>
                  </a:lnTo>
                  <a:lnTo>
                    <a:pt x="1455" y="106230"/>
                  </a:lnTo>
                  <a:lnTo>
                    <a:pt x="1679" y="106504"/>
                  </a:lnTo>
                  <a:lnTo>
                    <a:pt x="1903" y="106765"/>
                  </a:lnTo>
                  <a:lnTo>
                    <a:pt x="2151" y="107026"/>
                  </a:lnTo>
                  <a:lnTo>
                    <a:pt x="2400" y="107275"/>
                  </a:lnTo>
                  <a:lnTo>
                    <a:pt x="2674" y="107499"/>
                  </a:lnTo>
                  <a:lnTo>
                    <a:pt x="2947" y="107723"/>
                  </a:lnTo>
                  <a:lnTo>
                    <a:pt x="3233" y="107922"/>
                  </a:lnTo>
                  <a:lnTo>
                    <a:pt x="3532" y="108108"/>
                  </a:lnTo>
                  <a:lnTo>
                    <a:pt x="3842" y="108295"/>
                  </a:lnTo>
                  <a:lnTo>
                    <a:pt x="4153" y="108456"/>
                  </a:lnTo>
                  <a:lnTo>
                    <a:pt x="4477" y="108606"/>
                  </a:lnTo>
                  <a:lnTo>
                    <a:pt x="4812" y="108730"/>
                  </a:lnTo>
                  <a:lnTo>
                    <a:pt x="5148" y="108842"/>
                  </a:lnTo>
                  <a:lnTo>
                    <a:pt x="5496" y="108941"/>
                  </a:lnTo>
                  <a:lnTo>
                    <a:pt x="5857" y="109028"/>
                  </a:lnTo>
                  <a:lnTo>
                    <a:pt x="6217" y="109090"/>
                  </a:lnTo>
                  <a:lnTo>
                    <a:pt x="6591" y="109140"/>
                  </a:lnTo>
                  <a:lnTo>
                    <a:pt x="6964" y="109165"/>
                  </a:lnTo>
                  <a:lnTo>
                    <a:pt x="7337" y="109178"/>
                  </a:lnTo>
                  <a:lnTo>
                    <a:pt x="145026" y="109178"/>
                  </a:lnTo>
                  <a:lnTo>
                    <a:pt x="145399" y="109165"/>
                  </a:lnTo>
                  <a:lnTo>
                    <a:pt x="145772" y="109140"/>
                  </a:lnTo>
                  <a:lnTo>
                    <a:pt x="146145" y="109090"/>
                  </a:lnTo>
                  <a:lnTo>
                    <a:pt x="146506" y="109028"/>
                  </a:lnTo>
                  <a:lnTo>
                    <a:pt x="146867" y="108941"/>
                  </a:lnTo>
                  <a:lnTo>
                    <a:pt x="147215" y="108842"/>
                  </a:lnTo>
                  <a:lnTo>
                    <a:pt x="147551" y="108730"/>
                  </a:lnTo>
                  <a:lnTo>
                    <a:pt x="147886" y="108606"/>
                  </a:lnTo>
                  <a:lnTo>
                    <a:pt x="148210" y="108456"/>
                  </a:lnTo>
                  <a:lnTo>
                    <a:pt x="148520" y="108295"/>
                  </a:lnTo>
                  <a:lnTo>
                    <a:pt x="148831" y="108108"/>
                  </a:lnTo>
                  <a:lnTo>
                    <a:pt x="149130" y="107922"/>
                  </a:lnTo>
                  <a:lnTo>
                    <a:pt x="149416" y="107723"/>
                  </a:lnTo>
                  <a:lnTo>
                    <a:pt x="149689" y="107499"/>
                  </a:lnTo>
                  <a:lnTo>
                    <a:pt x="149963" y="107275"/>
                  </a:lnTo>
                  <a:lnTo>
                    <a:pt x="150212" y="107026"/>
                  </a:lnTo>
                  <a:lnTo>
                    <a:pt x="150460" y="106765"/>
                  </a:lnTo>
                  <a:lnTo>
                    <a:pt x="150684" y="106504"/>
                  </a:lnTo>
                  <a:lnTo>
                    <a:pt x="150908" y="106230"/>
                  </a:lnTo>
                  <a:lnTo>
                    <a:pt x="151107" y="105944"/>
                  </a:lnTo>
                  <a:lnTo>
                    <a:pt x="151306" y="105646"/>
                  </a:lnTo>
                  <a:lnTo>
                    <a:pt x="151480" y="105335"/>
                  </a:lnTo>
                  <a:lnTo>
                    <a:pt x="151642" y="105024"/>
                  </a:lnTo>
                  <a:lnTo>
                    <a:pt x="151791" y="104689"/>
                  </a:lnTo>
                  <a:lnTo>
                    <a:pt x="151915" y="104365"/>
                  </a:lnTo>
                  <a:lnTo>
                    <a:pt x="152039" y="104017"/>
                  </a:lnTo>
                  <a:lnTo>
                    <a:pt x="152127" y="103669"/>
                  </a:lnTo>
                  <a:lnTo>
                    <a:pt x="152214" y="103321"/>
                  </a:lnTo>
                  <a:lnTo>
                    <a:pt x="152276" y="102960"/>
                  </a:lnTo>
                  <a:lnTo>
                    <a:pt x="152325" y="102587"/>
                  </a:lnTo>
                  <a:lnTo>
                    <a:pt x="152350" y="102214"/>
                  </a:lnTo>
                  <a:lnTo>
                    <a:pt x="152363" y="101841"/>
                  </a:lnTo>
                  <a:lnTo>
                    <a:pt x="152363" y="7337"/>
                  </a:lnTo>
                  <a:lnTo>
                    <a:pt x="152350" y="6964"/>
                  </a:lnTo>
                  <a:lnTo>
                    <a:pt x="152325" y="6591"/>
                  </a:lnTo>
                  <a:lnTo>
                    <a:pt x="152276" y="6218"/>
                  </a:lnTo>
                  <a:lnTo>
                    <a:pt x="152214" y="5857"/>
                  </a:lnTo>
                  <a:lnTo>
                    <a:pt x="152127" y="5509"/>
                  </a:lnTo>
                  <a:lnTo>
                    <a:pt x="152039" y="5161"/>
                  </a:lnTo>
                  <a:lnTo>
                    <a:pt x="151915" y="4813"/>
                  </a:lnTo>
                  <a:lnTo>
                    <a:pt x="151791" y="4477"/>
                  </a:lnTo>
                  <a:lnTo>
                    <a:pt x="151642" y="4154"/>
                  </a:lnTo>
                  <a:lnTo>
                    <a:pt x="151480" y="3843"/>
                  </a:lnTo>
                  <a:lnTo>
                    <a:pt x="151306" y="3532"/>
                  </a:lnTo>
                  <a:lnTo>
                    <a:pt x="151107" y="3234"/>
                  </a:lnTo>
                  <a:lnTo>
                    <a:pt x="150908" y="2948"/>
                  </a:lnTo>
                  <a:lnTo>
                    <a:pt x="150684" y="2674"/>
                  </a:lnTo>
                  <a:lnTo>
                    <a:pt x="150460" y="2401"/>
                  </a:lnTo>
                  <a:lnTo>
                    <a:pt x="150212" y="2152"/>
                  </a:lnTo>
                  <a:lnTo>
                    <a:pt x="149963" y="1903"/>
                  </a:lnTo>
                  <a:lnTo>
                    <a:pt x="149689" y="1679"/>
                  </a:lnTo>
                  <a:lnTo>
                    <a:pt x="149416" y="1455"/>
                  </a:lnTo>
                  <a:lnTo>
                    <a:pt x="149130" y="1257"/>
                  </a:lnTo>
                  <a:lnTo>
                    <a:pt x="148831" y="1058"/>
                  </a:lnTo>
                  <a:lnTo>
                    <a:pt x="148520" y="883"/>
                  </a:lnTo>
                  <a:lnTo>
                    <a:pt x="148210" y="722"/>
                  </a:lnTo>
                  <a:lnTo>
                    <a:pt x="147886" y="573"/>
                  </a:lnTo>
                  <a:lnTo>
                    <a:pt x="147551" y="448"/>
                  </a:lnTo>
                  <a:lnTo>
                    <a:pt x="147215" y="336"/>
                  </a:lnTo>
                  <a:lnTo>
                    <a:pt x="146867" y="237"/>
                  </a:lnTo>
                  <a:lnTo>
                    <a:pt x="146506" y="150"/>
                  </a:lnTo>
                  <a:lnTo>
                    <a:pt x="146145" y="88"/>
                  </a:lnTo>
                  <a:lnTo>
                    <a:pt x="145772" y="38"/>
                  </a:lnTo>
                  <a:lnTo>
                    <a:pt x="145399" y="13"/>
                  </a:lnTo>
                  <a:lnTo>
                    <a:pt x="1450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5398707" y="2091817"/>
              <a:ext cx="1967387" cy="285340"/>
            </a:xfrm>
            <a:custGeom>
              <a:rect b="b" l="l" r="r" t="t"/>
              <a:pathLst>
                <a:path extrusionOk="0" h="22098" w="152363">
                  <a:moveTo>
                    <a:pt x="7337" y="1"/>
                  </a:moveTo>
                  <a:lnTo>
                    <a:pt x="6964" y="13"/>
                  </a:lnTo>
                  <a:lnTo>
                    <a:pt x="6591" y="38"/>
                  </a:lnTo>
                  <a:lnTo>
                    <a:pt x="6217" y="88"/>
                  </a:lnTo>
                  <a:lnTo>
                    <a:pt x="5857" y="150"/>
                  </a:lnTo>
                  <a:lnTo>
                    <a:pt x="5496" y="237"/>
                  </a:lnTo>
                  <a:lnTo>
                    <a:pt x="5148" y="336"/>
                  </a:lnTo>
                  <a:lnTo>
                    <a:pt x="4812" y="448"/>
                  </a:lnTo>
                  <a:lnTo>
                    <a:pt x="4477" y="573"/>
                  </a:lnTo>
                  <a:lnTo>
                    <a:pt x="4153" y="722"/>
                  </a:lnTo>
                  <a:lnTo>
                    <a:pt x="3842" y="883"/>
                  </a:lnTo>
                  <a:lnTo>
                    <a:pt x="3532" y="1058"/>
                  </a:lnTo>
                  <a:lnTo>
                    <a:pt x="3233" y="1257"/>
                  </a:lnTo>
                  <a:lnTo>
                    <a:pt x="2947" y="1455"/>
                  </a:lnTo>
                  <a:lnTo>
                    <a:pt x="2674" y="1679"/>
                  </a:lnTo>
                  <a:lnTo>
                    <a:pt x="2400" y="1903"/>
                  </a:lnTo>
                  <a:lnTo>
                    <a:pt x="2151" y="2152"/>
                  </a:lnTo>
                  <a:lnTo>
                    <a:pt x="1903" y="2401"/>
                  </a:lnTo>
                  <a:lnTo>
                    <a:pt x="1679" y="2674"/>
                  </a:lnTo>
                  <a:lnTo>
                    <a:pt x="1455" y="2948"/>
                  </a:lnTo>
                  <a:lnTo>
                    <a:pt x="1256" y="3234"/>
                  </a:lnTo>
                  <a:lnTo>
                    <a:pt x="1057" y="3532"/>
                  </a:lnTo>
                  <a:lnTo>
                    <a:pt x="883" y="3843"/>
                  </a:lnTo>
                  <a:lnTo>
                    <a:pt x="721" y="4154"/>
                  </a:lnTo>
                  <a:lnTo>
                    <a:pt x="572" y="4477"/>
                  </a:lnTo>
                  <a:lnTo>
                    <a:pt x="448" y="4813"/>
                  </a:lnTo>
                  <a:lnTo>
                    <a:pt x="323" y="5161"/>
                  </a:lnTo>
                  <a:lnTo>
                    <a:pt x="224" y="5509"/>
                  </a:lnTo>
                  <a:lnTo>
                    <a:pt x="149" y="5857"/>
                  </a:lnTo>
                  <a:lnTo>
                    <a:pt x="87" y="6218"/>
                  </a:lnTo>
                  <a:lnTo>
                    <a:pt x="37" y="6591"/>
                  </a:lnTo>
                  <a:lnTo>
                    <a:pt x="13" y="6964"/>
                  </a:lnTo>
                  <a:lnTo>
                    <a:pt x="0" y="7337"/>
                  </a:lnTo>
                  <a:lnTo>
                    <a:pt x="0" y="22097"/>
                  </a:lnTo>
                  <a:lnTo>
                    <a:pt x="152363" y="22097"/>
                  </a:lnTo>
                  <a:lnTo>
                    <a:pt x="152363" y="7337"/>
                  </a:lnTo>
                  <a:lnTo>
                    <a:pt x="152350" y="6964"/>
                  </a:lnTo>
                  <a:lnTo>
                    <a:pt x="152325" y="6591"/>
                  </a:lnTo>
                  <a:lnTo>
                    <a:pt x="152276" y="6218"/>
                  </a:lnTo>
                  <a:lnTo>
                    <a:pt x="152214" y="5857"/>
                  </a:lnTo>
                  <a:lnTo>
                    <a:pt x="152127" y="5509"/>
                  </a:lnTo>
                  <a:lnTo>
                    <a:pt x="152039" y="5161"/>
                  </a:lnTo>
                  <a:lnTo>
                    <a:pt x="151915" y="4813"/>
                  </a:lnTo>
                  <a:lnTo>
                    <a:pt x="151791" y="4477"/>
                  </a:lnTo>
                  <a:lnTo>
                    <a:pt x="151642" y="4154"/>
                  </a:lnTo>
                  <a:lnTo>
                    <a:pt x="151480" y="3843"/>
                  </a:lnTo>
                  <a:lnTo>
                    <a:pt x="151306" y="3532"/>
                  </a:lnTo>
                  <a:lnTo>
                    <a:pt x="151107" y="3234"/>
                  </a:lnTo>
                  <a:lnTo>
                    <a:pt x="150908" y="2948"/>
                  </a:lnTo>
                  <a:lnTo>
                    <a:pt x="150684" y="2674"/>
                  </a:lnTo>
                  <a:lnTo>
                    <a:pt x="150460" y="2401"/>
                  </a:lnTo>
                  <a:lnTo>
                    <a:pt x="150212" y="2152"/>
                  </a:lnTo>
                  <a:lnTo>
                    <a:pt x="149963" y="1903"/>
                  </a:lnTo>
                  <a:lnTo>
                    <a:pt x="149689" y="1679"/>
                  </a:lnTo>
                  <a:lnTo>
                    <a:pt x="149416" y="1455"/>
                  </a:lnTo>
                  <a:lnTo>
                    <a:pt x="149130" y="1257"/>
                  </a:lnTo>
                  <a:lnTo>
                    <a:pt x="148831" y="1058"/>
                  </a:lnTo>
                  <a:lnTo>
                    <a:pt x="148520" y="883"/>
                  </a:lnTo>
                  <a:lnTo>
                    <a:pt x="148210" y="722"/>
                  </a:lnTo>
                  <a:lnTo>
                    <a:pt x="147886" y="573"/>
                  </a:lnTo>
                  <a:lnTo>
                    <a:pt x="147551" y="448"/>
                  </a:lnTo>
                  <a:lnTo>
                    <a:pt x="147215" y="336"/>
                  </a:lnTo>
                  <a:lnTo>
                    <a:pt x="146867" y="237"/>
                  </a:lnTo>
                  <a:lnTo>
                    <a:pt x="146506" y="150"/>
                  </a:lnTo>
                  <a:lnTo>
                    <a:pt x="146145" y="88"/>
                  </a:lnTo>
                  <a:lnTo>
                    <a:pt x="145772" y="38"/>
                  </a:lnTo>
                  <a:lnTo>
                    <a:pt x="145399" y="13"/>
                  </a:lnTo>
                  <a:lnTo>
                    <a:pt x="1450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6028914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6" y="1"/>
                  </a:moveTo>
                  <a:lnTo>
                    <a:pt x="2686" y="13"/>
                  </a:lnTo>
                  <a:lnTo>
                    <a:pt x="2537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28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95" y="672"/>
                  </a:lnTo>
                  <a:lnTo>
                    <a:pt x="883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7" y="1816"/>
                  </a:lnTo>
                  <a:lnTo>
                    <a:pt x="137" y="2090"/>
                  </a:lnTo>
                  <a:lnTo>
                    <a:pt x="63" y="2376"/>
                  </a:lnTo>
                  <a:lnTo>
                    <a:pt x="38" y="2525"/>
                  </a:lnTo>
                  <a:lnTo>
                    <a:pt x="25" y="2674"/>
                  </a:lnTo>
                  <a:lnTo>
                    <a:pt x="13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13" y="8891"/>
                  </a:lnTo>
                  <a:lnTo>
                    <a:pt x="25" y="9041"/>
                  </a:lnTo>
                  <a:lnTo>
                    <a:pt x="38" y="9190"/>
                  </a:lnTo>
                  <a:lnTo>
                    <a:pt x="63" y="9339"/>
                  </a:lnTo>
                  <a:lnTo>
                    <a:pt x="137" y="9625"/>
                  </a:lnTo>
                  <a:lnTo>
                    <a:pt x="237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83" y="10844"/>
                  </a:lnTo>
                  <a:lnTo>
                    <a:pt x="1095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28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37" y="11689"/>
                  </a:lnTo>
                  <a:lnTo>
                    <a:pt x="2686" y="11702"/>
                  </a:lnTo>
                  <a:lnTo>
                    <a:pt x="2836" y="11714"/>
                  </a:lnTo>
                  <a:lnTo>
                    <a:pt x="8904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21" y="11217"/>
                  </a:lnTo>
                  <a:lnTo>
                    <a:pt x="10645" y="11043"/>
                  </a:lnTo>
                  <a:lnTo>
                    <a:pt x="10856" y="10844"/>
                  </a:lnTo>
                  <a:lnTo>
                    <a:pt x="11055" y="10632"/>
                  </a:lnTo>
                  <a:lnTo>
                    <a:pt x="11217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602" y="9625"/>
                  </a:lnTo>
                  <a:lnTo>
                    <a:pt x="11664" y="9339"/>
                  </a:lnTo>
                  <a:lnTo>
                    <a:pt x="11701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701" y="2525"/>
                  </a:lnTo>
                  <a:lnTo>
                    <a:pt x="11664" y="2376"/>
                  </a:lnTo>
                  <a:lnTo>
                    <a:pt x="11602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7" y="1306"/>
                  </a:lnTo>
                  <a:lnTo>
                    <a:pt x="11055" y="1082"/>
                  </a:lnTo>
                  <a:lnTo>
                    <a:pt x="10856" y="871"/>
                  </a:lnTo>
                  <a:lnTo>
                    <a:pt x="10645" y="672"/>
                  </a:lnTo>
                  <a:lnTo>
                    <a:pt x="10421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6295932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5" y="1"/>
                  </a:moveTo>
                  <a:lnTo>
                    <a:pt x="2686" y="13"/>
                  </a:lnTo>
                  <a:lnTo>
                    <a:pt x="2537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28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95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7" y="1816"/>
                  </a:lnTo>
                  <a:lnTo>
                    <a:pt x="137" y="2090"/>
                  </a:lnTo>
                  <a:lnTo>
                    <a:pt x="63" y="2376"/>
                  </a:lnTo>
                  <a:lnTo>
                    <a:pt x="38" y="2525"/>
                  </a:lnTo>
                  <a:lnTo>
                    <a:pt x="13" y="2674"/>
                  </a:lnTo>
                  <a:lnTo>
                    <a:pt x="13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13" y="8891"/>
                  </a:lnTo>
                  <a:lnTo>
                    <a:pt x="13" y="9041"/>
                  </a:lnTo>
                  <a:lnTo>
                    <a:pt x="38" y="9190"/>
                  </a:lnTo>
                  <a:lnTo>
                    <a:pt x="63" y="9339"/>
                  </a:lnTo>
                  <a:lnTo>
                    <a:pt x="137" y="9625"/>
                  </a:lnTo>
                  <a:lnTo>
                    <a:pt x="237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95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28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37" y="11689"/>
                  </a:lnTo>
                  <a:lnTo>
                    <a:pt x="2686" y="11702"/>
                  </a:lnTo>
                  <a:lnTo>
                    <a:pt x="2835" y="11714"/>
                  </a:lnTo>
                  <a:lnTo>
                    <a:pt x="8904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90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90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6562949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5" y="1"/>
                  </a:moveTo>
                  <a:lnTo>
                    <a:pt x="2674" y="13"/>
                  </a:lnTo>
                  <a:lnTo>
                    <a:pt x="2525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28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82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7" y="1816"/>
                  </a:lnTo>
                  <a:lnTo>
                    <a:pt x="137" y="2090"/>
                  </a:lnTo>
                  <a:lnTo>
                    <a:pt x="62" y="2376"/>
                  </a:lnTo>
                  <a:lnTo>
                    <a:pt x="38" y="2525"/>
                  </a:lnTo>
                  <a:lnTo>
                    <a:pt x="13" y="2674"/>
                  </a:lnTo>
                  <a:lnTo>
                    <a:pt x="0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0" y="8891"/>
                  </a:lnTo>
                  <a:lnTo>
                    <a:pt x="13" y="9041"/>
                  </a:lnTo>
                  <a:lnTo>
                    <a:pt x="38" y="9190"/>
                  </a:lnTo>
                  <a:lnTo>
                    <a:pt x="62" y="9339"/>
                  </a:lnTo>
                  <a:lnTo>
                    <a:pt x="137" y="9625"/>
                  </a:lnTo>
                  <a:lnTo>
                    <a:pt x="237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82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28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25" y="11689"/>
                  </a:lnTo>
                  <a:lnTo>
                    <a:pt x="2674" y="11702"/>
                  </a:lnTo>
                  <a:lnTo>
                    <a:pt x="2835" y="11714"/>
                  </a:lnTo>
                  <a:lnTo>
                    <a:pt x="8904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89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89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6829967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35" y="1"/>
                  </a:moveTo>
                  <a:lnTo>
                    <a:pt x="2674" y="13"/>
                  </a:lnTo>
                  <a:lnTo>
                    <a:pt x="2524" y="26"/>
                  </a:lnTo>
                  <a:lnTo>
                    <a:pt x="2388" y="50"/>
                  </a:lnTo>
                  <a:lnTo>
                    <a:pt x="2102" y="125"/>
                  </a:lnTo>
                  <a:lnTo>
                    <a:pt x="1816" y="224"/>
                  </a:lnTo>
                  <a:lnTo>
                    <a:pt x="1567" y="349"/>
                  </a:lnTo>
                  <a:lnTo>
                    <a:pt x="1318" y="498"/>
                  </a:lnTo>
                  <a:lnTo>
                    <a:pt x="1082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6" y="1816"/>
                  </a:lnTo>
                  <a:lnTo>
                    <a:pt x="137" y="2090"/>
                  </a:lnTo>
                  <a:lnTo>
                    <a:pt x="62" y="2376"/>
                  </a:lnTo>
                  <a:lnTo>
                    <a:pt x="38" y="2525"/>
                  </a:lnTo>
                  <a:lnTo>
                    <a:pt x="13" y="2674"/>
                  </a:lnTo>
                  <a:lnTo>
                    <a:pt x="0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0" y="8891"/>
                  </a:lnTo>
                  <a:lnTo>
                    <a:pt x="13" y="9041"/>
                  </a:lnTo>
                  <a:lnTo>
                    <a:pt x="38" y="9190"/>
                  </a:lnTo>
                  <a:lnTo>
                    <a:pt x="62" y="9339"/>
                  </a:lnTo>
                  <a:lnTo>
                    <a:pt x="137" y="9625"/>
                  </a:lnTo>
                  <a:lnTo>
                    <a:pt x="236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82" y="11043"/>
                  </a:lnTo>
                  <a:lnTo>
                    <a:pt x="1318" y="11217"/>
                  </a:lnTo>
                  <a:lnTo>
                    <a:pt x="1567" y="11366"/>
                  </a:lnTo>
                  <a:lnTo>
                    <a:pt x="1816" y="11490"/>
                  </a:lnTo>
                  <a:lnTo>
                    <a:pt x="2102" y="11590"/>
                  </a:lnTo>
                  <a:lnTo>
                    <a:pt x="2388" y="11664"/>
                  </a:lnTo>
                  <a:lnTo>
                    <a:pt x="2524" y="11689"/>
                  </a:lnTo>
                  <a:lnTo>
                    <a:pt x="2674" y="11702"/>
                  </a:lnTo>
                  <a:lnTo>
                    <a:pt x="2835" y="11714"/>
                  </a:lnTo>
                  <a:lnTo>
                    <a:pt x="8903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51" y="11664"/>
                  </a:lnTo>
                  <a:lnTo>
                    <a:pt x="9637" y="11590"/>
                  </a:lnTo>
                  <a:lnTo>
                    <a:pt x="9911" y="11490"/>
                  </a:lnTo>
                  <a:lnTo>
                    <a:pt x="10172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89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89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72" y="349"/>
                  </a:lnTo>
                  <a:lnTo>
                    <a:pt x="9911" y="224"/>
                  </a:lnTo>
                  <a:lnTo>
                    <a:pt x="9637" y="125"/>
                  </a:lnTo>
                  <a:lnTo>
                    <a:pt x="9351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9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7096985" y="2472994"/>
              <a:ext cx="151425" cy="151270"/>
            </a:xfrm>
            <a:custGeom>
              <a:rect b="b" l="l" r="r" t="t"/>
              <a:pathLst>
                <a:path extrusionOk="0" h="11715" w="11727">
                  <a:moveTo>
                    <a:pt x="2823" y="1"/>
                  </a:moveTo>
                  <a:lnTo>
                    <a:pt x="2674" y="13"/>
                  </a:lnTo>
                  <a:lnTo>
                    <a:pt x="2524" y="26"/>
                  </a:lnTo>
                  <a:lnTo>
                    <a:pt x="2375" y="50"/>
                  </a:lnTo>
                  <a:lnTo>
                    <a:pt x="2089" y="125"/>
                  </a:lnTo>
                  <a:lnTo>
                    <a:pt x="1816" y="224"/>
                  </a:lnTo>
                  <a:lnTo>
                    <a:pt x="1555" y="349"/>
                  </a:lnTo>
                  <a:lnTo>
                    <a:pt x="1318" y="498"/>
                  </a:lnTo>
                  <a:lnTo>
                    <a:pt x="1082" y="672"/>
                  </a:lnTo>
                  <a:lnTo>
                    <a:pt x="871" y="871"/>
                  </a:lnTo>
                  <a:lnTo>
                    <a:pt x="684" y="1082"/>
                  </a:lnTo>
                  <a:lnTo>
                    <a:pt x="510" y="1306"/>
                  </a:lnTo>
                  <a:lnTo>
                    <a:pt x="361" y="1555"/>
                  </a:lnTo>
                  <a:lnTo>
                    <a:pt x="236" y="1816"/>
                  </a:lnTo>
                  <a:lnTo>
                    <a:pt x="137" y="2090"/>
                  </a:lnTo>
                  <a:lnTo>
                    <a:pt x="62" y="2376"/>
                  </a:lnTo>
                  <a:lnTo>
                    <a:pt x="37" y="2525"/>
                  </a:lnTo>
                  <a:lnTo>
                    <a:pt x="13" y="2674"/>
                  </a:lnTo>
                  <a:lnTo>
                    <a:pt x="0" y="2823"/>
                  </a:lnTo>
                  <a:lnTo>
                    <a:pt x="0" y="2973"/>
                  </a:lnTo>
                  <a:lnTo>
                    <a:pt x="0" y="8742"/>
                  </a:lnTo>
                  <a:lnTo>
                    <a:pt x="0" y="8891"/>
                  </a:lnTo>
                  <a:lnTo>
                    <a:pt x="13" y="9041"/>
                  </a:lnTo>
                  <a:lnTo>
                    <a:pt x="37" y="9190"/>
                  </a:lnTo>
                  <a:lnTo>
                    <a:pt x="62" y="9339"/>
                  </a:lnTo>
                  <a:lnTo>
                    <a:pt x="137" y="9625"/>
                  </a:lnTo>
                  <a:lnTo>
                    <a:pt x="236" y="9899"/>
                  </a:lnTo>
                  <a:lnTo>
                    <a:pt x="361" y="10160"/>
                  </a:lnTo>
                  <a:lnTo>
                    <a:pt x="510" y="10409"/>
                  </a:lnTo>
                  <a:lnTo>
                    <a:pt x="684" y="10632"/>
                  </a:lnTo>
                  <a:lnTo>
                    <a:pt x="871" y="10844"/>
                  </a:lnTo>
                  <a:lnTo>
                    <a:pt x="1082" y="11043"/>
                  </a:lnTo>
                  <a:lnTo>
                    <a:pt x="1318" y="11217"/>
                  </a:lnTo>
                  <a:lnTo>
                    <a:pt x="1555" y="11366"/>
                  </a:lnTo>
                  <a:lnTo>
                    <a:pt x="1816" y="11490"/>
                  </a:lnTo>
                  <a:lnTo>
                    <a:pt x="2089" y="11590"/>
                  </a:lnTo>
                  <a:lnTo>
                    <a:pt x="2375" y="11664"/>
                  </a:lnTo>
                  <a:lnTo>
                    <a:pt x="2524" y="11689"/>
                  </a:lnTo>
                  <a:lnTo>
                    <a:pt x="2674" y="11702"/>
                  </a:lnTo>
                  <a:lnTo>
                    <a:pt x="2823" y="11714"/>
                  </a:lnTo>
                  <a:lnTo>
                    <a:pt x="8891" y="11714"/>
                  </a:lnTo>
                  <a:lnTo>
                    <a:pt x="9053" y="11702"/>
                  </a:lnTo>
                  <a:lnTo>
                    <a:pt x="9202" y="11689"/>
                  </a:lnTo>
                  <a:lnTo>
                    <a:pt x="9339" y="11664"/>
                  </a:lnTo>
                  <a:lnTo>
                    <a:pt x="9625" y="11590"/>
                  </a:lnTo>
                  <a:lnTo>
                    <a:pt x="9898" y="11490"/>
                  </a:lnTo>
                  <a:lnTo>
                    <a:pt x="10159" y="11366"/>
                  </a:lnTo>
                  <a:lnTo>
                    <a:pt x="10408" y="11217"/>
                  </a:lnTo>
                  <a:lnTo>
                    <a:pt x="10644" y="11043"/>
                  </a:lnTo>
                  <a:lnTo>
                    <a:pt x="10856" y="10844"/>
                  </a:lnTo>
                  <a:lnTo>
                    <a:pt x="11042" y="10632"/>
                  </a:lnTo>
                  <a:lnTo>
                    <a:pt x="11216" y="10409"/>
                  </a:lnTo>
                  <a:lnTo>
                    <a:pt x="11366" y="10160"/>
                  </a:lnTo>
                  <a:lnTo>
                    <a:pt x="11490" y="9899"/>
                  </a:lnTo>
                  <a:lnTo>
                    <a:pt x="11589" y="9625"/>
                  </a:lnTo>
                  <a:lnTo>
                    <a:pt x="11664" y="9339"/>
                  </a:lnTo>
                  <a:lnTo>
                    <a:pt x="11689" y="9190"/>
                  </a:lnTo>
                  <a:lnTo>
                    <a:pt x="11714" y="9041"/>
                  </a:lnTo>
                  <a:lnTo>
                    <a:pt x="11726" y="8891"/>
                  </a:lnTo>
                  <a:lnTo>
                    <a:pt x="11726" y="8742"/>
                  </a:lnTo>
                  <a:lnTo>
                    <a:pt x="11726" y="2973"/>
                  </a:lnTo>
                  <a:lnTo>
                    <a:pt x="11726" y="2823"/>
                  </a:lnTo>
                  <a:lnTo>
                    <a:pt x="11714" y="2674"/>
                  </a:lnTo>
                  <a:lnTo>
                    <a:pt x="11689" y="2525"/>
                  </a:lnTo>
                  <a:lnTo>
                    <a:pt x="11664" y="2376"/>
                  </a:lnTo>
                  <a:lnTo>
                    <a:pt x="11589" y="2090"/>
                  </a:lnTo>
                  <a:lnTo>
                    <a:pt x="11490" y="1816"/>
                  </a:lnTo>
                  <a:lnTo>
                    <a:pt x="11366" y="1555"/>
                  </a:lnTo>
                  <a:lnTo>
                    <a:pt x="11216" y="1306"/>
                  </a:lnTo>
                  <a:lnTo>
                    <a:pt x="11042" y="1082"/>
                  </a:lnTo>
                  <a:lnTo>
                    <a:pt x="10856" y="871"/>
                  </a:lnTo>
                  <a:lnTo>
                    <a:pt x="10644" y="672"/>
                  </a:lnTo>
                  <a:lnTo>
                    <a:pt x="10408" y="498"/>
                  </a:lnTo>
                  <a:lnTo>
                    <a:pt x="10159" y="349"/>
                  </a:lnTo>
                  <a:lnTo>
                    <a:pt x="9898" y="224"/>
                  </a:lnTo>
                  <a:lnTo>
                    <a:pt x="9625" y="125"/>
                  </a:lnTo>
                  <a:lnTo>
                    <a:pt x="9339" y="50"/>
                  </a:lnTo>
                  <a:lnTo>
                    <a:pt x="9202" y="26"/>
                  </a:lnTo>
                  <a:lnTo>
                    <a:pt x="9053" y="13"/>
                  </a:lnTo>
                  <a:lnTo>
                    <a:pt x="88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5495034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1" y="0"/>
                  </a:moveTo>
                  <a:lnTo>
                    <a:pt x="2699" y="13"/>
                  </a:lnTo>
                  <a:lnTo>
                    <a:pt x="2550" y="38"/>
                  </a:lnTo>
                  <a:lnTo>
                    <a:pt x="2401" y="63"/>
                  </a:lnTo>
                  <a:lnTo>
                    <a:pt x="2264" y="87"/>
                  </a:lnTo>
                  <a:lnTo>
                    <a:pt x="2115" y="137"/>
                  </a:lnTo>
                  <a:lnTo>
                    <a:pt x="1841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095" y="684"/>
                  </a:lnTo>
                  <a:lnTo>
                    <a:pt x="884" y="883"/>
                  </a:lnTo>
                  <a:lnTo>
                    <a:pt x="685" y="1095"/>
                  </a:lnTo>
                  <a:lnTo>
                    <a:pt x="511" y="1331"/>
                  </a:lnTo>
                  <a:lnTo>
                    <a:pt x="362" y="1580"/>
                  </a:lnTo>
                  <a:lnTo>
                    <a:pt x="237" y="1841"/>
                  </a:lnTo>
                  <a:lnTo>
                    <a:pt x="125" y="2114"/>
                  </a:lnTo>
                  <a:lnTo>
                    <a:pt x="88" y="2263"/>
                  </a:lnTo>
                  <a:lnTo>
                    <a:pt x="51" y="2413"/>
                  </a:lnTo>
                  <a:lnTo>
                    <a:pt x="26" y="2562"/>
                  </a:lnTo>
                  <a:lnTo>
                    <a:pt x="13" y="2711"/>
                  </a:lnTo>
                  <a:lnTo>
                    <a:pt x="1" y="2860"/>
                  </a:lnTo>
                  <a:lnTo>
                    <a:pt x="1" y="3022"/>
                  </a:lnTo>
                  <a:lnTo>
                    <a:pt x="1" y="8705"/>
                  </a:lnTo>
                  <a:lnTo>
                    <a:pt x="1" y="8866"/>
                  </a:lnTo>
                  <a:lnTo>
                    <a:pt x="13" y="9016"/>
                  </a:lnTo>
                  <a:lnTo>
                    <a:pt x="26" y="9165"/>
                  </a:lnTo>
                  <a:lnTo>
                    <a:pt x="51" y="9314"/>
                  </a:lnTo>
                  <a:lnTo>
                    <a:pt x="88" y="9463"/>
                  </a:lnTo>
                  <a:lnTo>
                    <a:pt x="125" y="9600"/>
                  </a:lnTo>
                  <a:lnTo>
                    <a:pt x="237" y="9886"/>
                  </a:lnTo>
                  <a:lnTo>
                    <a:pt x="362" y="10147"/>
                  </a:lnTo>
                  <a:lnTo>
                    <a:pt x="511" y="10396"/>
                  </a:lnTo>
                  <a:lnTo>
                    <a:pt x="685" y="10620"/>
                  </a:lnTo>
                  <a:lnTo>
                    <a:pt x="884" y="10843"/>
                  </a:lnTo>
                  <a:lnTo>
                    <a:pt x="1095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41" y="11490"/>
                  </a:lnTo>
                  <a:lnTo>
                    <a:pt x="2115" y="11590"/>
                  </a:lnTo>
                  <a:lnTo>
                    <a:pt x="2264" y="11627"/>
                  </a:lnTo>
                  <a:lnTo>
                    <a:pt x="2401" y="11664"/>
                  </a:lnTo>
                  <a:lnTo>
                    <a:pt x="2550" y="11689"/>
                  </a:lnTo>
                  <a:lnTo>
                    <a:pt x="2699" y="11714"/>
                  </a:lnTo>
                  <a:lnTo>
                    <a:pt x="2861" y="11714"/>
                  </a:lnTo>
                  <a:lnTo>
                    <a:pt x="3010" y="11726"/>
                  </a:lnTo>
                  <a:lnTo>
                    <a:pt x="8705" y="11726"/>
                  </a:lnTo>
                  <a:lnTo>
                    <a:pt x="8854" y="11714"/>
                  </a:lnTo>
                  <a:lnTo>
                    <a:pt x="9016" y="11714"/>
                  </a:lnTo>
                  <a:lnTo>
                    <a:pt x="9165" y="11689"/>
                  </a:lnTo>
                  <a:lnTo>
                    <a:pt x="9315" y="11664"/>
                  </a:lnTo>
                  <a:lnTo>
                    <a:pt x="9451" y="11627"/>
                  </a:lnTo>
                  <a:lnTo>
                    <a:pt x="9601" y="11590"/>
                  </a:lnTo>
                  <a:lnTo>
                    <a:pt x="9874" y="11490"/>
                  </a:lnTo>
                  <a:lnTo>
                    <a:pt x="10135" y="11353"/>
                  </a:lnTo>
                  <a:lnTo>
                    <a:pt x="10384" y="11204"/>
                  </a:lnTo>
                  <a:lnTo>
                    <a:pt x="10620" y="11030"/>
                  </a:lnTo>
                  <a:lnTo>
                    <a:pt x="10832" y="10843"/>
                  </a:lnTo>
                  <a:lnTo>
                    <a:pt x="11031" y="10620"/>
                  </a:lnTo>
                  <a:lnTo>
                    <a:pt x="11205" y="10396"/>
                  </a:lnTo>
                  <a:lnTo>
                    <a:pt x="11354" y="10147"/>
                  </a:lnTo>
                  <a:lnTo>
                    <a:pt x="11478" y="9886"/>
                  </a:lnTo>
                  <a:lnTo>
                    <a:pt x="11590" y="9600"/>
                  </a:lnTo>
                  <a:lnTo>
                    <a:pt x="11627" y="9463"/>
                  </a:lnTo>
                  <a:lnTo>
                    <a:pt x="11665" y="9314"/>
                  </a:lnTo>
                  <a:lnTo>
                    <a:pt x="11690" y="9165"/>
                  </a:lnTo>
                  <a:lnTo>
                    <a:pt x="11702" y="9016"/>
                  </a:lnTo>
                  <a:lnTo>
                    <a:pt x="11714" y="8866"/>
                  </a:lnTo>
                  <a:lnTo>
                    <a:pt x="11727" y="8705"/>
                  </a:lnTo>
                  <a:lnTo>
                    <a:pt x="11727" y="3022"/>
                  </a:lnTo>
                  <a:lnTo>
                    <a:pt x="11714" y="2860"/>
                  </a:lnTo>
                  <a:lnTo>
                    <a:pt x="11702" y="2711"/>
                  </a:lnTo>
                  <a:lnTo>
                    <a:pt x="11690" y="2562"/>
                  </a:lnTo>
                  <a:lnTo>
                    <a:pt x="11665" y="2413"/>
                  </a:lnTo>
                  <a:lnTo>
                    <a:pt x="11627" y="2263"/>
                  </a:lnTo>
                  <a:lnTo>
                    <a:pt x="11590" y="2114"/>
                  </a:lnTo>
                  <a:lnTo>
                    <a:pt x="11478" y="1841"/>
                  </a:lnTo>
                  <a:lnTo>
                    <a:pt x="11354" y="1580"/>
                  </a:lnTo>
                  <a:lnTo>
                    <a:pt x="11205" y="1331"/>
                  </a:lnTo>
                  <a:lnTo>
                    <a:pt x="11031" y="1095"/>
                  </a:lnTo>
                  <a:lnTo>
                    <a:pt x="10832" y="883"/>
                  </a:lnTo>
                  <a:lnTo>
                    <a:pt x="10620" y="684"/>
                  </a:lnTo>
                  <a:lnTo>
                    <a:pt x="10384" y="510"/>
                  </a:lnTo>
                  <a:lnTo>
                    <a:pt x="10135" y="361"/>
                  </a:lnTo>
                  <a:lnTo>
                    <a:pt x="9874" y="237"/>
                  </a:lnTo>
                  <a:lnTo>
                    <a:pt x="9601" y="137"/>
                  </a:lnTo>
                  <a:lnTo>
                    <a:pt x="9451" y="87"/>
                  </a:lnTo>
                  <a:lnTo>
                    <a:pt x="9315" y="63"/>
                  </a:lnTo>
                  <a:lnTo>
                    <a:pt x="9165" y="38"/>
                  </a:lnTo>
                  <a:lnTo>
                    <a:pt x="9016" y="13"/>
                  </a:lnTo>
                  <a:lnTo>
                    <a:pt x="88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5761897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73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76" y="87"/>
                  </a:lnTo>
                  <a:lnTo>
                    <a:pt x="2127" y="137"/>
                  </a:lnTo>
                  <a:lnTo>
                    <a:pt x="1853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107" y="684"/>
                  </a:lnTo>
                  <a:lnTo>
                    <a:pt x="896" y="883"/>
                  </a:lnTo>
                  <a:lnTo>
                    <a:pt x="697" y="1095"/>
                  </a:lnTo>
                  <a:lnTo>
                    <a:pt x="523" y="1331"/>
                  </a:lnTo>
                  <a:lnTo>
                    <a:pt x="373" y="1580"/>
                  </a:lnTo>
                  <a:lnTo>
                    <a:pt x="249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3" y="2413"/>
                  </a:lnTo>
                  <a:lnTo>
                    <a:pt x="38" y="2562"/>
                  </a:lnTo>
                  <a:lnTo>
                    <a:pt x="25" y="2711"/>
                  </a:lnTo>
                  <a:lnTo>
                    <a:pt x="13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13" y="8866"/>
                  </a:lnTo>
                  <a:lnTo>
                    <a:pt x="25" y="9016"/>
                  </a:lnTo>
                  <a:lnTo>
                    <a:pt x="38" y="9165"/>
                  </a:lnTo>
                  <a:lnTo>
                    <a:pt x="63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49" y="9886"/>
                  </a:lnTo>
                  <a:lnTo>
                    <a:pt x="373" y="10147"/>
                  </a:lnTo>
                  <a:lnTo>
                    <a:pt x="523" y="10396"/>
                  </a:lnTo>
                  <a:lnTo>
                    <a:pt x="697" y="10620"/>
                  </a:lnTo>
                  <a:lnTo>
                    <a:pt x="896" y="10843"/>
                  </a:lnTo>
                  <a:lnTo>
                    <a:pt x="1107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53" y="11490"/>
                  </a:lnTo>
                  <a:lnTo>
                    <a:pt x="2127" y="11590"/>
                  </a:lnTo>
                  <a:lnTo>
                    <a:pt x="2276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73" y="11714"/>
                  </a:lnTo>
                  <a:lnTo>
                    <a:pt x="3022" y="11726"/>
                  </a:lnTo>
                  <a:lnTo>
                    <a:pt x="8717" y="11726"/>
                  </a:lnTo>
                  <a:lnTo>
                    <a:pt x="8866" y="11714"/>
                  </a:lnTo>
                  <a:lnTo>
                    <a:pt x="9016" y="11714"/>
                  </a:lnTo>
                  <a:lnTo>
                    <a:pt x="9177" y="11689"/>
                  </a:lnTo>
                  <a:lnTo>
                    <a:pt x="9326" y="11664"/>
                  </a:lnTo>
                  <a:lnTo>
                    <a:pt x="9463" y="11627"/>
                  </a:lnTo>
                  <a:lnTo>
                    <a:pt x="9612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4" y="10843"/>
                  </a:lnTo>
                  <a:lnTo>
                    <a:pt x="11042" y="10620"/>
                  </a:lnTo>
                  <a:lnTo>
                    <a:pt x="11217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602" y="9600"/>
                  </a:lnTo>
                  <a:lnTo>
                    <a:pt x="11639" y="9463"/>
                  </a:lnTo>
                  <a:lnTo>
                    <a:pt x="11664" y="9314"/>
                  </a:lnTo>
                  <a:lnTo>
                    <a:pt x="11702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702" y="2562"/>
                  </a:lnTo>
                  <a:lnTo>
                    <a:pt x="11664" y="2413"/>
                  </a:lnTo>
                  <a:lnTo>
                    <a:pt x="11639" y="2263"/>
                  </a:lnTo>
                  <a:lnTo>
                    <a:pt x="11602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7" y="1331"/>
                  </a:lnTo>
                  <a:lnTo>
                    <a:pt x="11042" y="1095"/>
                  </a:lnTo>
                  <a:lnTo>
                    <a:pt x="10844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12" y="137"/>
                  </a:lnTo>
                  <a:lnTo>
                    <a:pt x="9463" y="87"/>
                  </a:lnTo>
                  <a:lnTo>
                    <a:pt x="9326" y="63"/>
                  </a:lnTo>
                  <a:lnTo>
                    <a:pt x="9177" y="38"/>
                  </a:lnTo>
                  <a:lnTo>
                    <a:pt x="9016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6028914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73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4" y="87"/>
                  </a:lnTo>
                  <a:lnTo>
                    <a:pt x="2127" y="137"/>
                  </a:lnTo>
                  <a:lnTo>
                    <a:pt x="1853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107" y="684"/>
                  </a:lnTo>
                  <a:lnTo>
                    <a:pt x="883" y="883"/>
                  </a:lnTo>
                  <a:lnTo>
                    <a:pt x="697" y="1095"/>
                  </a:lnTo>
                  <a:lnTo>
                    <a:pt x="523" y="1331"/>
                  </a:lnTo>
                  <a:lnTo>
                    <a:pt x="373" y="1580"/>
                  </a:lnTo>
                  <a:lnTo>
                    <a:pt x="237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3" y="2413"/>
                  </a:lnTo>
                  <a:lnTo>
                    <a:pt x="38" y="2562"/>
                  </a:lnTo>
                  <a:lnTo>
                    <a:pt x="25" y="2711"/>
                  </a:lnTo>
                  <a:lnTo>
                    <a:pt x="13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13" y="8866"/>
                  </a:lnTo>
                  <a:lnTo>
                    <a:pt x="25" y="9016"/>
                  </a:lnTo>
                  <a:lnTo>
                    <a:pt x="38" y="9165"/>
                  </a:lnTo>
                  <a:lnTo>
                    <a:pt x="63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7" y="9886"/>
                  </a:lnTo>
                  <a:lnTo>
                    <a:pt x="373" y="10147"/>
                  </a:lnTo>
                  <a:lnTo>
                    <a:pt x="523" y="10396"/>
                  </a:lnTo>
                  <a:lnTo>
                    <a:pt x="697" y="10620"/>
                  </a:lnTo>
                  <a:lnTo>
                    <a:pt x="883" y="10843"/>
                  </a:lnTo>
                  <a:lnTo>
                    <a:pt x="1107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53" y="11490"/>
                  </a:lnTo>
                  <a:lnTo>
                    <a:pt x="2127" y="11590"/>
                  </a:lnTo>
                  <a:lnTo>
                    <a:pt x="2264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73" y="11714"/>
                  </a:lnTo>
                  <a:lnTo>
                    <a:pt x="3022" y="11726"/>
                  </a:lnTo>
                  <a:lnTo>
                    <a:pt x="8717" y="11726"/>
                  </a:lnTo>
                  <a:lnTo>
                    <a:pt x="8866" y="11714"/>
                  </a:lnTo>
                  <a:lnTo>
                    <a:pt x="9016" y="11714"/>
                  </a:lnTo>
                  <a:lnTo>
                    <a:pt x="9177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12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42" y="10620"/>
                  </a:lnTo>
                  <a:lnTo>
                    <a:pt x="11217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90" y="9600"/>
                  </a:lnTo>
                  <a:lnTo>
                    <a:pt x="11639" y="9463"/>
                  </a:lnTo>
                  <a:lnTo>
                    <a:pt x="11664" y="9314"/>
                  </a:lnTo>
                  <a:lnTo>
                    <a:pt x="11701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701" y="2562"/>
                  </a:lnTo>
                  <a:lnTo>
                    <a:pt x="11664" y="2413"/>
                  </a:lnTo>
                  <a:lnTo>
                    <a:pt x="11639" y="2263"/>
                  </a:lnTo>
                  <a:lnTo>
                    <a:pt x="11590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7" y="1331"/>
                  </a:lnTo>
                  <a:lnTo>
                    <a:pt x="11042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12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77" y="38"/>
                  </a:lnTo>
                  <a:lnTo>
                    <a:pt x="9016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6234430" y="2664383"/>
              <a:ext cx="274416" cy="274416"/>
            </a:xfrm>
            <a:custGeom>
              <a:rect b="b" l="l" r="r" t="t"/>
              <a:pathLst>
                <a:path extrusionOk="0" h="21252" w="21252">
                  <a:moveTo>
                    <a:pt x="3284" y="1"/>
                  </a:moveTo>
                  <a:lnTo>
                    <a:pt x="3110" y="13"/>
                  </a:lnTo>
                  <a:lnTo>
                    <a:pt x="2935" y="38"/>
                  </a:lnTo>
                  <a:lnTo>
                    <a:pt x="2761" y="63"/>
                  </a:lnTo>
                  <a:lnTo>
                    <a:pt x="2600" y="100"/>
                  </a:lnTo>
                  <a:lnTo>
                    <a:pt x="2426" y="150"/>
                  </a:lnTo>
                  <a:lnTo>
                    <a:pt x="2276" y="212"/>
                  </a:lnTo>
                  <a:lnTo>
                    <a:pt x="2115" y="262"/>
                  </a:lnTo>
                  <a:lnTo>
                    <a:pt x="1966" y="337"/>
                  </a:lnTo>
                  <a:lnTo>
                    <a:pt x="1816" y="411"/>
                  </a:lnTo>
                  <a:lnTo>
                    <a:pt x="1667" y="498"/>
                  </a:lnTo>
                  <a:lnTo>
                    <a:pt x="1530" y="585"/>
                  </a:lnTo>
                  <a:lnTo>
                    <a:pt x="1394" y="685"/>
                  </a:lnTo>
                  <a:lnTo>
                    <a:pt x="1257" y="784"/>
                  </a:lnTo>
                  <a:lnTo>
                    <a:pt x="1132" y="896"/>
                  </a:lnTo>
                  <a:lnTo>
                    <a:pt x="1020" y="1008"/>
                  </a:lnTo>
                  <a:lnTo>
                    <a:pt x="896" y="1132"/>
                  </a:lnTo>
                  <a:lnTo>
                    <a:pt x="797" y="1257"/>
                  </a:lnTo>
                  <a:lnTo>
                    <a:pt x="685" y="1381"/>
                  </a:lnTo>
                  <a:lnTo>
                    <a:pt x="598" y="1518"/>
                  </a:lnTo>
                  <a:lnTo>
                    <a:pt x="498" y="1667"/>
                  </a:lnTo>
                  <a:lnTo>
                    <a:pt x="424" y="1804"/>
                  </a:lnTo>
                  <a:lnTo>
                    <a:pt x="349" y="1953"/>
                  </a:lnTo>
                  <a:lnTo>
                    <a:pt x="274" y="2102"/>
                  </a:lnTo>
                  <a:lnTo>
                    <a:pt x="212" y="2264"/>
                  </a:lnTo>
                  <a:lnTo>
                    <a:pt x="163" y="2426"/>
                  </a:lnTo>
                  <a:lnTo>
                    <a:pt x="113" y="2587"/>
                  </a:lnTo>
                  <a:lnTo>
                    <a:pt x="75" y="2761"/>
                  </a:lnTo>
                  <a:lnTo>
                    <a:pt x="38" y="2923"/>
                  </a:lnTo>
                  <a:lnTo>
                    <a:pt x="26" y="3097"/>
                  </a:lnTo>
                  <a:lnTo>
                    <a:pt x="1" y="3271"/>
                  </a:lnTo>
                  <a:lnTo>
                    <a:pt x="1" y="3458"/>
                  </a:lnTo>
                  <a:lnTo>
                    <a:pt x="1" y="17795"/>
                  </a:lnTo>
                  <a:lnTo>
                    <a:pt x="1" y="17969"/>
                  </a:lnTo>
                  <a:lnTo>
                    <a:pt x="26" y="18143"/>
                  </a:lnTo>
                  <a:lnTo>
                    <a:pt x="38" y="18317"/>
                  </a:lnTo>
                  <a:lnTo>
                    <a:pt x="75" y="18491"/>
                  </a:lnTo>
                  <a:lnTo>
                    <a:pt x="113" y="18653"/>
                  </a:lnTo>
                  <a:lnTo>
                    <a:pt x="163" y="18827"/>
                  </a:lnTo>
                  <a:lnTo>
                    <a:pt x="212" y="18976"/>
                  </a:lnTo>
                  <a:lnTo>
                    <a:pt x="274" y="19138"/>
                  </a:lnTo>
                  <a:lnTo>
                    <a:pt x="349" y="19287"/>
                  </a:lnTo>
                  <a:lnTo>
                    <a:pt x="424" y="19436"/>
                  </a:lnTo>
                  <a:lnTo>
                    <a:pt x="498" y="19586"/>
                  </a:lnTo>
                  <a:lnTo>
                    <a:pt x="598" y="19722"/>
                  </a:lnTo>
                  <a:lnTo>
                    <a:pt x="685" y="19859"/>
                  </a:lnTo>
                  <a:lnTo>
                    <a:pt x="797" y="19996"/>
                  </a:lnTo>
                  <a:lnTo>
                    <a:pt x="896" y="20120"/>
                  </a:lnTo>
                  <a:lnTo>
                    <a:pt x="1020" y="20232"/>
                  </a:lnTo>
                  <a:lnTo>
                    <a:pt x="1132" y="20356"/>
                  </a:lnTo>
                  <a:lnTo>
                    <a:pt x="1257" y="20456"/>
                  </a:lnTo>
                  <a:lnTo>
                    <a:pt x="1394" y="20568"/>
                  </a:lnTo>
                  <a:lnTo>
                    <a:pt x="1530" y="20655"/>
                  </a:lnTo>
                  <a:lnTo>
                    <a:pt x="1667" y="20754"/>
                  </a:lnTo>
                  <a:lnTo>
                    <a:pt x="1816" y="20829"/>
                  </a:lnTo>
                  <a:lnTo>
                    <a:pt x="1966" y="20904"/>
                  </a:lnTo>
                  <a:lnTo>
                    <a:pt x="2115" y="20978"/>
                  </a:lnTo>
                  <a:lnTo>
                    <a:pt x="2276" y="21040"/>
                  </a:lnTo>
                  <a:lnTo>
                    <a:pt x="2426" y="21090"/>
                  </a:lnTo>
                  <a:lnTo>
                    <a:pt x="2600" y="21140"/>
                  </a:lnTo>
                  <a:lnTo>
                    <a:pt x="2761" y="21177"/>
                  </a:lnTo>
                  <a:lnTo>
                    <a:pt x="2935" y="21214"/>
                  </a:lnTo>
                  <a:lnTo>
                    <a:pt x="3110" y="21227"/>
                  </a:lnTo>
                  <a:lnTo>
                    <a:pt x="3284" y="21252"/>
                  </a:lnTo>
                  <a:lnTo>
                    <a:pt x="17981" y="21252"/>
                  </a:lnTo>
                  <a:lnTo>
                    <a:pt x="18156" y="21227"/>
                  </a:lnTo>
                  <a:lnTo>
                    <a:pt x="18330" y="21214"/>
                  </a:lnTo>
                  <a:lnTo>
                    <a:pt x="18491" y="21177"/>
                  </a:lnTo>
                  <a:lnTo>
                    <a:pt x="18665" y="21140"/>
                  </a:lnTo>
                  <a:lnTo>
                    <a:pt x="18827" y="21090"/>
                  </a:lnTo>
                  <a:lnTo>
                    <a:pt x="18989" y="21040"/>
                  </a:lnTo>
                  <a:lnTo>
                    <a:pt x="19150" y="20978"/>
                  </a:lnTo>
                  <a:lnTo>
                    <a:pt x="19300" y="20904"/>
                  </a:lnTo>
                  <a:lnTo>
                    <a:pt x="19449" y="20829"/>
                  </a:lnTo>
                  <a:lnTo>
                    <a:pt x="19586" y="20754"/>
                  </a:lnTo>
                  <a:lnTo>
                    <a:pt x="19735" y="20655"/>
                  </a:lnTo>
                  <a:lnTo>
                    <a:pt x="19872" y="20568"/>
                  </a:lnTo>
                  <a:lnTo>
                    <a:pt x="19996" y="20456"/>
                  </a:lnTo>
                  <a:lnTo>
                    <a:pt x="20120" y="20356"/>
                  </a:lnTo>
                  <a:lnTo>
                    <a:pt x="20245" y="20232"/>
                  </a:lnTo>
                  <a:lnTo>
                    <a:pt x="20356" y="20120"/>
                  </a:lnTo>
                  <a:lnTo>
                    <a:pt x="20468" y="19996"/>
                  </a:lnTo>
                  <a:lnTo>
                    <a:pt x="20568" y="19859"/>
                  </a:lnTo>
                  <a:lnTo>
                    <a:pt x="20667" y="19722"/>
                  </a:lnTo>
                  <a:lnTo>
                    <a:pt x="20754" y="19586"/>
                  </a:lnTo>
                  <a:lnTo>
                    <a:pt x="20841" y="19436"/>
                  </a:lnTo>
                  <a:lnTo>
                    <a:pt x="20916" y="19287"/>
                  </a:lnTo>
                  <a:lnTo>
                    <a:pt x="20991" y="19138"/>
                  </a:lnTo>
                  <a:lnTo>
                    <a:pt x="21040" y="18976"/>
                  </a:lnTo>
                  <a:lnTo>
                    <a:pt x="21103" y="18827"/>
                  </a:lnTo>
                  <a:lnTo>
                    <a:pt x="21152" y="18653"/>
                  </a:lnTo>
                  <a:lnTo>
                    <a:pt x="21190" y="18491"/>
                  </a:lnTo>
                  <a:lnTo>
                    <a:pt x="21214" y="18317"/>
                  </a:lnTo>
                  <a:lnTo>
                    <a:pt x="21239" y="18143"/>
                  </a:lnTo>
                  <a:lnTo>
                    <a:pt x="21252" y="17969"/>
                  </a:lnTo>
                  <a:lnTo>
                    <a:pt x="21252" y="17795"/>
                  </a:lnTo>
                  <a:lnTo>
                    <a:pt x="21252" y="3458"/>
                  </a:lnTo>
                  <a:lnTo>
                    <a:pt x="21252" y="3271"/>
                  </a:lnTo>
                  <a:lnTo>
                    <a:pt x="21239" y="3097"/>
                  </a:lnTo>
                  <a:lnTo>
                    <a:pt x="21214" y="2923"/>
                  </a:lnTo>
                  <a:lnTo>
                    <a:pt x="21190" y="2761"/>
                  </a:lnTo>
                  <a:lnTo>
                    <a:pt x="21152" y="2587"/>
                  </a:lnTo>
                  <a:lnTo>
                    <a:pt x="21103" y="2426"/>
                  </a:lnTo>
                  <a:lnTo>
                    <a:pt x="21040" y="2264"/>
                  </a:lnTo>
                  <a:lnTo>
                    <a:pt x="20991" y="2102"/>
                  </a:lnTo>
                  <a:lnTo>
                    <a:pt x="20916" y="1953"/>
                  </a:lnTo>
                  <a:lnTo>
                    <a:pt x="20841" y="1804"/>
                  </a:lnTo>
                  <a:lnTo>
                    <a:pt x="20754" y="1667"/>
                  </a:lnTo>
                  <a:lnTo>
                    <a:pt x="20667" y="1518"/>
                  </a:lnTo>
                  <a:lnTo>
                    <a:pt x="20568" y="1381"/>
                  </a:lnTo>
                  <a:lnTo>
                    <a:pt x="20468" y="1257"/>
                  </a:lnTo>
                  <a:lnTo>
                    <a:pt x="20356" y="1132"/>
                  </a:lnTo>
                  <a:lnTo>
                    <a:pt x="20245" y="1008"/>
                  </a:lnTo>
                  <a:lnTo>
                    <a:pt x="20120" y="896"/>
                  </a:lnTo>
                  <a:lnTo>
                    <a:pt x="19996" y="784"/>
                  </a:lnTo>
                  <a:lnTo>
                    <a:pt x="19872" y="685"/>
                  </a:lnTo>
                  <a:lnTo>
                    <a:pt x="19735" y="585"/>
                  </a:lnTo>
                  <a:lnTo>
                    <a:pt x="19586" y="498"/>
                  </a:lnTo>
                  <a:lnTo>
                    <a:pt x="19449" y="411"/>
                  </a:lnTo>
                  <a:lnTo>
                    <a:pt x="19300" y="337"/>
                  </a:lnTo>
                  <a:lnTo>
                    <a:pt x="19150" y="262"/>
                  </a:lnTo>
                  <a:lnTo>
                    <a:pt x="18989" y="212"/>
                  </a:lnTo>
                  <a:lnTo>
                    <a:pt x="18827" y="150"/>
                  </a:lnTo>
                  <a:lnTo>
                    <a:pt x="18665" y="100"/>
                  </a:lnTo>
                  <a:lnTo>
                    <a:pt x="18491" y="63"/>
                  </a:lnTo>
                  <a:lnTo>
                    <a:pt x="18330" y="38"/>
                  </a:lnTo>
                  <a:lnTo>
                    <a:pt x="18156" y="13"/>
                  </a:lnTo>
                  <a:lnTo>
                    <a:pt x="179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6562949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0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3" y="87"/>
                  </a:lnTo>
                  <a:lnTo>
                    <a:pt x="2127" y="137"/>
                  </a:lnTo>
                  <a:lnTo>
                    <a:pt x="1841" y="237"/>
                  </a:lnTo>
                  <a:lnTo>
                    <a:pt x="1580" y="361"/>
                  </a:lnTo>
                  <a:lnTo>
                    <a:pt x="1331" y="510"/>
                  </a:lnTo>
                  <a:lnTo>
                    <a:pt x="1095" y="684"/>
                  </a:lnTo>
                  <a:lnTo>
                    <a:pt x="883" y="883"/>
                  </a:lnTo>
                  <a:lnTo>
                    <a:pt x="697" y="1095"/>
                  </a:lnTo>
                  <a:lnTo>
                    <a:pt x="523" y="1331"/>
                  </a:lnTo>
                  <a:lnTo>
                    <a:pt x="361" y="1580"/>
                  </a:lnTo>
                  <a:lnTo>
                    <a:pt x="237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2" y="2413"/>
                  </a:lnTo>
                  <a:lnTo>
                    <a:pt x="38" y="2562"/>
                  </a:lnTo>
                  <a:lnTo>
                    <a:pt x="13" y="2711"/>
                  </a:lnTo>
                  <a:lnTo>
                    <a:pt x="0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0" y="8866"/>
                  </a:lnTo>
                  <a:lnTo>
                    <a:pt x="13" y="9016"/>
                  </a:lnTo>
                  <a:lnTo>
                    <a:pt x="38" y="9165"/>
                  </a:lnTo>
                  <a:lnTo>
                    <a:pt x="62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7" y="9886"/>
                  </a:lnTo>
                  <a:lnTo>
                    <a:pt x="361" y="10147"/>
                  </a:lnTo>
                  <a:lnTo>
                    <a:pt x="523" y="10396"/>
                  </a:lnTo>
                  <a:lnTo>
                    <a:pt x="697" y="10620"/>
                  </a:lnTo>
                  <a:lnTo>
                    <a:pt x="883" y="10843"/>
                  </a:lnTo>
                  <a:lnTo>
                    <a:pt x="1095" y="11030"/>
                  </a:lnTo>
                  <a:lnTo>
                    <a:pt x="1331" y="11204"/>
                  </a:lnTo>
                  <a:lnTo>
                    <a:pt x="1580" y="11353"/>
                  </a:lnTo>
                  <a:lnTo>
                    <a:pt x="1841" y="11490"/>
                  </a:lnTo>
                  <a:lnTo>
                    <a:pt x="2127" y="11590"/>
                  </a:lnTo>
                  <a:lnTo>
                    <a:pt x="2263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60" y="11714"/>
                  </a:lnTo>
                  <a:lnTo>
                    <a:pt x="3022" y="11726"/>
                  </a:lnTo>
                  <a:lnTo>
                    <a:pt x="8705" y="11726"/>
                  </a:lnTo>
                  <a:lnTo>
                    <a:pt x="8866" y="11714"/>
                  </a:lnTo>
                  <a:lnTo>
                    <a:pt x="9015" y="11714"/>
                  </a:lnTo>
                  <a:lnTo>
                    <a:pt x="9165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12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42" y="10620"/>
                  </a:lnTo>
                  <a:lnTo>
                    <a:pt x="11216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89" y="9600"/>
                  </a:lnTo>
                  <a:lnTo>
                    <a:pt x="11627" y="9463"/>
                  </a:lnTo>
                  <a:lnTo>
                    <a:pt x="11664" y="9314"/>
                  </a:lnTo>
                  <a:lnTo>
                    <a:pt x="11689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689" y="2562"/>
                  </a:lnTo>
                  <a:lnTo>
                    <a:pt x="11664" y="2413"/>
                  </a:lnTo>
                  <a:lnTo>
                    <a:pt x="11627" y="2263"/>
                  </a:lnTo>
                  <a:lnTo>
                    <a:pt x="11589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6" y="1331"/>
                  </a:lnTo>
                  <a:lnTo>
                    <a:pt x="11042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12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65" y="38"/>
                  </a:lnTo>
                  <a:lnTo>
                    <a:pt x="9015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6829967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0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3" y="87"/>
                  </a:lnTo>
                  <a:lnTo>
                    <a:pt x="2127" y="137"/>
                  </a:lnTo>
                  <a:lnTo>
                    <a:pt x="1841" y="237"/>
                  </a:lnTo>
                  <a:lnTo>
                    <a:pt x="1579" y="361"/>
                  </a:lnTo>
                  <a:lnTo>
                    <a:pt x="1331" y="510"/>
                  </a:lnTo>
                  <a:lnTo>
                    <a:pt x="1094" y="684"/>
                  </a:lnTo>
                  <a:lnTo>
                    <a:pt x="883" y="883"/>
                  </a:lnTo>
                  <a:lnTo>
                    <a:pt x="684" y="1095"/>
                  </a:lnTo>
                  <a:lnTo>
                    <a:pt x="510" y="1331"/>
                  </a:lnTo>
                  <a:lnTo>
                    <a:pt x="361" y="1580"/>
                  </a:lnTo>
                  <a:lnTo>
                    <a:pt x="236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2" y="2413"/>
                  </a:lnTo>
                  <a:lnTo>
                    <a:pt x="38" y="2562"/>
                  </a:lnTo>
                  <a:lnTo>
                    <a:pt x="13" y="2711"/>
                  </a:lnTo>
                  <a:lnTo>
                    <a:pt x="0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0" y="8866"/>
                  </a:lnTo>
                  <a:lnTo>
                    <a:pt x="13" y="9016"/>
                  </a:lnTo>
                  <a:lnTo>
                    <a:pt x="38" y="9165"/>
                  </a:lnTo>
                  <a:lnTo>
                    <a:pt x="62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6" y="9886"/>
                  </a:lnTo>
                  <a:lnTo>
                    <a:pt x="361" y="10147"/>
                  </a:lnTo>
                  <a:lnTo>
                    <a:pt x="510" y="10396"/>
                  </a:lnTo>
                  <a:lnTo>
                    <a:pt x="684" y="10620"/>
                  </a:lnTo>
                  <a:lnTo>
                    <a:pt x="883" y="10843"/>
                  </a:lnTo>
                  <a:lnTo>
                    <a:pt x="1094" y="11030"/>
                  </a:lnTo>
                  <a:lnTo>
                    <a:pt x="1331" y="11204"/>
                  </a:lnTo>
                  <a:lnTo>
                    <a:pt x="1579" y="11353"/>
                  </a:lnTo>
                  <a:lnTo>
                    <a:pt x="1841" y="11490"/>
                  </a:lnTo>
                  <a:lnTo>
                    <a:pt x="2127" y="11590"/>
                  </a:lnTo>
                  <a:lnTo>
                    <a:pt x="2263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60" y="11714"/>
                  </a:lnTo>
                  <a:lnTo>
                    <a:pt x="3022" y="11726"/>
                  </a:lnTo>
                  <a:lnTo>
                    <a:pt x="8705" y="11726"/>
                  </a:lnTo>
                  <a:lnTo>
                    <a:pt x="8866" y="11714"/>
                  </a:lnTo>
                  <a:lnTo>
                    <a:pt x="9015" y="11714"/>
                  </a:lnTo>
                  <a:lnTo>
                    <a:pt x="9165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00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42" y="10620"/>
                  </a:lnTo>
                  <a:lnTo>
                    <a:pt x="11216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89" y="9600"/>
                  </a:lnTo>
                  <a:lnTo>
                    <a:pt x="11627" y="9463"/>
                  </a:lnTo>
                  <a:lnTo>
                    <a:pt x="11664" y="9314"/>
                  </a:lnTo>
                  <a:lnTo>
                    <a:pt x="11689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689" y="2562"/>
                  </a:lnTo>
                  <a:lnTo>
                    <a:pt x="11664" y="2413"/>
                  </a:lnTo>
                  <a:lnTo>
                    <a:pt x="11627" y="2263"/>
                  </a:lnTo>
                  <a:lnTo>
                    <a:pt x="11589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16" y="1331"/>
                  </a:lnTo>
                  <a:lnTo>
                    <a:pt x="11042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00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65" y="38"/>
                  </a:lnTo>
                  <a:lnTo>
                    <a:pt x="9015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7096985" y="272588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860" y="0"/>
                  </a:moveTo>
                  <a:lnTo>
                    <a:pt x="2711" y="13"/>
                  </a:lnTo>
                  <a:lnTo>
                    <a:pt x="2562" y="38"/>
                  </a:lnTo>
                  <a:lnTo>
                    <a:pt x="2413" y="63"/>
                  </a:lnTo>
                  <a:lnTo>
                    <a:pt x="2263" y="87"/>
                  </a:lnTo>
                  <a:lnTo>
                    <a:pt x="2114" y="137"/>
                  </a:lnTo>
                  <a:lnTo>
                    <a:pt x="1841" y="237"/>
                  </a:lnTo>
                  <a:lnTo>
                    <a:pt x="1579" y="361"/>
                  </a:lnTo>
                  <a:lnTo>
                    <a:pt x="1331" y="510"/>
                  </a:lnTo>
                  <a:lnTo>
                    <a:pt x="1094" y="684"/>
                  </a:lnTo>
                  <a:lnTo>
                    <a:pt x="883" y="883"/>
                  </a:lnTo>
                  <a:lnTo>
                    <a:pt x="684" y="1095"/>
                  </a:lnTo>
                  <a:lnTo>
                    <a:pt x="510" y="1331"/>
                  </a:lnTo>
                  <a:lnTo>
                    <a:pt x="361" y="1580"/>
                  </a:lnTo>
                  <a:lnTo>
                    <a:pt x="236" y="1841"/>
                  </a:lnTo>
                  <a:lnTo>
                    <a:pt x="137" y="2114"/>
                  </a:lnTo>
                  <a:lnTo>
                    <a:pt x="100" y="2263"/>
                  </a:lnTo>
                  <a:lnTo>
                    <a:pt x="62" y="2413"/>
                  </a:lnTo>
                  <a:lnTo>
                    <a:pt x="37" y="2562"/>
                  </a:lnTo>
                  <a:lnTo>
                    <a:pt x="13" y="2711"/>
                  </a:lnTo>
                  <a:lnTo>
                    <a:pt x="0" y="2860"/>
                  </a:lnTo>
                  <a:lnTo>
                    <a:pt x="0" y="3022"/>
                  </a:lnTo>
                  <a:lnTo>
                    <a:pt x="0" y="8705"/>
                  </a:lnTo>
                  <a:lnTo>
                    <a:pt x="0" y="8866"/>
                  </a:lnTo>
                  <a:lnTo>
                    <a:pt x="13" y="9016"/>
                  </a:lnTo>
                  <a:lnTo>
                    <a:pt x="37" y="9165"/>
                  </a:lnTo>
                  <a:lnTo>
                    <a:pt x="62" y="9314"/>
                  </a:lnTo>
                  <a:lnTo>
                    <a:pt x="100" y="9463"/>
                  </a:lnTo>
                  <a:lnTo>
                    <a:pt x="137" y="9600"/>
                  </a:lnTo>
                  <a:lnTo>
                    <a:pt x="236" y="9886"/>
                  </a:lnTo>
                  <a:lnTo>
                    <a:pt x="361" y="10147"/>
                  </a:lnTo>
                  <a:lnTo>
                    <a:pt x="510" y="10396"/>
                  </a:lnTo>
                  <a:lnTo>
                    <a:pt x="684" y="10620"/>
                  </a:lnTo>
                  <a:lnTo>
                    <a:pt x="883" y="10843"/>
                  </a:lnTo>
                  <a:lnTo>
                    <a:pt x="1094" y="11030"/>
                  </a:lnTo>
                  <a:lnTo>
                    <a:pt x="1331" y="11204"/>
                  </a:lnTo>
                  <a:lnTo>
                    <a:pt x="1579" y="11353"/>
                  </a:lnTo>
                  <a:lnTo>
                    <a:pt x="1841" y="11490"/>
                  </a:lnTo>
                  <a:lnTo>
                    <a:pt x="2114" y="11590"/>
                  </a:lnTo>
                  <a:lnTo>
                    <a:pt x="2263" y="11627"/>
                  </a:lnTo>
                  <a:lnTo>
                    <a:pt x="2413" y="11664"/>
                  </a:lnTo>
                  <a:lnTo>
                    <a:pt x="2562" y="11689"/>
                  </a:lnTo>
                  <a:lnTo>
                    <a:pt x="2711" y="11714"/>
                  </a:lnTo>
                  <a:lnTo>
                    <a:pt x="2860" y="11714"/>
                  </a:lnTo>
                  <a:lnTo>
                    <a:pt x="3022" y="11726"/>
                  </a:lnTo>
                  <a:lnTo>
                    <a:pt x="8704" y="11726"/>
                  </a:lnTo>
                  <a:lnTo>
                    <a:pt x="8866" y="11714"/>
                  </a:lnTo>
                  <a:lnTo>
                    <a:pt x="9015" y="11714"/>
                  </a:lnTo>
                  <a:lnTo>
                    <a:pt x="9165" y="11689"/>
                  </a:lnTo>
                  <a:lnTo>
                    <a:pt x="9314" y="11664"/>
                  </a:lnTo>
                  <a:lnTo>
                    <a:pt x="9463" y="11627"/>
                  </a:lnTo>
                  <a:lnTo>
                    <a:pt x="9600" y="11590"/>
                  </a:lnTo>
                  <a:lnTo>
                    <a:pt x="9886" y="11490"/>
                  </a:lnTo>
                  <a:lnTo>
                    <a:pt x="10147" y="11353"/>
                  </a:lnTo>
                  <a:lnTo>
                    <a:pt x="10396" y="11204"/>
                  </a:lnTo>
                  <a:lnTo>
                    <a:pt x="10632" y="11030"/>
                  </a:lnTo>
                  <a:lnTo>
                    <a:pt x="10843" y="10843"/>
                  </a:lnTo>
                  <a:lnTo>
                    <a:pt x="11030" y="10620"/>
                  </a:lnTo>
                  <a:lnTo>
                    <a:pt x="11204" y="10396"/>
                  </a:lnTo>
                  <a:lnTo>
                    <a:pt x="11366" y="10147"/>
                  </a:lnTo>
                  <a:lnTo>
                    <a:pt x="11490" y="9886"/>
                  </a:lnTo>
                  <a:lnTo>
                    <a:pt x="11589" y="9600"/>
                  </a:lnTo>
                  <a:lnTo>
                    <a:pt x="11627" y="9463"/>
                  </a:lnTo>
                  <a:lnTo>
                    <a:pt x="11664" y="9314"/>
                  </a:lnTo>
                  <a:lnTo>
                    <a:pt x="11689" y="9165"/>
                  </a:lnTo>
                  <a:lnTo>
                    <a:pt x="11714" y="9016"/>
                  </a:lnTo>
                  <a:lnTo>
                    <a:pt x="11726" y="8866"/>
                  </a:lnTo>
                  <a:lnTo>
                    <a:pt x="11726" y="8705"/>
                  </a:lnTo>
                  <a:lnTo>
                    <a:pt x="11726" y="3022"/>
                  </a:lnTo>
                  <a:lnTo>
                    <a:pt x="11726" y="2860"/>
                  </a:lnTo>
                  <a:lnTo>
                    <a:pt x="11714" y="2711"/>
                  </a:lnTo>
                  <a:lnTo>
                    <a:pt x="11689" y="2562"/>
                  </a:lnTo>
                  <a:lnTo>
                    <a:pt x="11664" y="2413"/>
                  </a:lnTo>
                  <a:lnTo>
                    <a:pt x="11627" y="2263"/>
                  </a:lnTo>
                  <a:lnTo>
                    <a:pt x="11589" y="2114"/>
                  </a:lnTo>
                  <a:lnTo>
                    <a:pt x="11490" y="1841"/>
                  </a:lnTo>
                  <a:lnTo>
                    <a:pt x="11366" y="1580"/>
                  </a:lnTo>
                  <a:lnTo>
                    <a:pt x="11204" y="1331"/>
                  </a:lnTo>
                  <a:lnTo>
                    <a:pt x="11030" y="1095"/>
                  </a:lnTo>
                  <a:lnTo>
                    <a:pt x="10843" y="883"/>
                  </a:lnTo>
                  <a:lnTo>
                    <a:pt x="10632" y="684"/>
                  </a:lnTo>
                  <a:lnTo>
                    <a:pt x="10396" y="510"/>
                  </a:lnTo>
                  <a:lnTo>
                    <a:pt x="10147" y="361"/>
                  </a:lnTo>
                  <a:lnTo>
                    <a:pt x="9886" y="237"/>
                  </a:lnTo>
                  <a:lnTo>
                    <a:pt x="9600" y="137"/>
                  </a:lnTo>
                  <a:lnTo>
                    <a:pt x="9463" y="87"/>
                  </a:lnTo>
                  <a:lnTo>
                    <a:pt x="9314" y="63"/>
                  </a:lnTo>
                  <a:lnTo>
                    <a:pt x="9165" y="38"/>
                  </a:lnTo>
                  <a:lnTo>
                    <a:pt x="9015" y="13"/>
                  </a:lnTo>
                  <a:lnTo>
                    <a:pt x="88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5495034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699" y="0"/>
                  </a:moveTo>
                  <a:lnTo>
                    <a:pt x="2426" y="12"/>
                  </a:lnTo>
                  <a:lnTo>
                    <a:pt x="2152" y="50"/>
                  </a:lnTo>
                  <a:lnTo>
                    <a:pt x="1891" y="124"/>
                  </a:lnTo>
                  <a:lnTo>
                    <a:pt x="1642" y="211"/>
                  </a:lnTo>
                  <a:lnTo>
                    <a:pt x="1406" y="323"/>
                  </a:lnTo>
                  <a:lnTo>
                    <a:pt x="1182" y="460"/>
                  </a:lnTo>
                  <a:lnTo>
                    <a:pt x="983" y="622"/>
                  </a:lnTo>
                  <a:lnTo>
                    <a:pt x="784" y="796"/>
                  </a:lnTo>
                  <a:lnTo>
                    <a:pt x="610" y="982"/>
                  </a:lnTo>
                  <a:lnTo>
                    <a:pt x="461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13" y="1903"/>
                  </a:lnTo>
                  <a:lnTo>
                    <a:pt x="51" y="2164"/>
                  </a:lnTo>
                  <a:lnTo>
                    <a:pt x="13" y="2425"/>
                  </a:lnTo>
                  <a:lnTo>
                    <a:pt x="1" y="2711"/>
                  </a:lnTo>
                  <a:lnTo>
                    <a:pt x="1" y="9015"/>
                  </a:lnTo>
                  <a:lnTo>
                    <a:pt x="13" y="9301"/>
                  </a:lnTo>
                  <a:lnTo>
                    <a:pt x="51" y="9562"/>
                  </a:lnTo>
                  <a:lnTo>
                    <a:pt x="113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1" y="10532"/>
                  </a:lnTo>
                  <a:lnTo>
                    <a:pt x="610" y="10744"/>
                  </a:lnTo>
                  <a:lnTo>
                    <a:pt x="784" y="10930"/>
                  </a:lnTo>
                  <a:lnTo>
                    <a:pt x="983" y="11104"/>
                  </a:lnTo>
                  <a:lnTo>
                    <a:pt x="1182" y="11266"/>
                  </a:lnTo>
                  <a:lnTo>
                    <a:pt x="1406" y="11403"/>
                  </a:lnTo>
                  <a:lnTo>
                    <a:pt x="1642" y="11515"/>
                  </a:lnTo>
                  <a:lnTo>
                    <a:pt x="1891" y="11602"/>
                  </a:lnTo>
                  <a:lnTo>
                    <a:pt x="2152" y="11676"/>
                  </a:lnTo>
                  <a:lnTo>
                    <a:pt x="2426" y="11714"/>
                  </a:lnTo>
                  <a:lnTo>
                    <a:pt x="2699" y="11726"/>
                  </a:lnTo>
                  <a:lnTo>
                    <a:pt x="9016" y="11726"/>
                  </a:lnTo>
                  <a:lnTo>
                    <a:pt x="9290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3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32" y="11104"/>
                  </a:lnTo>
                  <a:lnTo>
                    <a:pt x="10931" y="10930"/>
                  </a:lnTo>
                  <a:lnTo>
                    <a:pt x="11105" y="10744"/>
                  </a:lnTo>
                  <a:lnTo>
                    <a:pt x="11254" y="10532"/>
                  </a:lnTo>
                  <a:lnTo>
                    <a:pt x="11391" y="10308"/>
                  </a:lnTo>
                  <a:lnTo>
                    <a:pt x="11503" y="10072"/>
                  </a:lnTo>
                  <a:lnTo>
                    <a:pt x="11603" y="9823"/>
                  </a:lnTo>
                  <a:lnTo>
                    <a:pt x="11665" y="9562"/>
                  </a:lnTo>
                  <a:lnTo>
                    <a:pt x="11702" y="9301"/>
                  </a:lnTo>
                  <a:lnTo>
                    <a:pt x="11727" y="9015"/>
                  </a:lnTo>
                  <a:lnTo>
                    <a:pt x="11727" y="2711"/>
                  </a:lnTo>
                  <a:lnTo>
                    <a:pt x="11702" y="2425"/>
                  </a:lnTo>
                  <a:lnTo>
                    <a:pt x="11665" y="2164"/>
                  </a:lnTo>
                  <a:lnTo>
                    <a:pt x="11603" y="1903"/>
                  </a:lnTo>
                  <a:lnTo>
                    <a:pt x="11503" y="1654"/>
                  </a:lnTo>
                  <a:lnTo>
                    <a:pt x="11391" y="1418"/>
                  </a:lnTo>
                  <a:lnTo>
                    <a:pt x="11254" y="1194"/>
                  </a:lnTo>
                  <a:lnTo>
                    <a:pt x="11105" y="982"/>
                  </a:lnTo>
                  <a:lnTo>
                    <a:pt x="10931" y="796"/>
                  </a:lnTo>
                  <a:lnTo>
                    <a:pt x="10732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3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290" y="12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5761897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38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95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73" y="1194"/>
                  </a:lnTo>
                  <a:lnTo>
                    <a:pt x="336" y="1418"/>
                  </a:lnTo>
                  <a:lnTo>
                    <a:pt x="224" y="1654"/>
                  </a:lnTo>
                  <a:lnTo>
                    <a:pt x="125" y="1903"/>
                  </a:lnTo>
                  <a:lnTo>
                    <a:pt x="63" y="2164"/>
                  </a:lnTo>
                  <a:lnTo>
                    <a:pt x="25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25" y="9301"/>
                  </a:lnTo>
                  <a:lnTo>
                    <a:pt x="63" y="9562"/>
                  </a:lnTo>
                  <a:lnTo>
                    <a:pt x="125" y="9823"/>
                  </a:lnTo>
                  <a:lnTo>
                    <a:pt x="224" y="10072"/>
                  </a:lnTo>
                  <a:lnTo>
                    <a:pt x="336" y="10308"/>
                  </a:lnTo>
                  <a:lnTo>
                    <a:pt x="473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95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38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2" y="11714"/>
                  </a:lnTo>
                  <a:lnTo>
                    <a:pt x="9575" y="11676"/>
                  </a:lnTo>
                  <a:lnTo>
                    <a:pt x="9836" y="11602"/>
                  </a:lnTo>
                  <a:lnTo>
                    <a:pt x="10085" y="11515"/>
                  </a:lnTo>
                  <a:lnTo>
                    <a:pt x="10321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43" y="10930"/>
                  </a:lnTo>
                  <a:lnTo>
                    <a:pt x="11117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14" y="9823"/>
                  </a:lnTo>
                  <a:lnTo>
                    <a:pt x="11677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7" y="2164"/>
                  </a:lnTo>
                  <a:lnTo>
                    <a:pt x="11614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17" y="982"/>
                  </a:lnTo>
                  <a:lnTo>
                    <a:pt x="10943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21" y="323"/>
                  </a:lnTo>
                  <a:lnTo>
                    <a:pt x="10085" y="211"/>
                  </a:lnTo>
                  <a:lnTo>
                    <a:pt x="9836" y="124"/>
                  </a:lnTo>
                  <a:lnTo>
                    <a:pt x="9575" y="50"/>
                  </a:lnTo>
                  <a:lnTo>
                    <a:pt x="9302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6028914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38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95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73" y="1194"/>
                  </a:lnTo>
                  <a:lnTo>
                    <a:pt x="336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63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63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36" y="10308"/>
                  </a:lnTo>
                  <a:lnTo>
                    <a:pt x="473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95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38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2" y="11714"/>
                  </a:lnTo>
                  <a:lnTo>
                    <a:pt x="9575" y="11676"/>
                  </a:lnTo>
                  <a:lnTo>
                    <a:pt x="9824" y="11602"/>
                  </a:lnTo>
                  <a:lnTo>
                    <a:pt x="10073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43" y="10930"/>
                  </a:lnTo>
                  <a:lnTo>
                    <a:pt x="11117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14" y="9823"/>
                  </a:lnTo>
                  <a:lnTo>
                    <a:pt x="11677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7" y="2164"/>
                  </a:lnTo>
                  <a:lnTo>
                    <a:pt x="11614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17" y="982"/>
                  </a:lnTo>
                  <a:lnTo>
                    <a:pt x="10943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3" y="211"/>
                  </a:lnTo>
                  <a:lnTo>
                    <a:pt x="9824" y="124"/>
                  </a:lnTo>
                  <a:lnTo>
                    <a:pt x="9575" y="50"/>
                  </a:lnTo>
                  <a:lnTo>
                    <a:pt x="9302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6295932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38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63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63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38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2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17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77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7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17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302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6562949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25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62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62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25" y="11714"/>
                  </a:lnTo>
                  <a:lnTo>
                    <a:pt x="2711" y="11726"/>
                  </a:lnTo>
                  <a:lnTo>
                    <a:pt x="9028" y="11726"/>
                  </a:lnTo>
                  <a:lnTo>
                    <a:pt x="9301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3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04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76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6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04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3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301" y="12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6829967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25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4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50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50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4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25" y="11714"/>
                  </a:lnTo>
                  <a:lnTo>
                    <a:pt x="2711" y="11726"/>
                  </a:lnTo>
                  <a:lnTo>
                    <a:pt x="9015" y="11726"/>
                  </a:lnTo>
                  <a:lnTo>
                    <a:pt x="9301" y="11714"/>
                  </a:lnTo>
                  <a:lnTo>
                    <a:pt x="9563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2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04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76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76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04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2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3" y="50"/>
                  </a:lnTo>
                  <a:lnTo>
                    <a:pt x="9301" y="12"/>
                  </a:lnTo>
                  <a:lnTo>
                    <a:pt x="90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7096985" y="2978777"/>
              <a:ext cx="151425" cy="151412"/>
            </a:xfrm>
            <a:custGeom>
              <a:rect b="b" l="l" r="r" t="t"/>
              <a:pathLst>
                <a:path extrusionOk="0" h="11726" w="11727">
                  <a:moveTo>
                    <a:pt x="2711" y="0"/>
                  </a:moveTo>
                  <a:lnTo>
                    <a:pt x="2425" y="12"/>
                  </a:lnTo>
                  <a:lnTo>
                    <a:pt x="2164" y="50"/>
                  </a:lnTo>
                  <a:lnTo>
                    <a:pt x="1903" y="124"/>
                  </a:lnTo>
                  <a:lnTo>
                    <a:pt x="1654" y="211"/>
                  </a:lnTo>
                  <a:lnTo>
                    <a:pt x="1418" y="323"/>
                  </a:lnTo>
                  <a:lnTo>
                    <a:pt x="1194" y="460"/>
                  </a:lnTo>
                  <a:lnTo>
                    <a:pt x="983" y="622"/>
                  </a:lnTo>
                  <a:lnTo>
                    <a:pt x="796" y="796"/>
                  </a:lnTo>
                  <a:lnTo>
                    <a:pt x="622" y="982"/>
                  </a:lnTo>
                  <a:lnTo>
                    <a:pt x="460" y="1194"/>
                  </a:lnTo>
                  <a:lnTo>
                    <a:pt x="323" y="1418"/>
                  </a:lnTo>
                  <a:lnTo>
                    <a:pt x="212" y="1654"/>
                  </a:lnTo>
                  <a:lnTo>
                    <a:pt x="125" y="1903"/>
                  </a:lnTo>
                  <a:lnTo>
                    <a:pt x="50" y="2164"/>
                  </a:lnTo>
                  <a:lnTo>
                    <a:pt x="13" y="2425"/>
                  </a:lnTo>
                  <a:lnTo>
                    <a:pt x="0" y="2711"/>
                  </a:lnTo>
                  <a:lnTo>
                    <a:pt x="0" y="9015"/>
                  </a:lnTo>
                  <a:lnTo>
                    <a:pt x="13" y="9301"/>
                  </a:lnTo>
                  <a:lnTo>
                    <a:pt x="50" y="9562"/>
                  </a:lnTo>
                  <a:lnTo>
                    <a:pt x="125" y="9823"/>
                  </a:lnTo>
                  <a:lnTo>
                    <a:pt x="212" y="10072"/>
                  </a:lnTo>
                  <a:lnTo>
                    <a:pt x="323" y="10308"/>
                  </a:lnTo>
                  <a:lnTo>
                    <a:pt x="460" y="10532"/>
                  </a:lnTo>
                  <a:lnTo>
                    <a:pt x="622" y="10744"/>
                  </a:lnTo>
                  <a:lnTo>
                    <a:pt x="796" y="10930"/>
                  </a:lnTo>
                  <a:lnTo>
                    <a:pt x="983" y="11104"/>
                  </a:lnTo>
                  <a:lnTo>
                    <a:pt x="1194" y="11266"/>
                  </a:lnTo>
                  <a:lnTo>
                    <a:pt x="1418" y="11403"/>
                  </a:lnTo>
                  <a:lnTo>
                    <a:pt x="1654" y="11515"/>
                  </a:lnTo>
                  <a:lnTo>
                    <a:pt x="1903" y="11602"/>
                  </a:lnTo>
                  <a:lnTo>
                    <a:pt x="2164" y="11676"/>
                  </a:lnTo>
                  <a:lnTo>
                    <a:pt x="2425" y="11714"/>
                  </a:lnTo>
                  <a:lnTo>
                    <a:pt x="2711" y="11726"/>
                  </a:lnTo>
                  <a:lnTo>
                    <a:pt x="9015" y="11726"/>
                  </a:lnTo>
                  <a:lnTo>
                    <a:pt x="9301" y="11714"/>
                  </a:lnTo>
                  <a:lnTo>
                    <a:pt x="9562" y="11676"/>
                  </a:lnTo>
                  <a:lnTo>
                    <a:pt x="9824" y="11602"/>
                  </a:lnTo>
                  <a:lnTo>
                    <a:pt x="10072" y="11515"/>
                  </a:lnTo>
                  <a:lnTo>
                    <a:pt x="10309" y="11403"/>
                  </a:lnTo>
                  <a:lnTo>
                    <a:pt x="10532" y="11266"/>
                  </a:lnTo>
                  <a:lnTo>
                    <a:pt x="10744" y="11104"/>
                  </a:lnTo>
                  <a:lnTo>
                    <a:pt x="10930" y="10930"/>
                  </a:lnTo>
                  <a:lnTo>
                    <a:pt x="11104" y="10744"/>
                  </a:lnTo>
                  <a:lnTo>
                    <a:pt x="11266" y="10532"/>
                  </a:lnTo>
                  <a:lnTo>
                    <a:pt x="11403" y="10308"/>
                  </a:lnTo>
                  <a:lnTo>
                    <a:pt x="11515" y="10072"/>
                  </a:lnTo>
                  <a:lnTo>
                    <a:pt x="11602" y="9823"/>
                  </a:lnTo>
                  <a:lnTo>
                    <a:pt x="11664" y="9562"/>
                  </a:lnTo>
                  <a:lnTo>
                    <a:pt x="11714" y="9301"/>
                  </a:lnTo>
                  <a:lnTo>
                    <a:pt x="11726" y="9015"/>
                  </a:lnTo>
                  <a:lnTo>
                    <a:pt x="11726" y="2711"/>
                  </a:lnTo>
                  <a:lnTo>
                    <a:pt x="11714" y="2425"/>
                  </a:lnTo>
                  <a:lnTo>
                    <a:pt x="11664" y="2164"/>
                  </a:lnTo>
                  <a:lnTo>
                    <a:pt x="11602" y="1903"/>
                  </a:lnTo>
                  <a:lnTo>
                    <a:pt x="11515" y="1654"/>
                  </a:lnTo>
                  <a:lnTo>
                    <a:pt x="11403" y="1418"/>
                  </a:lnTo>
                  <a:lnTo>
                    <a:pt x="11266" y="1194"/>
                  </a:lnTo>
                  <a:lnTo>
                    <a:pt x="11104" y="982"/>
                  </a:lnTo>
                  <a:lnTo>
                    <a:pt x="10930" y="796"/>
                  </a:lnTo>
                  <a:lnTo>
                    <a:pt x="10744" y="622"/>
                  </a:lnTo>
                  <a:lnTo>
                    <a:pt x="10532" y="460"/>
                  </a:lnTo>
                  <a:lnTo>
                    <a:pt x="10309" y="323"/>
                  </a:lnTo>
                  <a:lnTo>
                    <a:pt x="10072" y="211"/>
                  </a:lnTo>
                  <a:lnTo>
                    <a:pt x="9824" y="124"/>
                  </a:lnTo>
                  <a:lnTo>
                    <a:pt x="9562" y="50"/>
                  </a:lnTo>
                  <a:lnTo>
                    <a:pt x="9301" y="12"/>
                  </a:lnTo>
                  <a:lnTo>
                    <a:pt x="90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5495034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14" y="13"/>
                  </a:lnTo>
                  <a:lnTo>
                    <a:pt x="1966" y="50"/>
                  </a:lnTo>
                  <a:lnTo>
                    <a:pt x="1729" y="113"/>
                  </a:lnTo>
                  <a:lnTo>
                    <a:pt x="1506" y="200"/>
                  </a:lnTo>
                  <a:lnTo>
                    <a:pt x="1294" y="299"/>
                  </a:lnTo>
                  <a:lnTo>
                    <a:pt x="1083" y="424"/>
                  </a:lnTo>
                  <a:lnTo>
                    <a:pt x="896" y="573"/>
                  </a:lnTo>
                  <a:lnTo>
                    <a:pt x="722" y="734"/>
                  </a:lnTo>
                  <a:lnTo>
                    <a:pt x="561" y="908"/>
                  </a:lnTo>
                  <a:lnTo>
                    <a:pt x="424" y="1095"/>
                  </a:lnTo>
                  <a:lnTo>
                    <a:pt x="299" y="1306"/>
                  </a:lnTo>
                  <a:lnTo>
                    <a:pt x="187" y="1518"/>
                  </a:lnTo>
                  <a:lnTo>
                    <a:pt x="100" y="1742"/>
                  </a:lnTo>
                  <a:lnTo>
                    <a:pt x="51" y="1978"/>
                  </a:lnTo>
                  <a:lnTo>
                    <a:pt x="13" y="2227"/>
                  </a:lnTo>
                  <a:lnTo>
                    <a:pt x="1" y="2475"/>
                  </a:lnTo>
                  <a:lnTo>
                    <a:pt x="1" y="9252"/>
                  </a:lnTo>
                  <a:lnTo>
                    <a:pt x="13" y="9513"/>
                  </a:lnTo>
                  <a:lnTo>
                    <a:pt x="51" y="9750"/>
                  </a:lnTo>
                  <a:lnTo>
                    <a:pt x="100" y="9986"/>
                  </a:lnTo>
                  <a:lnTo>
                    <a:pt x="187" y="10222"/>
                  </a:lnTo>
                  <a:lnTo>
                    <a:pt x="299" y="10433"/>
                  </a:lnTo>
                  <a:lnTo>
                    <a:pt x="424" y="10645"/>
                  </a:lnTo>
                  <a:lnTo>
                    <a:pt x="561" y="10831"/>
                  </a:lnTo>
                  <a:lnTo>
                    <a:pt x="722" y="11005"/>
                  </a:lnTo>
                  <a:lnTo>
                    <a:pt x="896" y="11167"/>
                  </a:lnTo>
                  <a:lnTo>
                    <a:pt x="1083" y="11304"/>
                  </a:lnTo>
                  <a:lnTo>
                    <a:pt x="1294" y="11428"/>
                  </a:lnTo>
                  <a:lnTo>
                    <a:pt x="1506" y="11540"/>
                  </a:lnTo>
                  <a:lnTo>
                    <a:pt x="1729" y="11615"/>
                  </a:lnTo>
                  <a:lnTo>
                    <a:pt x="1966" y="11677"/>
                  </a:lnTo>
                  <a:lnTo>
                    <a:pt x="2214" y="11714"/>
                  </a:lnTo>
                  <a:lnTo>
                    <a:pt x="2475" y="11727"/>
                  </a:lnTo>
                  <a:lnTo>
                    <a:pt x="9240" y="11727"/>
                  </a:lnTo>
                  <a:lnTo>
                    <a:pt x="9501" y="11714"/>
                  </a:lnTo>
                  <a:lnTo>
                    <a:pt x="9750" y="11677"/>
                  </a:lnTo>
                  <a:lnTo>
                    <a:pt x="9986" y="11615"/>
                  </a:lnTo>
                  <a:lnTo>
                    <a:pt x="10210" y="11540"/>
                  </a:lnTo>
                  <a:lnTo>
                    <a:pt x="10421" y="11428"/>
                  </a:lnTo>
                  <a:lnTo>
                    <a:pt x="10633" y="11304"/>
                  </a:lnTo>
                  <a:lnTo>
                    <a:pt x="10819" y="11167"/>
                  </a:lnTo>
                  <a:lnTo>
                    <a:pt x="10993" y="11005"/>
                  </a:lnTo>
                  <a:lnTo>
                    <a:pt x="11155" y="10831"/>
                  </a:lnTo>
                  <a:lnTo>
                    <a:pt x="11304" y="10645"/>
                  </a:lnTo>
                  <a:lnTo>
                    <a:pt x="11416" y="10433"/>
                  </a:lnTo>
                  <a:lnTo>
                    <a:pt x="11528" y="10222"/>
                  </a:lnTo>
                  <a:lnTo>
                    <a:pt x="11615" y="9986"/>
                  </a:lnTo>
                  <a:lnTo>
                    <a:pt x="11665" y="9750"/>
                  </a:lnTo>
                  <a:lnTo>
                    <a:pt x="11702" y="9513"/>
                  </a:lnTo>
                  <a:lnTo>
                    <a:pt x="11727" y="9252"/>
                  </a:lnTo>
                  <a:lnTo>
                    <a:pt x="11727" y="2475"/>
                  </a:lnTo>
                  <a:lnTo>
                    <a:pt x="11702" y="2227"/>
                  </a:lnTo>
                  <a:lnTo>
                    <a:pt x="11665" y="1978"/>
                  </a:lnTo>
                  <a:lnTo>
                    <a:pt x="11615" y="1742"/>
                  </a:lnTo>
                  <a:lnTo>
                    <a:pt x="11528" y="1518"/>
                  </a:lnTo>
                  <a:lnTo>
                    <a:pt x="11416" y="1306"/>
                  </a:lnTo>
                  <a:lnTo>
                    <a:pt x="11304" y="1095"/>
                  </a:lnTo>
                  <a:lnTo>
                    <a:pt x="11155" y="908"/>
                  </a:lnTo>
                  <a:lnTo>
                    <a:pt x="10993" y="734"/>
                  </a:lnTo>
                  <a:lnTo>
                    <a:pt x="10819" y="573"/>
                  </a:lnTo>
                  <a:lnTo>
                    <a:pt x="10633" y="424"/>
                  </a:lnTo>
                  <a:lnTo>
                    <a:pt x="10421" y="299"/>
                  </a:lnTo>
                  <a:lnTo>
                    <a:pt x="10210" y="200"/>
                  </a:lnTo>
                  <a:lnTo>
                    <a:pt x="9986" y="113"/>
                  </a:lnTo>
                  <a:lnTo>
                    <a:pt x="9750" y="50"/>
                  </a:lnTo>
                  <a:lnTo>
                    <a:pt x="9501" y="13"/>
                  </a:lnTo>
                  <a:lnTo>
                    <a:pt x="92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5761897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8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306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34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34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306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8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13" y="11714"/>
                  </a:lnTo>
                  <a:lnTo>
                    <a:pt x="9749" y="11677"/>
                  </a:lnTo>
                  <a:lnTo>
                    <a:pt x="9998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45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4" y="10645"/>
                  </a:lnTo>
                  <a:lnTo>
                    <a:pt x="11428" y="10433"/>
                  </a:lnTo>
                  <a:lnTo>
                    <a:pt x="11540" y="10222"/>
                  </a:lnTo>
                  <a:lnTo>
                    <a:pt x="11614" y="9986"/>
                  </a:lnTo>
                  <a:lnTo>
                    <a:pt x="11677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7" y="1978"/>
                  </a:lnTo>
                  <a:lnTo>
                    <a:pt x="11614" y="1742"/>
                  </a:lnTo>
                  <a:lnTo>
                    <a:pt x="11540" y="1518"/>
                  </a:lnTo>
                  <a:lnTo>
                    <a:pt x="11428" y="1306"/>
                  </a:lnTo>
                  <a:lnTo>
                    <a:pt x="11304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45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98" y="113"/>
                  </a:lnTo>
                  <a:lnTo>
                    <a:pt x="9749" y="50"/>
                  </a:lnTo>
                  <a:lnTo>
                    <a:pt x="9513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6028914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8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306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34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34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306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8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13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45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4" y="10645"/>
                  </a:lnTo>
                  <a:lnTo>
                    <a:pt x="11428" y="10433"/>
                  </a:lnTo>
                  <a:lnTo>
                    <a:pt x="11540" y="10222"/>
                  </a:lnTo>
                  <a:lnTo>
                    <a:pt x="11614" y="9986"/>
                  </a:lnTo>
                  <a:lnTo>
                    <a:pt x="11677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7" y="1978"/>
                  </a:lnTo>
                  <a:lnTo>
                    <a:pt x="11614" y="1742"/>
                  </a:lnTo>
                  <a:lnTo>
                    <a:pt x="11540" y="1518"/>
                  </a:lnTo>
                  <a:lnTo>
                    <a:pt x="11428" y="1306"/>
                  </a:lnTo>
                  <a:lnTo>
                    <a:pt x="11304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45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13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6295932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294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34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34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294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13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4" y="10645"/>
                  </a:lnTo>
                  <a:lnTo>
                    <a:pt x="11428" y="10433"/>
                  </a:lnTo>
                  <a:lnTo>
                    <a:pt x="11540" y="10222"/>
                  </a:lnTo>
                  <a:lnTo>
                    <a:pt x="11614" y="9986"/>
                  </a:lnTo>
                  <a:lnTo>
                    <a:pt x="11677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7" y="1978"/>
                  </a:lnTo>
                  <a:lnTo>
                    <a:pt x="11614" y="1742"/>
                  </a:lnTo>
                  <a:lnTo>
                    <a:pt x="11540" y="1518"/>
                  </a:lnTo>
                  <a:lnTo>
                    <a:pt x="11428" y="1306"/>
                  </a:lnTo>
                  <a:lnTo>
                    <a:pt x="11304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13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6562949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294" y="299"/>
                  </a:lnTo>
                  <a:lnTo>
                    <a:pt x="1095" y="424"/>
                  </a:lnTo>
                  <a:lnTo>
                    <a:pt x="908" y="573"/>
                  </a:lnTo>
                  <a:lnTo>
                    <a:pt x="722" y="734"/>
                  </a:lnTo>
                  <a:lnTo>
                    <a:pt x="572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72" y="10831"/>
                  </a:lnTo>
                  <a:lnTo>
                    <a:pt x="722" y="11005"/>
                  </a:lnTo>
                  <a:lnTo>
                    <a:pt x="908" y="11167"/>
                  </a:lnTo>
                  <a:lnTo>
                    <a:pt x="1095" y="11304"/>
                  </a:lnTo>
                  <a:lnTo>
                    <a:pt x="1294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00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22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3" y="10645"/>
                  </a:lnTo>
                  <a:lnTo>
                    <a:pt x="11428" y="10433"/>
                  </a:lnTo>
                  <a:lnTo>
                    <a:pt x="11527" y="10222"/>
                  </a:lnTo>
                  <a:lnTo>
                    <a:pt x="11614" y="9986"/>
                  </a:lnTo>
                  <a:lnTo>
                    <a:pt x="11676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6" y="1978"/>
                  </a:lnTo>
                  <a:lnTo>
                    <a:pt x="11614" y="1742"/>
                  </a:lnTo>
                  <a:lnTo>
                    <a:pt x="11527" y="1518"/>
                  </a:lnTo>
                  <a:lnTo>
                    <a:pt x="11428" y="1306"/>
                  </a:lnTo>
                  <a:lnTo>
                    <a:pt x="11303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22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00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6829967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17" y="200"/>
                  </a:lnTo>
                  <a:lnTo>
                    <a:pt x="1293" y="299"/>
                  </a:lnTo>
                  <a:lnTo>
                    <a:pt x="1094" y="424"/>
                  </a:lnTo>
                  <a:lnTo>
                    <a:pt x="896" y="573"/>
                  </a:lnTo>
                  <a:lnTo>
                    <a:pt x="721" y="734"/>
                  </a:lnTo>
                  <a:lnTo>
                    <a:pt x="560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60" y="10831"/>
                  </a:lnTo>
                  <a:lnTo>
                    <a:pt x="721" y="11005"/>
                  </a:lnTo>
                  <a:lnTo>
                    <a:pt x="896" y="11167"/>
                  </a:lnTo>
                  <a:lnTo>
                    <a:pt x="1094" y="11304"/>
                  </a:lnTo>
                  <a:lnTo>
                    <a:pt x="1293" y="11428"/>
                  </a:lnTo>
                  <a:lnTo>
                    <a:pt x="1517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00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09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31" y="11167"/>
                  </a:lnTo>
                  <a:lnTo>
                    <a:pt x="11005" y="11005"/>
                  </a:lnTo>
                  <a:lnTo>
                    <a:pt x="11167" y="10831"/>
                  </a:lnTo>
                  <a:lnTo>
                    <a:pt x="11303" y="10645"/>
                  </a:lnTo>
                  <a:lnTo>
                    <a:pt x="11428" y="10433"/>
                  </a:lnTo>
                  <a:lnTo>
                    <a:pt x="11527" y="10222"/>
                  </a:lnTo>
                  <a:lnTo>
                    <a:pt x="11614" y="9986"/>
                  </a:lnTo>
                  <a:lnTo>
                    <a:pt x="11676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6" y="1978"/>
                  </a:lnTo>
                  <a:lnTo>
                    <a:pt x="11614" y="1742"/>
                  </a:lnTo>
                  <a:lnTo>
                    <a:pt x="11527" y="1518"/>
                  </a:lnTo>
                  <a:lnTo>
                    <a:pt x="11428" y="1306"/>
                  </a:lnTo>
                  <a:lnTo>
                    <a:pt x="11303" y="1095"/>
                  </a:lnTo>
                  <a:lnTo>
                    <a:pt x="11167" y="908"/>
                  </a:lnTo>
                  <a:lnTo>
                    <a:pt x="11005" y="734"/>
                  </a:lnTo>
                  <a:lnTo>
                    <a:pt x="10831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09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00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7096985" y="3231655"/>
              <a:ext cx="151425" cy="151425"/>
            </a:xfrm>
            <a:custGeom>
              <a:rect b="b" l="l" r="r" t="t"/>
              <a:pathLst>
                <a:path extrusionOk="0" h="11727" w="11727">
                  <a:moveTo>
                    <a:pt x="2475" y="1"/>
                  </a:moveTo>
                  <a:lnTo>
                    <a:pt x="2226" y="13"/>
                  </a:lnTo>
                  <a:lnTo>
                    <a:pt x="1977" y="50"/>
                  </a:lnTo>
                  <a:lnTo>
                    <a:pt x="1741" y="113"/>
                  </a:lnTo>
                  <a:lnTo>
                    <a:pt x="1505" y="200"/>
                  </a:lnTo>
                  <a:lnTo>
                    <a:pt x="1293" y="299"/>
                  </a:lnTo>
                  <a:lnTo>
                    <a:pt x="1094" y="424"/>
                  </a:lnTo>
                  <a:lnTo>
                    <a:pt x="895" y="573"/>
                  </a:lnTo>
                  <a:lnTo>
                    <a:pt x="721" y="734"/>
                  </a:lnTo>
                  <a:lnTo>
                    <a:pt x="560" y="908"/>
                  </a:lnTo>
                  <a:lnTo>
                    <a:pt x="423" y="1095"/>
                  </a:lnTo>
                  <a:lnTo>
                    <a:pt x="299" y="1306"/>
                  </a:lnTo>
                  <a:lnTo>
                    <a:pt x="199" y="1518"/>
                  </a:lnTo>
                  <a:lnTo>
                    <a:pt x="112" y="1742"/>
                  </a:lnTo>
                  <a:lnTo>
                    <a:pt x="50" y="1978"/>
                  </a:lnTo>
                  <a:lnTo>
                    <a:pt x="13" y="2227"/>
                  </a:lnTo>
                  <a:lnTo>
                    <a:pt x="0" y="2475"/>
                  </a:lnTo>
                  <a:lnTo>
                    <a:pt x="0" y="9252"/>
                  </a:lnTo>
                  <a:lnTo>
                    <a:pt x="13" y="9513"/>
                  </a:lnTo>
                  <a:lnTo>
                    <a:pt x="50" y="9750"/>
                  </a:lnTo>
                  <a:lnTo>
                    <a:pt x="112" y="9986"/>
                  </a:lnTo>
                  <a:lnTo>
                    <a:pt x="199" y="10222"/>
                  </a:lnTo>
                  <a:lnTo>
                    <a:pt x="299" y="10433"/>
                  </a:lnTo>
                  <a:lnTo>
                    <a:pt x="423" y="10645"/>
                  </a:lnTo>
                  <a:lnTo>
                    <a:pt x="560" y="10831"/>
                  </a:lnTo>
                  <a:lnTo>
                    <a:pt x="721" y="11005"/>
                  </a:lnTo>
                  <a:lnTo>
                    <a:pt x="895" y="11167"/>
                  </a:lnTo>
                  <a:lnTo>
                    <a:pt x="1094" y="11304"/>
                  </a:lnTo>
                  <a:lnTo>
                    <a:pt x="1293" y="11428"/>
                  </a:lnTo>
                  <a:lnTo>
                    <a:pt x="1505" y="11540"/>
                  </a:lnTo>
                  <a:lnTo>
                    <a:pt x="1741" y="11615"/>
                  </a:lnTo>
                  <a:lnTo>
                    <a:pt x="1977" y="11677"/>
                  </a:lnTo>
                  <a:lnTo>
                    <a:pt x="2226" y="11714"/>
                  </a:lnTo>
                  <a:lnTo>
                    <a:pt x="2475" y="11727"/>
                  </a:lnTo>
                  <a:lnTo>
                    <a:pt x="9252" y="11727"/>
                  </a:lnTo>
                  <a:lnTo>
                    <a:pt x="9500" y="11714"/>
                  </a:lnTo>
                  <a:lnTo>
                    <a:pt x="9749" y="11677"/>
                  </a:lnTo>
                  <a:lnTo>
                    <a:pt x="9985" y="11615"/>
                  </a:lnTo>
                  <a:lnTo>
                    <a:pt x="10209" y="11540"/>
                  </a:lnTo>
                  <a:lnTo>
                    <a:pt x="10433" y="11428"/>
                  </a:lnTo>
                  <a:lnTo>
                    <a:pt x="10632" y="11304"/>
                  </a:lnTo>
                  <a:lnTo>
                    <a:pt x="10818" y="11167"/>
                  </a:lnTo>
                  <a:lnTo>
                    <a:pt x="11005" y="11005"/>
                  </a:lnTo>
                  <a:lnTo>
                    <a:pt x="11154" y="10831"/>
                  </a:lnTo>
                  <a:lnTo>
                    <a:pt x="11303" y="10645"/>
                  </a:lnTo>
                  <a:lnTo>
                    <a:pt x="11428" y="10433"/>
                  </a:lnTo>
                  <a:lnTo>
                    <a:pt x="11527" y="10222"/>
                  </a:lnTo>
                  <a:lnTo>
                    <a:pt x="11614" y="9986"/>
                  </a:lnTo>
                  <a:lnTo>
                    <a:pt x="11676" y="9750"/>
                  </a:lnTo>
                  <a:lnTo>
                    <a:pt x="11714" y="9513"/>
                  </a:lnTo>
                  <a:lnTo>
                    <a:pt x="11726" y="9252"/>
                  </a:lnTo>
                  <a:lnTo>
                    <a:pt x="11726" y="2475"/>
                  </a:lnTo>
                  <a:lnTo>
                    <a:pt x="11714" y="2227"/>
                  </a:lnTo>
                  <a:lnTo>
                    <a:pt x="11676" y="1978"/>
                  </a:lnTo>
                  <a:lnTo>
                    <a:pt x="11614" y="1742"/>
                  </a:lnTo>
                  <a:lnTo>
                    <a:pt x="11527" y="1518"/>
                  </a:lnTo>
                  <a:lnTo>
                    <a:pt x="11428" y="1306"/>
                  </a:lnTo>
                  <a:lnTo>
                    <a:pt x="11303" y="1095"/>
                  </a:lnTo>
                  <a:lnTo>
                    <a:pt x="11154" y="908"/>
                  </a:lnTo>
                  <a:lnTo>
                    <a:pt x="11005" y="734"/>
                  </a:lnTo>
                  <a:lnTo>
                    <a:pt x="10818" y="573"/>
                  </a:lnTo>
                  <a:lnTo>
                    <a:pt x="10632" y="424"/>
                  </a:lnTo>
                  <a:lnTo>
                    <a:pt x="10433" y="299"/>
                  </a:lnTo>
                  <a:lnTo>
                    <a:pt x="10209" y="200"/>
                  </a:lnTo>
                  <a:lnTo>
                    <a:pt x="9985" y="113"/>
                  </a:lnTo>
                  <a:lnTo>
                    <a:pt x="9749" y="50"/>
                  </a:lnTo>
                  <a:lnTo>
                    <a:pt x="9500" y="13"/>
                  </a:lnTo>
                  <a:lnTo>
                    <a:pt x="92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6103729" y="2533683"/>
              <a:ext cx="535817" cy="535817"/>
            </a:xfrm>
            <a:custGeom>
              <a:rect b="b" l="l" r="r" t="t"/>
              <a:pathLst>
                <a:path extrusionOk="0" h="41496" w="41496">
                  <a:moveTo>
                    <a:pt x="20755" y="2314"/>
                  </a:moveTo>
                  <a:lnTo>
                    <a:pt x="21227" y="2326"/>
                  </a:lnTo>
                  <a:lnTo>
                    <a:pt x="21700" y="2339"/>
                  </a:lnTo>
                  <a:lnTo>
                    <a:pt x="22172" y="2364"/>
                  </a:lnTo>
                  <a:lnTo>
                    <a:pt x="22632" y="2413"/>
                  </a:lnTo>
                  <a:lnTo>
                    <a:pt x="23092" y="2463"/>
                  </a:lnTo>
                  <a:lnTo>
                    <a:pt x="23552" y="2525"/>
                  </a:lnTo>
                  <a:lnTo>
                    <a:pt x="24012" y="2600"/>
                  </a:lnTo>
                  <a:lnTo>
                    <a:pt x="24460" y="2687"/>
                  </a:lnTo>
                  <a:lnTo>
                    <a:pt x="24908" y="2786"/>
                  </a:lnTo>
                  <a:lnTo>
                    <a:pt x="25355" y="2898"/>
                  </a:lnTo>
                  <a:lnTo>
                    <a:pt x="25791" y="3010"/>
                  </a:lnTo>
                  <a:lnTo>
                    <a:pt x="26226" y="3147"/>
                  </a:lnTo>
                  <a:lnTo>
                    <a:pt x="26661" y="3284"/>
                  </a:lnTo>
                  <a:lnTo>
                    <a:pt x="27084" y="3433"/>
                  </a:lnTo>
                  <a:lnTo>
                    <a:pt x="27507" y="3595"/>
                  </a:lnTo>
                  <a:lnTo>
                    <a:pt x="27917" y="3769"/>
                  </a:lnTo>
                  <a:lnTo>
                    <a:pt x="28327" y="3943"/>
                  </a:lnTo>
                  <a:lnTo>
                    <a:pt x="28738" y="4142"/>
                  </a:lnTo>
                  <a:lnTo>
                    <a:pt x="29136" y="4341"/>
                  </a:lnTo>
                  <a:lnTo>
                    <a:pt x="29533" y="4540"/>
                  </a:lnTo>
                  <a:lnTo>
                    <a:pt x="29919" y="4763"/>
                  </a:lnTo>
                  <a:lnTo>
                    <a:pt x="30304" y="4987"/>
                  </a:lnTo>
                  <a:lnTo>
                    <a:pt x="30677" y="5224"/>
                  </a:lnTo>
                  <a:lnTo>
                    <a:pt x="31050" y="5472"/>
                  </a:lnTo>
                  <a:lnTo>
                    <a:pt x="31411" y="5721"/>
                  </a:lnTo>
                  <a:lnTo>
                    <a:pt x="31772" y="5982"/>
                  </a:lnTo>
                  <a:lnTo>
                    <a:pt x="32120" y="6256"/>
                  </a:lnTo>
                  <a:lnTo>
                    <a:pt x="32468" y="6529"/>
                  </a:lnTo>
                  <a:lnTo>
                    <a:pt x="32804" y="6815"/>
                  </a:lnTo>
                  <a:lnTo>
                    <a:pt x="33140" y="7114"/>
                  </a:lnTo>
                  <a:lnTo>
                    <a:pt x="33463" y="7412"/>
                  </a:lnTo>
                  <a:lnTo>
                    <a:pt x="33774" y="7723"/>
                  </a:lnTo>
                  <a:lnTo>
                    <a:pt x="34085" y="8034"/>
                  </a:lnTo>
                  <a:lnTo>
                    <a:pt x="34383" y="8357"/>
                  </a:lnTo>
                  <a:lnTo>
                    <a:pt x="34681" y="8693"/>
                  </a:lnTo>
                  <a:lnTo>
                    <a:pt x="34967" y="9029"/>
                  </a:lnTo>
                  <a:lnTo>
                    <a:pt x="35241" y="9377"/>
                  </a:lnTo>
                  <a:lnTo>
                    <a:pt x="35515" y="9725"/>
                  </a:lnTo>
                  <a:lnTo>
                    <a:pt x="35776" y="10086"/>
                  </a:lnTo>
                  <a:lnTo>
                    <a:pt x="36024" y="10446"/>
                  </a:lnTo>
                  <a:lnTo>
                    <a:pt x="36273" y="10819"/>
                  </a:lnTo>
                  <a:lnTo>
                    <a:pt x="36509" y="11192"/>
                  </a:lnTo>
                  <a:lnTo>
                    <a:pt x="36733" y="11578"/>
                  </a:lnTo>
                  <a:lnTo>
                    <a:pt x="36957" y="11963"/>
                  </a:lnTo>
                  <a:lnTo>
                    <a:pt x="37156" y="12361"/>
                  </a:lnTo>
                  <a:lnTo>
                    <a:pt x="37355" y="12759"/>
                  </a:lnTo>
                  <a:lnTo>
                    <a:pt x="37554" y="13169"/>
                  </a:lnTo>
                  <a:lnTo>
                    <a:pt x="37728" y="13580"/>
                  </a:lnTo>
                  <a:lnTo>
                    <a:pt x="37902" y="13990"/>
                  </a:lnTo>
                  <a:lnTo>
                    <a:pt x="38064" y="14413"/>
                  </a:lnTo>
                  <a:lnTo>
                    <a:pt x="38213" y="14836"/>
                  </a:lnTo>
                  <a:lnTo>
                    <a:pt x="38350" y="15271"/>
                  </a:lnTo>
                  <a:lnTo>
                    <a:pt x="38486" y="15706"/>
                  </a:lnTo>
                  <a:lnTo>
                    <a:pt x="38598" y="16141"/>
                  </a:lnTo>
                  <a:lnTo>
                    <a:pt x="38710" y="16589"/>
                  </a:lnTo>
                  <a:lnTo>
                    <a:pt x="38810" y="17037"/>
                  </a:lnTo>
                  <a:lnTo>
                    <a:pt x="38897" y="17484"/>
                  </a:lnTo>
                  <a:lnTo>
                    <a:pt x="38971" y="17944"/>
                  </a:lnTo>
                  <a:lnTo>
                    <a:pt x="39034" y="18404"/>
                  </a:lnTo>
                  <a:lnTo>
                    <a:pt x="39083" y="18864"/>
                  </a:lnTo>
                  <a:lnTo>
                    <a:pt x="39133" y="19325"/>
                  </a:lnTo>
                  <a:lnTo>
                    <a:pt x="39158" y="19797"/>
                  </a:lnTo>
                  <a:lnTo>
                    <a:pt x="39170" y="20270"/>
                  </a:lnTo>
                  <a:lnTo>
                    <a:pt x="39183" y="20742"/>
                  </a:lnTo>
                  <a:lnTo>
                    <a:pt x="39170" y="21215"/>
                  </a:lnTo>
                  <a:lnTo>
                    <a:pt x="39158" y="21687"/>
                  </a:lnTo>
                  <a:lnTo>
                    <a:pt x="39133" y="22160"/>
                  </a:lnTo>
                  <a:lnTo>
                    <a:pt x="39083" y="22632"/>
                  </a:lnTo>
                  <a:lnTo>
                    <a:pt x="39034" y="23092"/>
                  </a:lnTo>
                  <a:lnTo>
                    <a:pt x="38971" y="23552"/>
                  </a:lnTo>
                  <a:lnTo>
                    <a:pt x="38897" y="24000"/>
                  </a:lnTo>
                  <a:lnTo>
                    <a:pt x="38810" y="24460"/>
                  </a:lnTo>
                  <a:lnTo>
                    <a:pt x="38710" y="24908"/>
                  </a:lnTo>
                  <a:lnTo>
                    <a:pt x="38598" y="25343"/>
                  </a:lnTo>
                  <a:lnTo>
                    <a:pt x="38486" y="25791"/>
                  </a:lnTo>
                  <a:lnTo>
                    <a:pt x="38350" y="26226"/>
                  </a:lnTo>
                  <a:lnTo>
                    <a:pt x="38213" y="26649"/>
                  </a:lnTo>
                  <a:lnTo>
                    <a:pt x="38064" y="27071"/>
                  </a:lnTo>
                  <a:lnTo>
                    <a:pt x="37902" y="27494"/>
                  </a:lnTo>
                  <a:lnTo>
                    <a:pt x="37728" y="27917"/>
                  </a:lnTo>
                  <a:lnTo>
                    <a:pt x="37554" y="28327"/>
                  </a:lnTo>
                  <a:lnTo>
                    <a:pt x="37355" y="28725"/>
                  </a:lnTo>
                  <a:lnTo>
                    <a:pt x="37156" y="29123"/>
                  </a:lnTo>
                  <a:lnTo>
                    <a:pt x="36957" y="29521"/>
                  </a:lnTo>
                  <a:lnTo>
                    <a:pt x="36733" y="29906"/>
                  </a:lnTo>
                  <a:lnTo>
                    <a:pt x="36509" y="30292"/>
                  </a:lnTo>
                  <a:lnTo>
                    <a:pt x="36273" y="30677"/>
                  </a:lnTo>
                  <a:lnTo>
                    <a:pt x="36024" y="31038"/>
                  </a:lnTo>
                  <a:lnTo>
                    <a:pt x="35776" y="31411"/>
                  </a:lnTo>
                  <a:lnTo>
                    <a:pt x="35515" y="31759"/>
                  </a:lnTo>
                  <a:lnTo>
                    <a:pt x="35241" y="32120"/>
                  </a:lnTo>
                  <a:lnTo>
                    <a:pt x="34967" y="32468"/>
                  </a:lnTo>
                  <a:lnTo>
                    <a:pt x="34681" y="32804"/>
                  </a:lnTo>
                  <a:lnTo>
                    <a:pt x="34383" y="33127"/>
                  </a:lnTo>
                  <a:lnTo>
                    <a:pt x="34085" y="33450"/>
                  </a:lnTo>
                  <a:lnTo>
                    <a:pt x="33774" y="33774"/>
                  </a:lnTo>
                  <a:lnTo>
                    <a:pt x="33463" y="34085"/>
                  </a:lnTo>
                  <a:lnTo>
                    <a:pt x="33140" y="34383"/>
                  </a:lnTo>
                  <a:lnTo>
                    <a:pt x="32804" y="34681"/>
                  </a:lnTo>
                  <a:lnTo>
                    <a:pt x="32468" y="34967"/>
                  </a:lnTo>
                  <a:lnTo>
                    <a:pt x="32120" y="35241"/>
                  </a:lnTo>
                  <a:lnTo>
                    <a:pt x="31772" y="35515"/>
                  </a:lnTo>
                  <a:lnTo>
                    <a:pt x="31411" y="35776"/>
                  </a:lnTo>
                  <a:lnTo>
                    <a:pt x="31050" y="36024"/>
                  </a:lnTo>
                  <a:lnTo>
                    <a:pt x="30677" y="36273"/>
                  </a:lnTo>
                  <a:lnTo>
                    <a:pt x="30304" y="36509"/>
                  </a:lnTo>
                  <a:lnTo>
                    <a:pt x="29919" y="36733"/>
                  </a:lnTo>
                  <a:lnTo>
                    <a:pt x="29533" y="36945"/>
                  </a:lnTo>
                  <a:lnTo>
                    <a:pt x="29136" y="37156"/>
                  </a:lnTo>
                  <a:lnTo>
                    <a:pt x="28738" y="37355"/>
                  </a:lnTo>
                  <a:lnTo>
                    <a:pt x="28327" y="37541"/>
                  </a:lnTo>
                  <a:lnTo>
                    <a:pt x="27917" y="37728"/>
                  </a:lnTo>
                  <a:lnTo>
                    <a:pt x="27507" y="37890"/>
                  </a:lnTo>
                  <a:lnTo>
                    <a:pt x="27084" y="38051"/>
                  </a:lnTo>
                  <a:lnTo>
                    <a:pt x="26661" y="38200"/>
                  </a:lnTo>
                  <a:lnTo>
                    <a:pt x="26226" y="38350"/>
                  </a:lnTo>
                  <a:lnTo>
                    <a:pt x="25791" y="38474"/>
                  </a:lnTo>
                  <a:lnTo>
                    <a:pt x="25355" y="38598"/>
                  </a:lnTo>
                  <a:lnTo>
                    <a:pt x="24908" y="38698"/>
                  </a:lnTo>
                  <a:lnTo>
                    <a:pt x="24460" y="38797"/>
                  </a:lnTo>
                  <a:lnTo>
                    <a:pt x="24012" y="38884"/>
                  </a:lnTo>
                  <a:lnTo>
                    <a:pt x="23552" y="38959"/>
                  </a:lnTo>
                  <a:lnTo>
                    <a:pt x="23092" y="39021"/>
                  </a:lnTo>
                  <a:lnTo>
                    <a:pt x="22632" y="39083"/>
                  </a:lnTo>
                  <a:lnTo>
                    <a:pt x="22172" y="39121"/>
                  </a:lnTo>
                  <a:lnTo>
                    <a:pt x="21700" y="39145"/>
                  </a:lnTo>
                  <a:lnTo>
                    <a:pt x="21227" y="39170"/>
                  </a:lnTo>
                  <a:lnTo>
                    <a:pt x="20282" y="39170"/>
                  </a:lnTo>
                  <a:lnTo>
                    <a:pt x="19809" y="39145"/>
                  </a:lnTo>
                  <a:lnTo>
                    <a:pt x="19337" y="39121"/>
                  </a:lnTo>
                  <a:lnTo>
                    <a:pt x="18864" y="39083"/>
                  </a:lnTo>
                  <a:lnTo>
                    <a:pt x="18404" y="39021"/>
                  </a:lnTo>
                  <a:lnTo>
                    <a:pt x="17944" y="38959"/>
                  </a:lnTo>
                  <a:lnTo>
                    <a:pt x="17497" y="38884"/>
                  </a:lnTo>
                  <a:lnTo>
                    <a:pt x="17037" y="38797"/>
                  </a:lnTo>
                  <a:lnTo>
                    <a:pt x="16589" y="38698"/>
                  </a:lnTo>
                  <a:lnTo>
                    <a:pt x="16154" y="38598"/>
                  </a:lnTo>
                  <a:lnTo>
                    <a:pt x="15706" y="38474"/>
                  </a:lnTo>
                  <a:lnTo>
                    <a:pt x="15271" y="38350"/>
                  </a:lnTo>
                  <a:lnTo>
                    <a:pt x="14848" y="38200"/>
                  </a:lnTo>
                  <a:lnTo>
                    <a:pt x="14425" y="38051"/>
                  </a:lnTo>
                  <a:lnTo>
                    <a:pt x="14002" y="37890"/>
                  </a:lnTo>
                  <a:lnTo>
                    <a:pt x="13580" y="37728"/>
                  </a:lnTo>
                  <a:lnTo>
                    <a:pt x="13169" y="37541"/>
                  </a:lnTo>
                  <a:lnTo>
                    <a:pt x="12771" y="37355"/>
                  </a:lnTo>
                  <a:lnTo>
                    <a:pt x="12374" y="37156"/>
                  </a:lnTo>
                  <a:lnTo>
                    <a:pt x="11976" y="36945"/>
                  </a:lnTo>
                  <a:lnTo>
                    <a:pt x="11590" y="36733"/>
                  </a:lnTo>
                  <a:lnTo>
                    <a:pt x="11205" y="36509"/>
                  </a:lnTo>
                  <a:lnTo>
                    <a:pt x="10819" y="36273"/>
                  </a:lnTo>
                  <a:lnTo>
                    <a:pt x="10459" y="36024"/>
                  </a:lnTo>
                  <a:lnTo>
                    <a:pt x="10086" y="35776"/>
                  </a:lnTo>
                  <a:lnTo>
                    <a:pt x="9737" y="35515"/>
                  </a:lnTo>
                  <a:lnTo>
                    <a:pt x="9377" y="35241"/>
                  </a:lnTo>
                  <a:lnTo>
                    <a:pt x="9029" y="34967"/>
                  </a:lnTo>
                  <a:lnTo>
                    <a:pt x="8693" y="34681"/>
                  </a:lnTo>
                  <a:lnTo>
                    <a:pt x="8370" y="34383"/>
                  </a:lnTo>
                  <a:lnTo>
                    <a:pt x="8046" y="34085"/>
                  </a:lnTo>
                  <a:lnTo>
                    <a:pt x="7723" y="33774"/>
                  </a:lnTo>
                  <a:lnTo>
                    <a:pt x="7412" y="33450"/>
                  </a:lnTo>
                  <a:lnTo>
                    <a:pt x="7114" y="33127"/>
                  </a:lnTo>
                  <a:lnTo>
                    <a:pt x="6815" y="32804"/>
                  </a:lnTo>
                  <a:lnTo>
                    <a:pt x="6529" y="32468"/>
                  </a:lnTo>
                  <a:lnTo>
                    <a:pt x="6256" y="32120"/>
                  </a:lnTo>
                  <a:lnTo>
                    <a:pt x="5982" y="31759"/>
                  </a:lnTo>
                  <a:lnTo>
                    <a:pt x="5721" y="31411"/>
                  </a:lnTo>
                  <a:lnTo>
                    <a:pt x="5472" y="31038"/>
                  </a:lnTo>
                  <a:lnTo>
                    <a:pt x="5224" y="30677"/>
                  </a:lnTo>
                  <a:lnTo>
                    <a:pt x="4987" y="30292"/>
                  </a:lnTo>
                  <a:lnTo>
                    <a:pt x="4763" y="29906"/>
                  </a:lnTo>
                  <a:lnTo>
                    <a:pt x="4552" y="29521"/>
                  </a:lnTo>
                  <a:lnTo>
                    <a:pt x="4341" y="29123"/>
                  </a:lnTo>
                  <a:lnTo>
                    <a:pt x="4142" y="28725"/>
                  </a:lnTo>
                  <a:lnTo>
                    <a:pt x="3955" y="28327"/>
                  </a:lnTo>
                  <a:lnTo>
                    <a:pt x="3769" y="27917"/>
                  </a:lnTo>
                  <a:lnTo>
                    <a:pt x="3607" y="27494"/>
                  </a:lnTo>
                  <a:lnTo>
                    <a:pt x="3445" y="27071"/>
                  </a:lnTo>
                  <a:lnTo>
                    <a:pt x="3296" y="26649"/>
                  </a:lnTo>
                  <a:lnTo>
                    <a:pt x="3147" y="26226"/>
                  </a:lnTo>
                  <a:lnTo>
                    <a:pt x="3023" y="25791"/>
                  </a:lnTo>
                  <a:lnTo>
                    <a:pt x="2898" y="25343"/>
                  </a:lnTo>
                  <a:lnTo>
                    <a:pt x="2799" y="24908"/>
                  </a:lnTo>
                  <a:lnTo>
                    <a:pt x="2699" y="24460"/>
                  </a:lnTo>
                  <a:lnTo>
                    <a:pt x="2612" y="24000"/>
                  </a:lnTo>
                  <a:lnTo>
                    <a:pt x="2538" y="23552"/>
                  </a:lnTo>
                  <a:lnTo>
                    <a:pt x="2475" y="23092"/>
                  </a:lnTo>
                  <a:lnTo>
                    <a:pt x="2413" y="22632"/>
                  </a:lnTo>
                  <a:lnTo>
                    <a:pt x="2376" y="22160"/>
                  </a:lnTo>
                  <a:lnTo>
                    <a:pt x="2351" y="21687"/>
                  </a:lnTo>
                  <a:lnTo>
                    <a:pt x="2326" y="21215"/>
                  </a:lnTo>
                  <a:lnTo>
                    <a:pt x="2326" y="20742"/>
                  </a:lnTo>
                  <a:lnTo>
                    <a:pt x="2326" y="20270"/>
                  </a:lnTo>
                  <a:lnTo>
                    <a:pt x="2351" y="19797"/>
                  </a:lnTo>
                  <a:lnTo>
                    <a:pt x="2376" y="19325"/>
                  </a:lnTo>
                  <a:lnTo>
                    <a:pt x="2413" y="18864"/>
                  </a:lnTo>
                  <a:lnTo>
                    <a:pt x="2475" y="18404"/>
                  </a:lnTo>
                  <a:lnTo>
                    <a:pt x="2538" y="17944"/>
                  </a:lnTo>
                  <a:lnTo>
                    <a:pt x="2612" y="17484"/>
                  </a:lnTo>
                  <a:lnTo>
                    <a:pt x="2699" y="17037"/>
                  </a:lnTo>
                  <a:lnTo>
                    <a:pt x="2799" y="16589"/>
                  </a:lnTo>
                  <a:lnTo>
                    <a:pt x="2898" y="16141"/>
                  </a:lnTo>
                  <a:lnTo>
                    <a:pt x="3023" y="15706"/>
                  </a:lnTo>
                  <a:lnTo>
                    <a:pt x="3147" y="15271"/>
                  </a:lnTo>
                  <a:lnTo>
                    <a:pt x="3296" y="14836"/>
                  </a:lnTo>
                  <a:lnTo>
                    <a:pt x="3445" y="14413"/>
                  </a:lnTo>
                  <a:lnTo>
                    <a:pt x="3607" y="13990"/>
                  </a:lnTo>
                  <a:lnTo>
                    <a:pt x="3769" y="13580"/>
                  </a:lnTo>
                  <a:lnTo>
                    <a:pt x="3955" y="13169"/>
                  </a:lnTo>
                  <a:lnTo>
                    <a:pt x="4142" y="12759"/>
                  </a:lnTo>
                  <a:lnTo>
                    <a:pt x="4341" y="12361"/>
                  </a:lnTo>
                  <a:lnTo>
                    <a:pt x="4552" y="11963"/>
                  </a:lnTo>
                  <a:lnTo>
                    <a:pt x="4763" y="11578"/>
                  </a:lnTo>
                  <a:lnTo>
                    <a:pt x="4987" y="11192"/>
                  </a:lnTo>
                  <a:lnTo>
                    <a:pt x="5224" y="10819"/>
                  </a:lnTo>
                  <a:lnTo>
                    <a:pt x="5472" y="10446"/>
                  </a:lnTo>
                  <a:lnTo>
                    <a:pt x="5721" y="10086"/>
                  </a:lnTo>
                  <a:lnTo>
                    <a:pt x="5982" y="9725"/>
                  </a:lnTo>
                  <a:lnTo>
                    <a:pt x="6256" y="9377"/>
                  </a:lnTo>
                  <a:lnTo>
                    <a:pt x="6529" y="9029"/>
                  </a:lnTo>
                  <a:lnTo>
                    <a:pt x="6815" y="8693"/>
                  </a:lnTo>
                  <a:lnTo>
                    <a:pt x="7114" y="8357"/>
                  </a:lnTo>
                  <a:lnTo>
                    <a:pt x="7412" y="8034"/>
                  </a:lnTo>
                  <a:lnTo>
                    <a:pt x="7723" y="7723"/>
                  </a:lnTo>
                  <a:lnTo>
                    <a:pt x="8046" y="7412"/>
                  </a:lnTo>
                  <a:lnTo>
                    <a:pt x="8370" y="7114"/>
                  </a:lnTo>
                  <a:lnTo>
                    <a:pt x="8693" y="6815"/>
                  </a:lnTo>
                  <a:lnTo>
                    <a:pt x="9029" y="6529"/>
                  </a:lnTo>
                  <a:lnTo>
                    <a:pt x="9377" y="6256"/>
                  </a:lnTo>
                  <a:lnTo>
                    <a:pt x="9737" y="5982"/>
                  </a:lnTo>
                  <a:lnTo>
                    <a:pt x="10086" y="5721"/>
                  </a:lnTo>
                  <a:lnTo>
                    <a:pt x="10459" y="5472"/>
                  </a:lnTo>
                  <a:lnTo>
                    <a:pt x="10819" y="5224"/>
                  </a:lnTo>
                  <a:lnTo>
                    <a:pt x="11205" y="4987"/>
                  </a:lnTo>
                  <a:lnTo>
                    <a:pt x="11590" y="4763"/>
                  </a:lnTo>
                  <a:lnTo>
                    <a:pt x="11976" y="4540"/>
                  </a:lnTo>
                  <a:lnTo>
                    <a:pt x="12374" y="4341"/>
                  </a:lnTo>
                  <a:lnTo>
                    <a:pt x="12771" y="4142"/>
                  </a:lnTo>
                  <a:lnTo>
                    <a:pt x="13169" y="3943"/>
                  </a:lnTo>
                  <a:lnTo>
                    <a:pt x="13580" y="3769"/>
                  </a:lnTo>
                  <a:lnTo>
                    <a:pt x="14002" y="3595"/>
                  </a:lnTo>
                  <a:lnTo>
                    <a:pt x="14425" y="3433"/>
                  </a:lnTo>
                  <a:lnTo>
                    <a:pt x="14848" y="3284"/>
                  </a:lnTo>
                  <a:lnTo>
                    <a:pt x="15271" y="3147"/>
                  </a:lnTo>
                  <a:lnTo>
                    <a:pt x="15706" y="3010"/>
                  </a:lnTo>
                  <a:lnTo>
                    <a:pt x="16154" y="2898"/>
                  </a:lnTo>
                  <a:lnTo>
                    <a:pt x="16589" y="2786"/>
                  </a:lnTo>
                  <a:lnTo>
                    <a:pt x="17037" y="2687"/>
                  </a:lnTo>
                  <a:lnTo>
                    <a:pt x="17497" y="2600"/>
                  </a:lnTo>
                  <a:lnTo>
                    <a:pt x="17944" y="2525"/>
                  </a:lnTo>
                  <a:lnTo>
                    <a:pt x="18404" y="2463"/>
                  </a:lnTo>
                  <a:lnTo>
                    <a:pt x="18864" y="2413"/>
                  </a:lnTo>
                  <a:lnTo>
                    <a:pt x="19337" y="2364"/>
                  </a:lnTo>
                  <a:lnTo>
                    <a:pt x="19809" y="2339"/>
                  </a:lnTo>
                  <a:lnTo>
                    <a:pt x="20282" y="2326"/>
                  </a:lnTo>
                  <a:lnTo>
                    <a:pt x="20755" y="2314"/>
                  </a:lnTo>
                  <a:close/>
                  <a:moveTo>
                    <a:pt x="20220" y="1"/>
                  </a:moveTo>
                  <a:lnTo>
                    <a:pt x="19685" y="26"/>
                  </a:lnTo>
                  <a:lnTo>
                    <a:pt x="19163" y="63"/>
                  </a:lnTo>
                  <a:lnTo>
                    <a:pt x="18628" y="100"/>
                  </a:lnTo>
                  <a:lnTo>
                    <a:pt x="18118" y="163"/>
                  </a:lnTo>
                  <a:lnTo>
                    <a:pt x="17596" y="237"/>
                  </a:lnTo>
                  <a:lnTo>
                    <a:pt x="17086" y="324"/>
                  </a:lnTo>
                  <a:lnTo>
                    <a:pt x="16576" y="424"/>
                  </a:lnTo>
                  <a:lnTo>
                    <a:pt x="16067" y="536"/>
                  </a:lnTo>
                  <a:lnTo>
                    <a:pt x="15569" y="648"/>
                  </a:lnTo>
                  <a:lnTo>
                    <a:pt x="15072" y="784"/>
                  </a:lnTo>
                  <a:lnTo>
                    <a:pt x="14587" y="934"/>
                  </a:lnTo>
                  <a:lnTo>
                    <a:pt x="14102" y="1095"/>
                  </a:lnTo>
                  <a:lnTo>
                    <a:pt x="13629" y="1257"/>
                  </a:lnTo>
                  <a:lnTo>
                    <a:pt x="13157" y="1443"/>
                  </a:lnTo>
                  <a:lnTo>
                    <a:pt x="12684" y="1630"/>
                  </a:lnTo>
                  <a:lnTo>
                    <a:pt x="12224" y="1829"/>
                  </a:lnTo>
                  <a:lnTo>
                    <a:pt x="11764" y="2053"/>
                  </a:lnTo>
                  <a:lnTo>
                    <a:pt x="11317" y="2277"/>
                  </a:lnTo>
                  <a:lnTo>
                    <a:pt x="10869" y="2500"/>
                  </a:lnTo>
                  <a:lnTo>
                    <a:pt x="10434" y="2749"/>
                  </a:lnTo>
                  <a:lnTo>
                    <a:pt x="9999" y="3010"/>
                  </a:lnTo>
                  <a:lnTo>
                    <a:pt x="9576" y="3271"/>
                  </a:lnTo>
                  <a:lnTo>
                    <a:pt x="9165" y="3545"/>
                  </a:lnTo>
                  <a:lnTo>
                    <a:pt x="8755" y="3831"/>
                  </a:lnTo>
                  <a:lnTo>
                    <a:pt x="8345" y="4129"/>
                  </a:lnTo>
                  <a:lnTo>
                    <a:pt x="7947" y="4428"/>
                  </a:lnTo>
                  <a:lnTo>
                    <a:pt x="7561" y="4739"/>
                  </a:lnTo>
                  <a:lnTo>
                    <a:pt x="7176" y="5062"/>
                  </a:lnTo>
                  <a:lnTo>
                    <a:pt x="6803" y="5398"/>
                  </a:lnTo>
                  <a:lnTo>
                    <a:pt x="6442" y="5733"/>
                  </a:lnTo>
                  <a:lnTo>
                    <a:pt x="6094" y="6082"/>
                  </a:lnTo>
                  <a:lnTo>
                    <a:pt x="5746" y="6442"/>
                  </a:lnTo>
                  <a:lnTo>
                    <a:pt x="5398" y="6803"/>
                  </a:lnTo>
                  <a:lnTo>
                    <a:pt x="5074" y="7176"/>
                  </a:lnTo>
                  <a:lnTo>
                    <a:pt x="4751" y="7561"/>
                  </a:lnTo>
                  <a:lnTo>
                    <a:pt x="4440" y="7947"/>
                  </a:lnTo>
                  <a:lnTo>
                    <a:pt x="4129" y="8345"/>
                  </a:lnTo>
                  <a:lnTo>
                    <a:pt x="3843" y="8743"/>
                  </a:lnTo>
                  <a:lnTo>
                    <a:pt x="3557" y="9153"/>
                  </a:lnTo>
                  <a:lnTo>
                    <a:pt x="3271" y="9576"/>
                  </a:lnTo>
                  <a:lnTo>
                    <a:pt x="3010" y="9998"/>
                  </a:lnTo>
                  <a:lnTo>
                    <a:pt x="2761" y="10421"/>
                  </a:lnTo>
                  <a:lnTo>
                    <a:pt x="2513" y="10869"/>
                  </a:lnTo>
                  <a:lnTo>
                    <a:pt x="2277" y="11304"/>
                  </a:lnTo>
                  <a:lnTo>
                    <a:pt x="2053" y="11764"/>
                  </a:lnTo>
                  <a:lnTo>
                    <a:pt x="1841" y="12212"/>
                  </a:lnTo>
                  <a:lnTo>
                    <a:pt x="1642" y="12672"/>
                  </a:lnTo>
                  <a:lnTo>
                    <a:pt x="1443" y="13144"/>
                  </a:lnTo>
                  <a:lnTo>
                    <a:pt x="1269" y="13617"/>
                  </a:lnTo>
                  <a:lnTo>
                    <a:pt x="1095" y="14102"/>
                  </a:lnTo>
                  <a:lnTo>
                    <a:pt x="934" y="14587"/>
                  </a:lnTo>
                  <a:lnTo>
                    <a:pt x="797" y="15072"/>
                  </a:lnTo>
                  <a:lnTo>
                    <a:pt x="660" y="15569"/>
                  </a:lnTo>
                  <a:lnTo>
                    <a:pt x="536" y="16067"/>
                  </a:lnTo>
                  <a:lnTo>
                    <a:pt x="424" y="16564"/>
                  </a:lnTo>
                  <a:lnTo>
                    <a:pt x="324" y="17074"/>
                  </a:lnTo>
                  <a:lnTo>
                    <a:pt x="250" y="17596"/>
                  </a:lnTo>
                  <a:lnTo>
                    <a:pt x="175" y="18106"/>
                  </a:lnTo>
                  <a:lnTo>
                    <a:pt x="113" y="18628"/>
                  </a:lnTo>
                  <a:lnTo>
                    <a:pt x="63" y="19150"/>
                  </a:lnTo>
                  <a:lnTo>
                    <a:pt x="26" y="19685"/>
                  </a:lnTo>
                  <a:lnTo>
                    <a:pt x="13" y="20207"/>
                  </a:lnTo>
                  <a:lnTo>
                    <a:pt x="1" y="20742"/>
                  </a:lnTo>
                  <a:lnTo>
                    <a:pt x="13" y="21277"/>
                  </a:lnTo>
                  <a:lnTo>
                    <a:pt x="26" y="21811"/>
                  </a:lnTo>
                  <a:lnTo>
                    <a:pt x="63" y="22334"/>
                  </a:lnTo>
                  <a:lnTo>
                    <a:pt x="113" y="22868"/>
                  </a:lnTo>
                  <a:lnTo>
                    <a:pt x="175" y="23378"/>
                  </a:lnTo>
                  <a:lnTo>
                    <a:pt x="250" y="23901"/>
                  </a:lnTo>
                  <a:lnTo>
                    <a:pt x="324" y="24410"/>
                  </a:lnTo>
                  <a:lnTo>
                    <a:pt x="424" y="24920"/>
                  </a:lnTo>
                  <a:lnTo>
                    <a:pt x="536" y="25430"/>
                  </a:lnTo>
                  <a:lnTo>
                    <a:pt x="660" y="25927"/>
                  </a:lnTo>
                  <a:lnTo>
                    <a:pt x="797" y="26425"/>
                  </a:lnTo>
                  <a:lnTo>
                    <a:pt x="934" y="26910"/>
                  </a:lnTo>
                  <a:lnTo>
                    <a:pt x="1095" y="27395"/>
                  </a:lnTo>
                  <a:lnTo>
                    <a:pt x="1269" y="27867"/>
                  </a:lnTo>
                  <a:lnTo>
                    <a:pt x="1443" y="28340"/>
                  </a:lnTo>
                  <a:lnTo>
                    <a:pt x="1642" y="28812"/>
                  </a:lnTo>
                  <a:lnTo>
                    <a:pt x="1841" y="29272"/>
                  </a:lnTo>
                  <a:lnTo>
                    <a:pt x="2053" y="29732"/>
                  </a:lnTo>
                  <a:lnTo>
                    <a:pt x="2277" y="30180"/>
                  </a:lnTo>
                  <a:lnTo>
                    <a:pt x="2513" y="30628"/>
                  </a:lnTo>
                  <a:lnTo>
                    <a:pt x="2761" y="31063"/>
                  </a:lnTo>
                  <a:lnTo>
                    <a:pt x="3010" y="31498"/>
                  </a:lnTo>
                  <a:lnTo>
                    <a:pt x="3271" y="31921"/>
                  </a:lnTo>
                  <a:lnTo>
                    <a:pt x="3557" y="32331"/>
                  </a:lnTo>
                  <a:lnTo>
                    <a:pt x="3843" y="32742"/>
                  </a:lnTo>
                  <a:lnTo>
                    <a:pt x="4129" y="33152"/>
                  </a:lnTo>
                  <a:lnTo>
                    <a:pt x="4440" y="33550"/>
                  </a:lnTo>
                  <a:lnTo>
                    <a:pt x="4751" y="33935"/>
                  </a:lnTo>
                  <a:lnTo>
                    <a:pt x="5074" y="34321"/>
                  </a:lnTo>
                  <a:lnTo>
                    <a:pt x="5398" y="34694"/>
                  </a:lnTo>
                  <a:lnTo>
                    <a:pt x="5746" y="35054"/>
                  </a:lnTo>
                  <a:lnTo>
                    <a:pt x="6094" y="35415"/>
                  </a:lnTo>
                  <a:lnTo>
                    <a:pt x="6442" y="35751"/>
                  </a:lnTo>
                  <a:lnTo>
                    <a:pt x="6803" y="36099"/>
                  </a:lnTo>
                  <a:lnTo>
                    <a:pt x="7176" y="36422"/>
                  </a:lnTo>
                  <a:lnTo>
                    <a:pt x="7561" y="36746"/>
                  </a:lnTo>
                  <a:lnTo>
                    <a:pt x="7947" y="37056"/>
                  </a:lnTo>
                  <a:lnTo>
                    <a:pt x="8345" y="37367"/>
                  </a:lnTo>
                  <a:lnTo>
                    <a:pt x="8755" y="37666"/>
                  </a:lnTo>
                  <a:lnTo>
                    <a:pt x="9165" y="37939"/>
                  </a:lnTo>
                  <a:lnTo>
                    <a:pt x="9576" y="38225"/>
                  </a:lnTo>
                  <a:lnTo>
                    <a:pt x="9999" y="38486"/>
                  </a:lnTo>
                  <a:lnTo>
                    <a:pt x="10434" y="38735"/>
                  </a:lnTo>
                  <a:lnTo>
                    <a:pt x="10869" y="38984"/>
                  </a:lnTo>
                  <a:lnTo>
                    <a:pt x="11317" y="39220"/>
                  </a:lnTo>
                  <a:lnTo>
                    <a:pt x="11764" y="39444"/>
                  </a:lnTo>
                  <a:lnTo>
                    <a:pt x="12224" y="39655"/>
                  </a:lnTo>
                  <a:lnTo>
                    <a:pt x="12684" y="39854"/>
                  </a:lnTo>
                  <a:lnTo>
                    <a:pt x="13157" y="40053"/>
                  </a:lnTo>
                  <a:lnTo>
                    <a:pt x="13629" y="40227"/>
                  </a:lnTo>
                  <a:lnTo>
                    <a:pt x="14102" y="40401"/>
                  </a:lnTo>
                  <a:lnTo>
                    <a:pt x="14587" y="40563"/>
                  </a:lnTo>
                  <a:lnTo>
                    <a:pt x="15072" y="40700"/>
                  </a:lnTo>
                  <a:lnTo>
                    <a:pt x="15569" y="40837"/>
                  </a:lnTo>
                  <a:lnTo>
                    <a:pt x="16067" y="40961"/>
                  </a:lnTo>
                  <a:lnTo>
                    <a:pt x="16576" y="41073"/>
                  </a:lnTo>
                  <a:lnTo>
                    <a:pt x="17086" y="41172"/>
                  </a:lnTo>
                  <a:lnTo>
                    <a:pt x="17596" y="41247"/>
                  </a:lnTo>
                  <a:lnTo>
                    <a:pt x="18118" y="41322"/>
                  </a:lnTo>
                  <a:lnTo>
                    <a:pt x="18628" y="41384"/>
                  </a:lnTo>
                  <a:lnTo>
                    <a:pt x="19163" y="41433"/>
                  </a:lnTo>
                  <a:lnTo>
                    <a:pt x="19685" y="41471"/>
                  </a:lnTo>
                  <a:lnTo>
                    <a:pt x="20220" y="41483"/>
                  </a:lnTo>
                  <a:lnTo>
                    <a:pt x="20755" y="41496"/>
                  </a:lnTo>
                  <a:lnTo>
                    <a:pt x="21289" y="41483"/>
                  </a:lnTo>
                  <a:lnTo>
                    <a:pt x="21811" y="41471"/>
                  </a:lnTo>
                  <a:lnTo>
                    <a:pt x="22346" y="41433"/>
                  </a:lnTo>
                  <a:lnTo>
                    <a:pt x="22868" y="41384"/>
                  </a:lnTo>
                  <a:lnTo>
                    <a:pt x="23391" y="41322"/>
                  </a:lnTo>
                  <a:lnTo>
                    <a:pt x="23901" y="41247"/>
                  </a:lnTo>
                  <a:lnTo>
                    <a:pt x="24423" y="41172"/>
                  </a:lnTo>
                  <a:lnTo>
                    <a:pt x="24933" y="41073"/>
                  </a:lnTo>
                  <a:lnTo>
                    <a:pt x="25430" y="40961"/>
                  </a:lnTo>
                  <a:lnTo>
                    <a:pt x="25927" y="40837"/>
                  </a:lnTo>
                  <a:lnTo>
                    <a:pt x="26425" y="40700"/>
                  </a:lnTo>
                  <a:lnTo>
                    <a:pt x="26910" y="40563"/>
                  </a:lnTo>
                  <a:lnTo>
                    <a:pt x="27395" y="40401"/>
                  </a:lnTo>
                  <a:lnTo>
                    <a:pt x="27880" y="40227"/>
                  </a:lnTo>
                  <a:lnTo>
                    <a:pt x="28352" y="40053"/>
                  </a:lnTo>
                  <a:lnTo>
                    <a:pt x="28825" y="39854"/>
                  </a:lnTo>
                  <a:lnTo>
                    <a:pt x="29285" y="39655"/>
                  </a:lnTo>
                  <a:lnTo>
                    <a:pt x="29732" y="39444"/>
                  </a:lnTo>
                  <a:lnTo>
                    <a:pt x="30192" y="39220"/>
                  </a:lnTo>
                  <a:lnTo>
                    <a:pt x="30628" y="38984"/>
                  </a:lnTo>
                  <a:lnTo>
                    <a:pt x="31075" y="38735"/>
                  </a:lnTo>
                  <a:lnTo>
                    <a:pt x="31498" y="38486"/>
                  </a:lnTo>
                  <a:lnTo>
                    <a:pt x="31921" y="38225"/>
                  </a:lnTo>
                  <a:lnTo>
                    <a:pt x="32344" y="37939"/>
                  </a:lnTo>
                  <a:lnTo>
                    <a:pt x="32754" y="37666"/>
                  </a:lnTo>
                  <a:lnTo>
                    <a:pt x="33152" y="37367"/>
                  </a:lnTo>
                  <a:lnTo>
                    <a:pt x="33550" y="37056"/>
                  </a:lnTo>
                  <a:lnTo>
                    <a:pt x="33935" y="36746"/>
                  </a:lnTo>
                  <a:lnTo>
                    <a:pt x="34321" y="36422"/>
                  </a:lnTo>
                  <a:lnTo>
                    <a:pt x="34694" y="36099"/>
                  </a:lnTo>
                  <a:lnTo>
                    <a:pt x="35054" y="35751"/>
                  </a:lnTo>
                  <a:lnTo>
                    <a:pt x="35415" y="35415"/>
                  </a:lnTo>
                  <a:lnTo>
                    <a:pt x="35763" y="35054"/>
                  </a:lnTo>
                  <a:lnTo>
                    <a:pt x="36099" y="34694"/>
                  </a:lnTo>
                  <a:lnTo>
                    <a:pt x="36435" y="34321"/>
                  </a:lnTo>
                  <a:lnTo>
                    <a:pt x="36758" y="33935"/>
                  </a:lnTo>
                  <a:lnTo>
                    <a:pt x="37069" y="33550"/>
                  </a:lnTo>
                  <a:lnTo>
                    <a:pt x="37367" y="33152"/>
                  </a:lnTo>
                  <a:lnTo>
                    <a:pt x="37666" y="32742"/>
                  </a:lnTo>
                  <a:lnTo>
                    <a:pt x="37952" y="32331"/>
                  </a:lnTo>
                  <a:lnTo>
                    <a:pt x="38225" y="31921"/>
                  </a:lnTo>
                  <a:lnTo>
                    <a:pt x="38486" y="31498"/>
                  </a:lnTo>
                  <a:lnTo>
                    <a:pt x="38748" y="31063"/>
                  </a:lnTo>
                  <a:lnTo>
                    <a:pt x="38996" y="30628"/>
                  </a:lnTo>
                  <a:lnTo>
                    <a:pt x="39220" y="30180"/>
                  </a:lnTo>
                  <a:lnTo>
                    <a:pt x="39444" y="29732"/>
                  </a:lnTo>
                  <a:lnTo>
                    <a:pt x="39668" y="29272"/>
                  </a:lnTo>
                  <a:lnTo>
                    <a:pt x="39867" y="28812"/>
                  </a:lnTo>
                  <a:lnTo>
                    <a:pt x="40053" y="28340"/>
                  </a:lnTo>
                  <a:lnTo>
                    <a:pt x="40240" y="27867"/>
                  </a:lnTo>
                  <a:lnTo>
                    <a:pt x="40401" y="27395"/>
                  </a:lnTo>
                  <a:lnTo>
                    <a:pt x="40563" y="26910"/>
                  </a:lnTo>
                  <a:lnTo>
                    <a:pt x="40712" y="26425"/>
                  </a:lnTo>
                  <a:lnTo>
                    <a:pt x="40849" y="25927"/>
                  </a:lnTo>
                  <a:lnTo>
                    <a:pt x="40961" y="25430"/>
                  </a:lnTo>
                  <a:lnTo>
                    <a:pt x="41073" y="24920"/>
                  </a:lnTo>
                  <a:lnTo>
                    <a:pt x="41172" y="24410"/>
                  </a:lnTo>
                  <a:lnTo>
                    <a:pt x="41259" y="23901"/>
                  </a:lnTo>
                  <a:lnTo>
                    <a:pt x="41334" y="23378"/>
                  </a:lnTo>
                  <a:lnTo>
                    <a:pt x="41396" y="22868"/>
                  </a:lnTo>
                  <a:lnTo>
                    <a:pt x="41433" y="22334"/>
                  </a:lnTo>
                  <a:lnTo>
                    <a:pt x="41471" y="21811"/>
                  </a:lnTo>
                  <a:lnTo>
                    <a:pt x="41496" y="21277"/>
                  </a:lnTo>
                  <a:lnTo>
                    <a:pt x="41496" y="20742"/>
                  </a:lnTo>
                  <a:lnTo>
                    <a:pt x="41496" y="20207"/>
                  </a:lnTo>
                  <a:lnTo>
                    <a:pt x="41471" y="19685"/>
                  </a:lnTo>
                  <a:lnTo>
                    <a:pt x="41433" y="19150"/>
                  </a:lnTo>
                  <a:lnTo>
                    <a:pt x="41396" y="18628"/>
                  </a:lnTo>
                  <a:lnTo>
                    <a:pt x="41334" y="18106"/>
                  </a:lnTo>
                  <a:lnTo>
                    <a:pt x="41259" y="17596"/>
                  </a:lnTo>
                  <a:lnTo>
                    <a:pt x="41172" y="17074"/>
                  </a:lnTo>
                  <a:lnTo>
                    <a:pt x="41073" y="16564"/>
                  </a:lnTo>
                  <a:lnTo>
                    <a:pt x="40961" y="16067"/>
                  </a:lnTo>
                  <a:lnTo>
                    <a:pt x="40849" y="15569"/>
                  </a:lnTo>
                  <a:lnTo>
                    <a:pt x="40712" y="15072"/>
                  </a:lnTo>
                  <a:lnTo>
                    <a:pt x="40563" y="14587"/>
                  </a:lnTo>
                  <a:lnTo>
                    <a:pt x="40401" y="14102"/>
                  </a:lnTo>
                  <a:lnTo>
                    <a:pt x="40240" y="13617"/>
                  </a:lnTo>
                  <a:lnTo>
                    <a:pt x="40053" y="13144"/>
                  </a:lnTo>
                  <a:lnTo>
                    <a:pt x="39867" y="12672"/>
                  </a:lnTo>
                  <a:lnTo>
                    <a:pt x="39668" y="12212"/>
                  </a:lnTo>
                  <a:lnTo>
                    <a:pt x="39444" y="11764"/>
                  </a:lnTo>
                  <a:lnTo>
                    <a:pt x="39220" y="11304"/>
                  </a:lnTo>
                  <a:lnTo>
                    <a:pt x="38996" y="10869"/>
                  </a:lnTo>
                  <a:lnTo>
                    <a:pt x="38748" y="10421"/>
                  </a:lnTo>
                  <a:lnTo>
                    <a:pt x="38486" y="9998"/>
                  </a:lnTo>
                  <a:lnTo>
                    <a:pt x="38225" y="9576"/>
                  </a:lnTo>
                  <a:lnTo>
                    <a:pt x="37952" y="9153"/>
                  </a:lnTo>
                  <a:lnTo>
                    <a:pt x="37666" y="8743"/>
                  </a:lnTo>
                  <a:lnTo>
                    <a:pt x="37367" y="8345"/>
                  </a:lnTo>
                  <a:lnTo>
                    <a:pt x="37069" y="7947"/>
                  </a:lnTo>
                  <a:lnTo>
                    <a:pt x="36758" y="7561"/>
                  </a:lnTo>
                  <a:lnTo>
                    <a:pt x="36435" y="7176"/>
                  </a:lnTo>
                  <a:lnTo>
                    <a:pt x="36099" y="6803"/>
                  </a:lnTo>
                  <a:lnTo>
                    <a:pt x="35763" y="6442"/>
                  </a:lnTo>
                  <a:lnTo>
                    <a:pt x="35415" y="6082"/>
                  </a:lnTo>
                  <a:lnTo>
                    <a:pt x="35054" y="5733"/>
                  </a:lnTo>
                  <a:lnTo>
                    <a:pt x="34694" y="5398"/>
                  </a:lnTo>
                  <a:lnTo>
                    <a:pt x="34321" y="5062"/>
                  </a:lnTo>
                  <a:lnTo>
                    <a:pt x="33935" y="4739"/>
                  </a:lnTo>
                  <a:lnTo>
                    <a:pt x="33550" y="4428"/>
                  </a:lnTo>
                  <a:lnTo>
                    <a:pt x="33152" y="4129"/>
                  </a:lnTo>
                  <a:lnTo>
                    <a:pt x="32754" y="3831"/>
                  </a:lnTo>
                  <a:lnTo>
                    <a:pt x="32344" y="3545"/>
                  </a:lnTo>
                  <a:lnTo>
                    <a:pt x="31921" y="3271"/>
                  </a:lnTo>
                  <a:lnTo>
                    <a:pt x="31498" y="3010"/>
                  </a:lnTo>
                  <a:lnTo>
                    <a:pt x="31075" y="2749"/>
                  </a:lnTo>
                  <a:lnTo>
                    <a:pt x="30628" y="2500"/>
                  </a:lnTo>
                  <a:lnTo>
                    <a:pt x="30192" y="2277"/>
                  </a:lnTo>
                  <a:lnTo>
                    <a:pt x="29732" y="2053"/>
                  </a:lnTo>
                  <a:lnTo>
                    <a:pt x="29285" y="1829"/>
                  </a:lnTo>
                  <a:lnTo>
                    <a:pt x="28825" y="1630"/>
                  </a:lnTo>
                  <a:lnTo>
                    <a:pt x="28352" y="1443"/>
                  </a:lnTo>
                  <a:lnTo>
                    <a:pt x="27880" y="1257"/>
                  </a:lnTo>
                  <a:lnTo>
                    <a:pt x="27395" y="1095"/>
                  </a:lnTo>
                  <a:lnTo>
                    <a:pt x="26910" y="934"/>
                  </a:lnTo>
                  <a:lnTo>
                    <a:pt x="26425" y="784"/>
                  </a:lnTo>
                  <a:lnTo>
                    <a:pt x="25927" y="648"/>
                  </a:lnTo>
                  <a:lnTo>
                    <a:pt x="25430" y="536"/>
                  </a:lnTo>
                  <a:lnTo>
                    <a:pt x="24933" y="424"/>
                  </a:lnTo>
                  <a:lnTo>
                    <a:pt x="24423" y="324"/>
                  </a:lnTo>
                  <a:lnTo>
                    <a:pt x="23901" y="237"/>
                  </a:lnTo>
                  <a:lnTo>
                    <a:pt x="23391" y="163"/>
                  </a:lnTo>
                  <a:lnTo>
                    <a:pt x="22868" y="100"/>
                  </a:lnTo>
                  <a:lnTo>
                    <a:pt x="22346" y="63"/>
                  </a:lnTo>
                  <a:lnTo>
                    <a:pt x="21811" y="26"/>
                  </a:lnTo>
                  <a:lnTo>
                    <a:pt x="21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5486692" y="2126978"/>
              <a:ext cx="117220" cy="117233"/>
            </a:xfrm>
            <a:custGeom>
              <a:rect b="b" l="l" r="r" t="t"/>
              <a:pathLst>
                <a:path extrusionOk="0" h="9079" w="9078">
                  <a:moveTo>
                    <a:pt x="4303" y="1"/>
                  </a:moveTo>
                  <a:lnTo>
                    <a:pt x="4066" y="26"/>
                  </a:lnTo>
                  <a:lnTo>
                    <a:pt x="3843" y="51"/>
                  </a:lnTo>
                  <a:lnTo>
                    <a:pt x="3619" y="88"/>
                  </a:lnTo>
                  <a:lnTo>
                    <a:pt x="3407" y="138"/>
                  </a:lnTo>
                  <a:lnTo>
                    <a:pt x="3184" y="200"/>
                  </a:lnTo>
                  <a:lnTo>
                    <a:pt x="2972" y="274"/>
                  </a:lnTo>
                  <a:lnTo>
                    <a:pt x="2773" y="349"/>
                  </a:lnTo>
                  <a:lnTo>
                    <a:pt x="2574" y="448"/>
                  </a:lnTo>
                  <a:lnTo>
                    <a:pt x="2375" y="548"/>
                  </a:lnTo>
                  <a:lnTo>
                    <a:pt x="2176" y="660"/>
                  </a:lnTo>
                  <a:lnTo>
                    <a:pt x="2002" y="772"/>
                  </a:lnTo>
                  <a:lnTo>
                    <a:pt x="1816" y="896"/>
                  </a:lnTo>
                  <a:lnTo>
                    <a:pt x="1654" y="1033"/>
                  </a:lnTo>
                  <a:lnTo>
                    <a:pt x="1480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32" y="1655"/>
                  </a:lnTo>
                  <a:lnTo>
                    <a:pt x="896" y="1816"/>
                  </a:lnTo>
                  <a:lnTo>
                    <a:pt x="771" y="2003"/>
                  </a:lnTo>
                  <a:lnTo>
                    <a:pt x="659" y="2189"/>
                  </a:lnTo>
                  <a:lnTo>
                    <a:pt x="547" y="2376"/>
                  </a:lnTo>
                  <a:lnTo>
                    <a:pt x="448" y="2575"/>
                  </a:lnTo>
                  <a:lnTo>
                    <a:pt x="349" y="2774"/>
                  </a:lnTo>
                  <a:lnTo>
                    <a:pt x="274" y="2973"/>
                  </a:lnTo>
                  <a:lnTo>
                    <a:pt x="199" y="3184"/>
                  </a:lnTo>
                  <a:lnTo>
                    <a:pt x="137" y="3408"/>
                  </a:lnTo>
                  <a:lnTo>
                    <a:pt x="87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0" y="4303"/>
                  </a:lnTo>
                  <a:lnTo>
                    <a:pt x="0" y="4539"/>
                  </a:lnTo>
                  <a:lnTo>
                    <a:pt x="0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87" y="5460"/>
                  </a:lnTo>
                  <a:lnTo>
                    <a:pt x="137" y="5671"/>
                  </a:lnTo>
                  <a:lnTo>
                    <a:pt x="199" y="5895"/>
                  </a:lnTo>
                  <a:lnTo>
                    <a:pt x="274" y="6094"/>
                  </a:lnTo>
                  <a:lnTo>
                    <a:pt x="349" y="6305"/>
                  </a:lnTo>
                  <a:lnTo>
                    <a:pt x="448" y="6504"/>
                  </a:lnTo>
                  <a:lnTo>
                    <a:pt x="547" y="6703"/>
                  </a:lnTo>
                  <a:lnTo>
                    <a:pt x="659" y="6890"/>
                  </a:lnTo>
                  <a:lnTo>
                    <a:pt x="771" y="7076"/>
                  </a:lnTo>
                  <a:lnTo>
                    <a:pt x="896" y="7250"/>
                  </a:lnTo>
                  <a:lnTo>
                    <a:pt x="1032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80" y="7897"/>
                  </a:lnTo>
                  <a:lnTo>
                    <a:pt x="1654" y="8046"/>
                  </a:lnTo>
                  <a:lnTo>
                    <a:pt x="1816" y="8183"/>
                  </a:lnTo>
                  <a:lnTo>
                    <a:pt x="2002" y="8307"/>
                  </a:lnTo>
                  <a:lnTo>
                    <a:pt x="2176" y="8419"/>
                  </a:lnTo>
                  <a:lnTo>
                    <a:pt x="2375" y="8531"/>
                  </a:lnTo>
                  <a:lnTo>
                    <a:pt x="2574" y="8631"/>
                  </a:lnTo>
                  <a:lnTo>
                    <a:pt x="2773" y="8718"/>
                  </a:lnTo>
                  <a:lnTo>
                    <a:pt x="2972" y="8805"/>
                  </a:lnTo>
                  <a:lnTo>
                    <a:pt x="3184" y="8879"/>
                  </a:lnTo>
                  <a:lnTo>
                    <a:pt x="3407" y="8941"/>
                  </a:lnTo>
                  <a:lnTo>
                    <a:pt x="3619" y="8991"/>
                  </a:lnTo>
                  <a:lnTo>
                    <a:pt x="3843" y="9028"/>
                  </a:lnTo>
                  <a:lnTo>
                    <a:pt x="4066" y="9053"/>
                  </a:lnTo>
                  <a:lnTo>
                    <a:pt x="4303" y="9078"/>
                  </a:lnTo>
                  <a:lnTo>
                    <a:pt x="4775" y="9078"/>
                  </a:lnTo>
                  <a:lnTo>
                    <a:pt x="4999" y="9053"/>
                  </a:lnTo>
                  <a:lnTo>
                    <a:pt x="5223" y="9028"/>
                  </a:lnTo>
                  <a:lnTo>
                    <a:pt x="5447" y="8991"/>
                  </a:lnTo>
                  <a:lnTo>
                    <a:pt x="5671" y="8941"/>
                  </a:lnTo>
                  <a:lnTo>
                    <a:pt x="5882" y="8879"/>
                  </a:lnTo>
                  <a:lnTo>
                    <a:pt x="6093" y="8805"/>
                  </a:lnTo>
                  <a:lnTo>
                    <a:pt x="6305" y="8718"/>
                  </a:lnTo>
                  <a:lnTo>
                    <a:pt x="6504" y="8631"/>
                  </a:lnTo>
                  <a:lnTo>
                    <a:pt x="6703" y="8531"/>
                  </a:lnTo>
                  <a:lnTo>
                    <a:pt x="6889" y="8419"/>
                  </a:lnTo>
                  <a:lnTo>
                    <a:pt x="7076" y="8307"/>
                  </a:lnTo>
                  <a:lnTo>
                    <a:pt x="7250" y="8183"/>
                  </a:lnTo>
                  <a:lnTo>
                    <a:pt x="7424" y="8046"/>
                  </a:lnTo>
                  <a:lnTo>
                    <a:pt x="7586" y="7897"/>
                  </a:lnTo>
                  <a:lnTo>
                    <a:pt x="7747" y="7748"/>
                  </a:lnTo>
                  <a:lnTo>
                    <a:pt x="7896" y="7586"/>
                  </a:lnTo>
                  <a:lnTo>
                    <a:pt x="8046" y="7424"/>
                  </a:lnTo>
                  <a:lnTo>
                    <a:pt x="8170" y="7250"/>
                  </a:lnTo>
                  <a:lnTo>
                    <a:pt x="8307" y="7076"/>
                  </a:lnTo>
                  <a:lnTo>
                    <a:pt x="8419" y="6890"/>
                  </a:lnTo>
                  <a:lnTo>
                    <a:pt x="8531" y="6703"/>
                  </a:lnTo>
                  <a:lnTo>
                    <a:pt x="8630" y="6504"/>
                  </a:lnTo>
                  <a:lnTo>
                    <a:pt x="8717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28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53" y="5000"/>
                  </a:lnTo>
                  <a:lnTo>
                    <a:pt x="9078" y="4776"/>
                  </a:lnTo>
                  <a:lnTo>
                    <a:pt x="9078" y="4539"/>
                  </a:lnTo>
                  <a:lnTo>
                    <a:pt x="9078" y="4303"/>
                  </a:lnTo>
                  <a:lnTo>
                    <a:pt x="9053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28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17" y="2774"/>
                  </a:lnTo>
                  <a:lnTo>
                    <a:pt x="8630" y="2575"/>
                  </a:lnTo>
                  <a:lnTo>
                    <a:pt x="8531" y="2376"/>
                  </a:lnTo>
                  <a:lnTo>
                    <a:pt x="8419" y="2189"/>
                  </a:lnTo>
                  <a:lnTo>
                    <a:pt x="8307" y="2003"/>
                  </a:lnTo>
                  <a:lnTo>
                    <a:pt x="8170" y="1816"/>
                  </a:lnTo>
                  <a:lnTo>
                    <a:pt x="8046" y="1655"/>
                  </a:lnTo>
                  <a:lnTo>
                    <a:pt x="7896" y="1481"/>
                  </a:lnTo>
                  <a:lnTo>
                    <a:pt x="7747" y="1331"/>
                  </a:lnTo>
                  <a:lnTo>
                    <a:pt x="7586" y="1182"/>
                  </a:lnTo>
                  <a:lnTo>
                    <a:pt x="7424" y="1033"/>
                  </a:lnTo>
                  <a:lnTo>
                    <a:pt x="7250" y="896"/>
                  </a:lnTo>
                  <a:lnTo>
                    <a:pt x="7076" y="772"/>
                  </a:lnTo>
                  <a:lnTo>
                    <a:pt x="6889" y="660"/>
                  </a:lnTo>
                  <a:lnTo>
                    <a:pt x="6703" y="548"/>
                  </a:lnTo>
                  <a:lnTo>
                    <a:pt x="6504" y="448"/>
                  </a:lnTo>
                  <a:lnTo>
                    <a:pt x="6305" y="349"/>
                  </a:lnTo>
                  <a:lnTo>
                    <a:pt x="6093" y="274"/>
                  </a:lnTo>
                  <a:lnTo>
                    <a:pt x="5882" y="200"/>
                  </a:lnTo>
                  <a:lnTo>
                    <a:pt x="5671" y="138"/>
                  </a:lnTo>
                  <a:lnTo>
                    <a:pt x="5447" y="88"/>
                  </a:lnTo>
                  <a:lnTo>
                    <a:pt x="5223" y="51"/>
                  </a:lnTo>
                  <a:lnTo>
                    <a:pt x="4999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5825956" y="2126978"/>
              <a:ext cx="117233" cy="117233"/>
            </a:xfrm>
            <a:custGeom>
              <a:rect b="b" l="l" r="r" t="t"/>
              <a:pathLst>
                <a:path extrusionOk="0" h="9079" w="9079">
                  <a:moveTo>
                    <a:pt x="4303" y="1"/>
                  </a:moveTo>
                  <a:lnTo>
                    <a:pt x="4080" y="26"/>
                  </a:lnTo>
                  <a:lnTo>
                    <a:pt x="3856" y="51"/>
                  </a:lnTo>
                  <a:lnTo>
                    <a:pt x="3632" y="88"/>
                  </a:lnTo>
                  <a:lnTo>
                    <a:pt x="3408" y="138"/>
                  </a:lnTo>
                  <a:lnTo>
                    <a:pt x="3197" y="200"/>
                  </a:lnTo>
                  <a:lnTo>
                    <a:pt x="2985" y="274"/>
                  </a:lnTo>
                  <a:lnTo>
                    <a:pt x="2774" y="349"/>
                  </a:lnTo>
                  <a:lnTo>
                    <a:pt x="2575" y="448"/>
                  </a:lnTo>
                  <a:lnTo>
                    <a:pt x="2376" y="548"/>
                  </a:lnTo>
                  <a:lnTo>
                    <a:pt x="2189" y="660"/>
                  </a:lnTo>
                  <a:lnTo>
                    <a:pt x="2003" y="772"/>
                  </a:lnTo>
                  <a:lnTo>
                    <a:pt x="1829" y="896"/>
                  </a:lnTo>
                  <a:lnTo>
                    <a:pt x="1655" y="1033"/>
                  </a:lnTo>
                  <a:lnTo>
                    <a:pt x="1493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33" y="1655"/>
                  </a:lnTo>
                  <a:lnTo>
                    <a:pt x="909" y="1816"/>
                  </a:lnTo>
                  <a:lnTo>
                    <a:pt x="772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9" y="2575"/>
                  </a:lnTo>
                  <a:lnTo>
                    <a:pt x="362" y="2774"/>
                  </a:lnTo>
                  <a:lnTo>
                    <a:pt x="274" y="2973"/>
                  </a:lnTo>
                  <a:lnTo>
                    <a:pt x="200" y="3184"/>
                  </a:lnTo>
                  <a:lnTo>
                    <a:pt x="138" y="3408"/>
                  </a:lnTo>
                  <a:lnTo>
                    <a:pt x="88" y="3619"/>
                  </a:lnTo>
                  <a:lnTo>
                    <a:pt x="51" y="3843"/>
                  </a:lnTo>
                  <a:lnTo>
                    <a:pt x="26" y="4079"/>
                  </a:lnTo>
                  <a:lnTo>
                    <a:pt x="1" y="4303"/>
                  </a:lnTo>
                  <a:lnTo>
                    <a:pt x="1" y="4539"/>
                  </a:lnTo>
                  <a:lnTo>
                    <a:pt x="1" y="4776"/>
                  </a:lnTo>
                  <a:lnTo>
                    <a:pt x="26" y="5000"/>
                  </a:lnTo>
                  <a:lnTo>
                    <a:pt x="51" y="5236"/>
                  </a:lnTo>
                  <a:lnTo>
                    <a:pt x="88" y="5460"/>
                  </a:lnTo>
                  <a:lnTo>
                    <a:pt x="138" y="5671"/>
                  </a:lnTo>
                  <a:lnTo>
                    <a:pt x="200" y="5895"/>
                  </a:lnTo>
                  <a:lnTo>
                    <a:pt x="274" y="6094"/>
                  </a:lnTo>
                  <a:lnTo>
                    <a:pt x="362" y="6305"/>
                  </a:lnTo>
                  <a:lnTo>
                    <a:pt x="449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72" y="7076"/>
                  </a:lnTo>
                  <a:lnTo>
                    <a:pt x="909" y="7250"/>
                  </a:lnTo>
                  <a:lnTo>
                    <a:pt x="1033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93" y="7897"/>
                  </a:lnTo>
                  <a:lnTo>
                    <a:pt x="1655" y="8046"/>
                  </a:lnTo>
                  <a:lnTo>
                    <a:pt x="1829" y="8183"/>
                  </a:lnTo>
                  <a:lnTo>
                    <a:pt x="2003" y="8307"/>
                  </a:lnTo>
                  <a:lnTo>
                    <a:pt x="2189" y="8419"/>
                  </a:lnTo>
                  <a:lnTo>
                    <a:pt x="2376" y="8531"/>
                  </a:lnTo>
                  <a:lnTo>
                    <a:pt x="2575" y="8631"/>
                  </a:lnTo>
                  <a:lnTo>
                    <a:pt x="2774" y="8718"/>
                  </a:lnTo>
                  <a:lnTo>
                    <a:pt x="2985" y="8805"/>
                  </a:lnTo>
                  <a:lnTo>
                    <a:pt x="3197" y="8879"/>
                  </a:lnTo>
                  <a:lnTo>
                    <a:pt x="3408" y="8941"/>
                  </a:lnTo>
                  <a:lnTo>
                    <a:pt x="3632" y="8991"/>
                  </a:lnTo>
                  <a:lnTo>
                    <a:pt x="3856" y="9028"/>
                  </a:lnTo>
                  <a:lnTo>
                    <a:pt x="4080" y="9053"/>
                  </a:lnTo>
                  <a:lnTo>
                    <a:pt x="4303" y="9078"/>
                  </a:lnTo>
                  <a:lnTo>
                    <a:pt x="4776" y="9078"/>
                  </a:lnTo>
                  <a:lnTo>
                    <a:pt x="5000" y="9053"/>
                  </a:lnTo>
                  <a:lnTo>
                    <a:pt x="5236" y="9028"/>
                  </a:lnTo>
                  <a:lnTo>
                    <a:pt x="5460" y="8991"/>
                  </a:lnTo>
                  <a:lnTo>
                    <a:pt x="5671" y="8941"/>
                  </a:lnTo>
                  <a:lnTo>
                    <a:pt x="5895" y="8879"/>
                  </a:lnTo>
                  <a:lnTo>
                    <a:pt x="6106" y="8805"/>
                  </a:lnTo>
                  <a:lnTo>
                    <a:pt x="6305" y="8718"/>
                  </a:lnTo>
                  <a:lnTo>
                    <a:pt x="6504" y="8631"/>
                  </a:lnTo>
                  <a:lnTo>
                    <a:pt x="6703" y="8531"/>
                  </a:lnTo>
                  <a:lnTo>
                    <a:pt x="6902" y="8419"/>
                  </a:lnTo>
                  <a:lnTo>
                    <a:pt x="7076" y="8307"/>
                  </a:lnTo>
                  <a:lnTo>
                    <a:pt x="7263" y="8183"/>
                  </a:lnTo>
                  <a:lnTo>
                    <a:pt x="7424" y="8046"/>
                  </a:lnTo>
                  <a:lnTo>
                    <a:pt x="7599" y="7897"/>
                  </a:lnTo>
                  <a:lnTo>
                    <a:pt x="7748" y="7748"/>
                  </a:lnTo>
                  <a:lnTo>
                    <a:pt x="7897" y="7586"/>
                  </a:lnTo>
                  <a:lnTo>
                    <a:pt x="8046" y="7424"/>
                  </a:lnTo>
                  <a:lnTo>
                    <a:pt x="8183" y="7250"/>
                  </a:lnTo>
                  <a:lnTo>
                    <a:pt x="8307" y="7076"/>
                  </a:lnTo>
                  <a:lnTo>
                    <a:pt x="8419" y="6890"/>
                  </a:lnTo>
                  <a:lnTo>
                    <a:pt x="8531" y="6703"/>
                  </a:lnTo>
                  <a:lnTo>
                    <a:pt x="8631" y="6504"/>
                  </a:lnTo>
                  <a:lnTo>
                    <a:pt x="8730" y="6305"/>
                  </a:lnTo>
                  <a:lnTo>
                    <a:pt x="8805" y="6094"/>
                  </a:lnTo>
                  <a:lnTo>
                    <a:pt x="8879" y="5895"/>
                  </a:lnTo>
                  <a:lnTo>
                    <a:pt x="8941" y="5671"/>
                  </a:lnTo>
                  <a:lnTo>
                    <a:pt x="8991" y="5460"/>
                  </a:lnTo>
                  <a:lnTo>
                    <a:pt x="9029" y="5236"/>
                  </a:lnTo>
                  <a:lnTo>
                    <a:pt x="9053" y="5000"/>
                  </a:lnTo>
                  <a:lnTo>
                    <a:pt x="9078" y="4776"/>
                  </a:lnTo>
                  <a:lnTo>
                    <a:pt x="9078" y="4539"/>
                  </a:lnTo>
                  <a:lnTo>
                    <a:pt x="9078" y="4303"/>
                  </a:lnTo>
                  <a:lnTo>
                    <a:pt x="9053" y="4079"/>
                  </a:lnTo>
                  <a:lnTo>
                    <a:pt x="9029" y="3843"/>
                  </a:lnTo>
                  <a:lnTo>
                    <a:pt x="8991" y="3619"/>
                  </a:lnTo>
                  <a:lnTo>
                    <a:pt x="8941" y="3408"/>
                  </a:lnTo>
                  <a:lnTo>
                    <a:pt x="8879" y="3184"/>
                  </a:lnTo>
                  <a:lnTo>
                    <a:pt x="8805" y="2973"/>
                  </a:lnTo>
                  <a:lnTo>
                    <a:pt x="8730" y="2774"/>
                  </a:lnTo>
                  <a:lnTo>
                    <a:pt x="8631" y="2575"/>
                  </a:lnTo>
                  <a:lnTo>
                    <a:pt x="8531" y="2376"/>
                  </a:lnTo>
                  <a:lnTo>
                    <a:pt x="8419" y="2189"/>
                  </a:lnTo>
                  <a:lnTo>
                    <a:pt x="8307" y="2003"/>
                  </a:lnTo>
                  <a:lnTo>
                    <a:pt x="8183" y="1816"/>
                  </a:lnTo>
                  <a:lnTo>
                    <a:pt x="8046" y="1655"/>
                  </a:lnTo>
                  <a:lnTo>
                    <a:pt x="7897" y="1481"/>
                  </a:lnTo>
                  <a:lnTo>
                    <a:pt x="7748" y="1331"/>
                  </a:lnTo>
                  <a:lnTo>
                    <a:pt x="7599" y="1182"/>
                  </a:lnTo>
                  <a:lnTo>
                    <a:pt x="7424" y="1033"/>
                  </a:lnTo>
                  <a:lnTo>
                    <a:pt x="7263" y="896"/>
                  </a:lnTo>
                  <a:lnTo>
                    <a:pt x="7076" y="772"/>
                  </a:lnTo>
                  <a:lnTo>
                    <a:pt x="6902" y="660"/>
                  </a:lnTo>
                  <a:lnTo>
                    <a:pt x="6703" y="548"/>
                  </a:lnTo>
                  <a:lnTo>
                    <a:pt x="6504" y="448"/>
                  </a:lnTo>
                  <a:lnTo>
                    <a:pt x="6305" y="349"/>
                  </a:lnTo>
                  <a:lnTo>
                    <a:pt x="6106" y="274"/>
                  </a:lnTo>
                  <a:lnTo>
                    <a:pt x="5895" y="200"/>
                  </a:lnTo>
                  <a:lnTo>
                    <a:pt x="5671" y="138"/>
                  </a:lnTo>
                  <a:lnTo>
                    <a:pt x="5460" y="88"/>
                  </a:lnTo>
                  <a:lnTo>
                    <a:pt x="5236" y="51"/>
                  </a:lnTo>
                  <a:lnTo>
                    <a:pt x="5000" y="26"/>
                  </a:lnTo>
                  <a:lnTo>
                    <a:pt x="47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6165231" y="2126978"/>
              <a:ext cx="117388" cy="117233"/>
            </a:xfrm>
            <a:custGeom>
              <a:rect b="b" l="l" r="r" t="t"/>
              <a:pathLst>
                <a:path extrusionOk="0" h="9079" w="9091">
                  <a:moveTo>
                    <a:pt x="4315" y="1"/>
                  </a:moveTo>
                  <a:lnTo>
                    <a:pt x="4079" y="26"/>
                  </a:lnTo>
                  <a:lnTo>
                    <a:pt x="3855" y="51"/>
                  </a:lnTo>
                  <a:lnTo>
                    <a:pt x="3631" y="88"/>
                  </a:lnTo>
                  <a:lnTo>
                    <a:pt x="3408" y="138"/>
                  </a:lnTo>
                  <a:lnTo>
                    <a:pt x="3196" y="200"/>
                  </a:lnTo>
                  <a:lnTo>
                    <a:pt x="2985" y="274"/>
                  </a:lnTo>
                  <a:lnTo>
                    <a:pt x="2773" y="349"/>
                  </a:lnTo>
                  <a:lnTo>
                    <a:pt x="2574" y="448"/>
                  </a:lnTo>
                  <a:lnTo>
                    <a:pt x="2376" y="548"/>
                  </a:lnTo>
                  <a:lnTo>
                    <a:pt x="2189" y="660"/>
                  </a:lnTo>
                  <a:lnTo>
                    <a:pt x="2002" y="772"/>
                  </a:lnTo>
                  <a:lnTo>
                    <a:pt x="1828" y="896"/>
                  </a:lnTo>
                  <a:lnTo>
                    <a:pt x="1654" y="1033"/>
                  </a:lnTo>
                  <a:lnTo>
                    <a:pt x="1493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45" y="1655"/>
                  </a:lnTo>
                  <a:lnTo>
                    <a:pt x="908" y="1816"/>
                  </a:lnTo>
                  <a:lnTo>
                    <a:pt x="784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8" y="2575"/>
                  </a:lnTo>
                  <a:lnTo>
                    <a:pt x="361" y="2774"/>
                  </a:lnTo>
                  <a:lnTo>
                    <a:pt x="274" y="2973"/>
                  </a:lnTo>
                  <a:lnTo>
                    <a:pt x="212" y="3184"/>
                  </a:lnTo>
                  <a:lnTo>
                    <a:pt x="150" y="3408"/>
                  </a:lnTo>
                  <a:lnTo>
                    <a:pt x="100" y="3619"/>
                  </a:lnTo>
                  <a:lnTo>
                    <a:pt x="63" y="3843"/>
                  </a:lnTo>
                  <a:lnTo>
                    <a:pt x="25" y="4079"/>
                  </a:lnTo>
                  <a:lnTo>
                    <a:pt x="13" y="4303"/>
                  </a:lnTo>
                  <a:lnTo>
                    <a:pt x="0" y="4539"/>
                  </a:lnTo>
                  <a:lnTo>
                    <a:pt x="13" y="4776"/>
                  </a:lnTo>
                  <a:lnTo>
                    <a:pt x="25" y="5000"/>
                  </a:lnTo>
                  <a:lnTo>
                    <a:pt x="63" y="5236"/>
                  </a:lnTo>
                  <a:lnTo>
                    <a:pt x="100" y="5460"/>
                  </a:lnTo>
                  <a:lnTo>
                    <a:pt x="150" y="5671"/>
                  </a:lnTo>
                  <a:lnTo>
                    <a:pt x="212" y="5895"/>
                  </a:lnTo>
                  <a:lnTo>
                    <a:pt x="274" y="6094"/>
                  </a:lnTo>
                  <a:lnTo>
                    <a:pt x="361" y="6305"/>
                  </a:lnTo>
                  <a:lnTo>
                    <a:pt x="448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84" y="7076"/>
                  </a:lnTo>
                  <a:lnTo>
                    <a:pt x="908" y="7250"/>
                  </a:lnTo>
                  <a:lnTo>
                    <a:pt x="1045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93" y="7897"/>
                  </a:lnTo>
                  <a:lnTo>
                    <a:pt x="1654" y="8046"/>
                  </a:lnTo>
                  <a:lnTo>
                    <a:pt x="1828" y="8183"/>
                  </a:lnTo>
                  <a:lnTo>
                    <a:pt x="2002" y="8307"/>
                  </a:lnTo>
                  <a:lnTo>
                    <a:pt x="2189" y="8419"/>
                  </a:lnTo>
                  <a:lnTo>
                    <a:pt x="2376" y="8531"/>
                  </a:lnTo>
                  <a:lnTo>
                    <a:pt x="2574" y="8631"/>
                  </a:lnTo>
                  <a:lnTo>
                    <a:pt x="2773" y="8718"/>
                  </a:lnTo>
                  <a:lnTo>
                    <a:pt x="2985" y="8805"/>
                  </a:lnTo>
                  <a:lnTo>
                    <a:pt x="3196" y="8879"/>
                  </a:lnTo>
                  <a:lnTo>
                    <a:pt x="3408" y="8941"/>
                  </a:lnTo>
                  <a:lnTo>
                    <a:pt x="3631" y="8991"/>
                  </a:lnTo>
                  <a:lnTo>
                    <a:pt x="3855" y="9028"/>
                  </a:lnTo>
                  <a:lnTo>
                    <a:pt x="4079" y="9053"/>
                  </a:lnTo>
                  <a:lnTo>
                    <a:pt x="4315" y="9078"/>
                  </a:lnTo>
                  <a:lnTo>
                    <a:pt x="4775" y="9078"/>
                  </a:lnTo>
                  <a:lnTo>
                    <a:pt x="5012" y="9053"/>
                  </a:lnTo>
                  <a:lnTo>
                    <a:pt x="5236" y="9028"/>
                  </a:lnTo>
                  <a:lnTo>
                    <a:pt x="5459" y="8991"/>
                  </a:lnTo>
                  <a:lnTo>
                    <a:pt x="5683" y="8941"/>
                  </a:lnTo>
                  <a:lnTo>
                    <a:pt x="5895" y="8879"/>
                  </a:lnTo>
                  <a:lnTo>
                    <a:pt x="6106" y="8805"/>
                  </a:lnTo>
                  <a:lnTo>
                    <a:pt x="6317" y="8718"/>
                  </a:lnTo>
                  <a:lnTo>
                    <a:pt x="6516" y="8631"/>
                  </a:lnTo>
                  <a:lnTo>
                    <a:pt x="6715" y="8531"/>
                  </a:lnTo>
                  <a:lnTo>
                    <a:pt x="6902" y="8419"/>
                  </a:lnTo>
                  <a:lnTo>
                    <a:pt x="7088" y="8307"/>
                  </a:lnTo>
                  <a:lnTo>
                    <a:pt x="7262" y="8183"/>
                  </a:lnTo>
                  <a:lnTo>
                    <a:pt x="7436" y="8046"/>
                  </a:lnTo>
                  <a:lnTo>
                    <a:pt x="7598" y="7897"/>
                  </a:lnTo>
                  <a:lnTo>
                    <a:pt x="7760" y="7748"/>
                  </a:lnTo>
                  <a:lnTo>
                    <a:pt x="7909" y="7586"/>
                  </a:lnTo>
                  <a:lnTo>
                    <a:pt x="8046" y="7424"/>
                  </a:lnTo>
                  <a:lnTo>
                    <a:pt x="8183" y="7250"/>
                  </a:lnTo>
                  <a:lnTo>
                    <a:pt x="8307" y="7076"/>
                  </a:lnTo>
                  <a:lnTo>
                    <a:pt x="8431" y="6890"/>
                  </a:lnTo>
                  <a:lnTo>
                    <a:pt x="8543" y="6703"/>
                  </a:lnTo>
                  <a:lnTo>
                    <a:pt x="8643" y="6504"/>
                  </a:lnTo>
                  <a:lnTo>
                    <a:pt x="8730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41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65" y="5000"/>
                  </a:lnTo>
                  <a:lnTo>
                    <a:pt x="9078" y="4776"/>
                  </a:lnTo>
                  <a:lnTo>
                    <a:pt x="9090" y="4539"/>
                  </a:lnTo>
                  <a:lnTo>
                    <a:pt x="9078" y="4303"/>
                  </a:lnTo>
                  <a:lnTo>
                    <a:pt x="9065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41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30" y="2774"/>
                  </a:lnTo>
                  <a:lnTo>
                    <a:pt x="8643" y="2575"/>
                  </a:lnTo>
                  <a:lnTo>
                    <a:pt x="8543" y="2376"/>
                  </a:lnTo>
                  <a:lnTo>
                    <a:pt x="8431" y="2189"/>
                  </a:lnTo>
                  <a:lnTo>
                    <a:pt x="8307" y="2003"/>
                  </a:lnTo>
                  <a:lnTo>
                    <a:pt x="8183" y="1816"/>
                  </a:lnTo>
                  <a:lnTo>
                    <a:pt x="8046" y="1655"/>
                  </a:lnTo>
                  <a:lnTo>
                    <a:pt x="7909" y="1481"/>
                  </a:lnTo>
                  <a:lnTo>
                    <a:pt x="7760" y="1331"/>
                  </a:lnTo>
                  <a:lnTo>
                    <a:pt x="7598" y="1182"/>
                  </a:lnTo>
                  <a:lnTo>
                    <a:pt x="7436" y="1033"/>
                  </a:lnTo>
                  <a:lnTo>
                    <a:pt x="7262" y="896"/>
                  </a:lnTo>
                  <a:lnTo>
                    <a:pt x="7088" y="772"/>
                  </a:lnTo>
                  <a:lnTo>
                    <a:pt x="6902" y="660"/>
                  </a:lnTo>
                  <a:lnTo>
                    <a:pt x="6715" y="548"/>
                  </a:lnTo>
                  <a:lnTo>
                    <a:pt x="6516" y="448"/>
                  </a:lnTo>
                  <a:lnTo>
                    <a:pt x="6317" y="349"/>
                  </a:lnTo>
                  <a:lnTo>
                    <a:pt x="6106" y="274"/>
                  </a:lnTo>
                  <a:lnTo>
                    <a:pt x="5895" y="200"/>
                  </a:lnTo>
                  <a:lnTo>
                    <a:pt x="5683" y="138"/>
                  </a:lnTo>
                  <a:lnTo>
                    <a:pt x="5459" y="88"/>
                  </a:lnTo>
                  <a:lnTo>
                    <a:pt x="5236" y="51"/>
                  </a:lnTo>
                  <a:lnTo>
                    <a:pt x="5012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6504662" y="2126978"/>
              <a:ext cx="117220" cy="117233"/>
            </a:xfrm>
            <a:custGeom>
              <a:rect b="b" l="l" r="r" t="t"/>
              <a:pathLst>
                <a:path extrusionOk="0" h="9079" w="9078">
                  <a:moveTo>
                    <a:pt x="4303" y="1"/>
                  </a:moveTo>
                  <a:lnTo>
                    <a:pt x="4067" y="26"/>
                  </a:lnTo>
                  <a:lnTo>
                    <a:pt x="3843" y="51"/>
                  </a:lnTo>
                  <a:lnTo>
                    <a:pt x="3619" y="88"/>
                  </a:lnTo>
                  <a:lnTo>
                    <a:pt x="3408" y="138"/>
                  </a:lnTo>
                  <a:lnTo>
                    <a:pt x="3184" y="200"/>
                  </a:lnTo>
                  <a:lnTo>
                    <a:pt x="2972" y="274"/>
                  </a:lnTo>
                  <a:lnTo>
                    <a:pt x="2773" y="349"/>
                  </a:lnTo>
                  <a:lnTo>
                    <a:pt x="2562" y="448"/>
                  </a:lnTo>
                  <a:lnTo>
                    <a:pt x="2376" y="548"/>
                  </a:lnTo>
                  <a:lnTo>
                    <a:pt x="2177" y="660"/>
                  </a:lnTo>
                  <a:lnTo>
                    <a:pt x="2002" y="772"/>
                  </a:lnTo>
                  <a:lnTo>
                    <a:pt x="1816" y="896"/>
                  </a:lnTo>
                  <a:lnTo>
                    <a:pt x="1654" y="1033"/>
                  </a:lnTo>
                  <a:lnTo>
                    <a:pt x="1480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33" y="1655"/>
                  </a:lnTo>
                  <a:lnTo>
                    <a:pt x="896" y="1816"/>
                  </a:lnTo>
                  <a:lnTo>
                    <a:pt x="771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8" y="2575"/>
                  </a:lnTo>
                  <a:lnTo>
                    <a:pt x="349" y="2774"/>
                  </a:lnTo>
                  <a:lnTo>
                    <a:pt x="274" y="2973"/>
                  </a:lnTo>
                  <a:lnTo>
                    <a:pt x="199" y="3184"/>
                  </a:lnTo>
                  <a:lnTo>
                    <a:pt x="137" y="3408"/>
                  </a:lnTo>
                  <a:lnTo>
                    <a:pt x="88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0" y="4303"/>
                  </a:lnTo>
                  <a:lnTo>
                    <a:pt x="0" y="4539"/>
                  </a:lnTo>
                  <a:lnTo>
                    <a:pt x="0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88" y="5460"/>
                  </a:lnTo>
                  <a:lnTo>
                    <a:pt x="137" y="5671"/>
                  </a:lnTo>
                  <a:lnTo>
                    <a:pt x="199" y="5895"/>
                  </a:lnTo>
                  <a:lnTo>
                    <a:pt x="274" y="6094"/>
                  </a:lnTo>
                  <a:lnTo>
                    <a:pt x="349" y="6305"/>
                  </a:lnTo>
                  <a:lnTo>
                    <a:pt x="448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71" y="7076"/>
                  </a:lnTo>
                  <a:lnTo>
                    <a:pt x="896" y="7250"/>
                  </a:lnTo>
                  <a:lnTo>
                    <a:pt x="1033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80" y="7897"/>
                  </a:lnTo>
                  <a:lnTo>
                    <a:pt x="1654" y="8046"/>
                  </a:lnTo>
                  <a:lnTo>
                    <a:pt x="1816" y="8183"/>
                  </a:lnTo>
                  <a:lnTo>
                    <a:pt x="2002" y="8307"/>
                  </a:lnTo>
                  <a:lnTo>
                    <a:pt x="2177" y="8419"/>
                  </a:lnTo>
                  <a:lnTo>
                    <a:pt x="2376" y="8531"/>
                  </a:lnTo>
                  <a:lnTo>
                    <a:pt x="2562" y="8631"/>
                  </a:lnTo>
                  <a:lnTo>
                    <a:pt x="2773" y="8718"/>
                  </a:lnTo>
                  <a:lnTo>
                    <a:pt x="2972" y="8805"/>
                  </a:lnTo>
                  <a:lnTo>
                    <a:pt x="3184" y="8879"/>
                  </a:lnTo>
                  <a:lnTo>
                    <a:pt x="3408" y="8941"/>
                  </a:lnTo>
                  <a:lnTo>
                    <a:pt x="3619" y="8991"/>
                  </a:lnTo>
                  <a:lnTo>
                    <a:pt x="3843" y="9028"/>
                  </a:lnTo>
                  <a:lnTo>
                    <a:pt x="4067" y="9053"/>
                  </a:lnTo>
                  <a:lnTo>
                    <a:pt x="4303" y="9078"/>
                  </a:lnTo>
                  <a:lnTo>
                    <a:pt x="4775" y="9078"/>
                  </a:lnTo>
                  <a:lnTo>
                    <a:pt x="4999" y="9053"/>
                  </a:lnTo>
                  <a:lnTo>
                    <a:pt x="5223" y="9028"/>
                  </a:lnTo>
                  <a:lnTo>
                    <a:pt x="5447" y="8991"/>
                  </a:lnTo>
                  <a:lnTo>
                    <a:pt x="5671" y="8941"/>
                  </a:lnTo>
                  <a:lnTo>
                    <a:pt x="5882" y="8879"/>
                  </a:lnTo>
                  <a:lnTo>
                    <a:pt x="6094" y="8805"/>
                  </a:lnTo>
                  <a:lnTo>
                    <a:pt x="6305" y="8718"/>
                  </a:lnTo>
                  <a:lnTo>
                    <a:pt x="6504" y="8631"/>
                  </a:lnTo>
                  <a:lnTo>
                    <a:pt x="6703" y="8531"/>
                  </a:lnTo>
                  <a:lnTo>
                    <a:pt x="6889" y="8419"/>
                  </a:lnTo>
                  <a:lnTo>
                    <a:pt x="7076" y="8307"/>
                  </a:lnTo>
                  <a:lnTo>
                    <a:pt x="7250" y="8183"/>
                  </a:lnTo>
                  <a:lnTo>
                    <a:pt x="7424" y="8046"/>
                  </a:lnTo>
                  <a:lnTo>
                    <a:pt x="7586" y="7897"/>
                  </a:lnTo>
                  <a:lnTo>
                    <a:pt x="7747" y="7748"/>
                  </a:lnTo>
                  <a:lnTo>
                    <a:pt x="7897" y="7586"/>
                  </a:lnTo>
                  <a:lnTo>
                    <a:pt x="8046" y="7424"/>
                  </a:lnTo>
                  <a:lnTo>
                    <a:pt x="8170" y="7250"/>
                  </a:lnTo>
                  <a:lnTo>
                    <a:pt x="8307" y="7076"/>
                  </a:lnTo>
                  <a:lnTo>
                    <a:pt x="8419" y="6890"/>
                  </a:lnTo>
                  <a:lnTo>
                    <a:pt x="8531" y="6703"/>
                  </a:lnTo>
                  <a:lnTo>
                    <a:pt x="8630" y="6504"/>
                  </a:lnTo>
                  <a:lnTo>
                    <a:pt x="8717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29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53" y="5000"/>
                  </a:lnTo>
                  <a:lnTo>
                    <a:pt x="9065" y="4776"/>
                  </a:lnTo>
                  <a:lnTo>
                    <a:pt x="9078" y="4539"/>
                  </a:lnTo>
                  <a:lnTo>
                    <a:pt x="9065" y="4303"/>
                  </a:lnTo>
                  <a:lnTo>
                    <a:pt x="9053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29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17" y="2774"/>
                  </a:lnTo>
                  <a:lnTo>
                    <a:pt x="8630" y="2575"/>
                  </a:lnTo>
                  <a:lnTo>
                    <a:pt x="8531" y="2376"/>
                  </a:lnTo>
                  <a:lnTo>
                    <a:pt x="8419" y="2189"/>
                  </a:lnTo>
                  <a:lnTo>
                    <a:pt x="8307" y="2003"/>
                  </a:lnTo>
                  <a:lnTo>
                    <a:pt x="8170" y="1816"/>
                  </a:lnTo>
                  <a:lnTo>
                    <a:pt x="8046" y="1655"/>
                  </a:lnTo>
                  <a:lnTo>
                    <a:pt x="7897" y="1481"/>
                  </a:lnTo>
                  <a:lnTo>
                    <a:pt x="7747" y="1331"/>
                  </a:lnTo>
                  <a:lnTo>
                    <a:pt x="7586" y="1182"/>
                  </a:lnTo>
                  <a:lnTo>
                    <a:pt x="7424" y="1033"/>
                  </a:lnTo>
                  <a:lnTo>
                    <a:pt x="7250" y="896"/>
                  </a:lnTo>
                  <a:lnTo>
                    <a:pt x="7076" y="772"/>
                  </a:lnTo>
                  <a:lnTo>
                    <a:pt x="6889" y="660"/>
                  </a:lnTo>
                  <a:lnTo>
                    <a:pt x="6703" y="548"/>
                  </a:lnTo>
                  <a:lnTo>
                    <a:pt x="6504" y="448"/>
                  </a:lnTo>
                  <a:lnTo>
                    <a:pt x="6305" y="349"/>
                  </a:lnTo>
                  <a:lnTo>
                    <a:pt x="6094" y="274"/>
                  </a:lnTo>
                  <a:lnTo>
                    <a:pt x="5882" y="200"/>
                  </a:lnTo>
                  <a:lnTo>
                    <a:pt x="5671" y="138"/>
                  </a:lnTo>
                  <a:lnTo>
                    <a:pt x="5447" y="88"/>
                  </a:lnTo>
                  <a:lnTo>
                    <a:pt x="5223" y="51"/>
                  </a:lnTo>
                  <a:lnTo>
                    <a:pt x="4999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6843938" y="2126978"/>
              <a:ext cx="117220" cy="117233"/>
            </a:xfrm>
            <a:custGeom>
              <a:rect b="b" l="l" r="r" t="t"/>
              <a:pathLst>
                <a:path extrusionOk="0" h="9079" w="9078">
                  <a:moveTo>
                    <a:pt x="4302" y="1"/>
                  </a:moveTo>
                  <a:lnTo>
                    <a:pt x="4079" y="26"/>
                  </a:lnTo>
                  <a:lnTo>
                    <a:pt x="3855" y="51"/>
                  </a:lnTo>
                  <a:lnTo>
                    <a:pt x="3631" y="88"/>
                  </a:lnTo>
                  <a:lnTo>
                    <a:pt x="3407" y="138"/>
                  </a:lnTo>
                  <a:lnTo>
                    <a:pt x="3196" y="200"/>
                  </a:lnTo>
                  <a:lnTo>
                    <a:pt x="2984" y="274"/>
                  </a:lnTo>
                  <a:lnTo>
                    <a:pt x="2773" y="349"/>
                  </a:lnTo>
                  <a:lnTo>
                    <a:pt x="2574" y="448"/>
                  </a:lnTo>
                  <a:lnTo>
                    <a:pt x="2375" y="548"/>
                  </a:lnTo>
                  <a:lnTo>
                    <a:pt x="2189" y="660"/>
                  </a:lnTo>
                  <a:lnTo>
                    <a:pt x="2002" y="772"/>
                  </a:lnTo>
                  <a:lnTo>
                    <a:pt x="1828" y="896"/>
                  </a:lnTo>
                  <a:lnTo>
                    <a:pt x="1654" y="1033"/>
                  </a:lnTo>
                  <a:lnTo>
                    <a:pt x="1492" y="1182"/>
                  </a:lnTo>
                  <a:lnTo>
                    <a:pt x="1331" y="1331"/>
                  </a:lnTo>
                  <a:lnTo>
                    <a:pt x="1181" y="1481"/>
                  </a:lnTo>
                  <a:lnTo>
                    <a:pt x="1032" y="1655"/>
                  </a:lnTo>
                  <a:lnTo>
                    <a:pt x="908" y="1816"/>
                  </a:lnTo>
                  <a:lnTo>
                    <a:pt x="771" y="2003"/>
                  </a:lnTo>
                  <a:lnTo>
                    <a:pt x="659" y="2189"/>
                  </a:lnTo>
                  <a:lnTo>
                    <a:pt x="547" y="2376"/>
                  </a:lnTo>
                  <a:lnTo>
                    <a:pt x="448" y="2575"/>
                  </a:lnTo>
                  <a:lnTo>
                    <a:pt x="361" y="2774"/>
                  </a:lnTo>
                  <a:lnTo>
                    <a:pt x="274" y="2973"/>
                  </a:lnTo>
                  <a:lnTo>
                    <a:pt x="199" y="3184"/>
                  </a:lnTo>
                  <a:lnTo>
                    <a:pt x="137" y="3408"/>
                  </a:lnTo>
                  <a:lnTo>
                    <a:pt x="87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0" y="4303"/>
                  </a:lnTo>
                  <a:lnTo>
                    <a:pt x="0" y="4539"/>
                  </a:lnTo>
                  <a:lnTo>
                    <a:pt x="0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87" y="5460"/>
                  </a:lnTo>
                  <a:lnTo>
                    <a:pt x="137" y="5671"/>
                  </a:lnTo>
                  <a:lnTo>
                    <a:pt x="199" y="5895"/>
                  </a:lnTo>
                  <a:lnTo>
                    <a:pt x="274" y="6094"/>
                  </a:lnTo>
                  <a:lnTo>
                    <a:pt x="361" y="6305"/>
                  </a:lnTo>
                  <a:lnTo>
                    <a:pt x="448" y="6504"/>
                  </a:lnTo>
                  <a:lnTo>
                    <a:pt x="547" y="6703"/>
                  </a:lnTo>
                  <a:lnTo>
                    <a:pt x="659" y="6890"/>
                  </a:lnTo>
                  <a:lnTo>
                    <a:pt x="771" y="7076"/>
                  </a:lnTo>
                  <a:lnTo>
                    <a:pt x="908" y="7250"/>
                  </a:lnTo>
                  <a:lnTo>
                    <a:pt x="1032" y="7424"/>
                  </a:lnTo>
                  <a:lnTo>
                    <a:pt x="1181" y="7586"/>
                  </a:lnTo>
                  <a:lnTo>
                    <a:pt x="1331" y="7748"/>
                  </a:lnTo>
                  <a:lnTo>
                    <a:pt x="1492" y="7897"/>
                  </a:lnTo>
                  <a:lnTo>
                    <a:pt x="1654" y="8046"/>
                  </a:lnTo>
                  <a:lnTo>
                    <a:pt x="1828" y="8183"/>
                  </a:lnTo>
                  <a:lnTo>
                    <a:pt x="2002" y="8307"/>
                  </a:lnTo>
                  <a:lnTo>
                    <a:pt x="2189" y="8419"/>
                  </a:lnTo>
                  <a:lnTo>
                    <a:pt x="2375" y="8531"/>
                  </a:lnTo>
                  <a:lnTo>
                    <a:pt x="2574" y="8631"/>
                  </a:lnTo>
                  <a:lnTo>
                    <a:pt x="2773" y="8718"/>
                  </a:lnTo>
                  <a:lnTo>
                    <a:pt x="2984" y="8805"/>
                  </a:lnTo>
                  <a:lnTo>
                    <a:pt x="3196" y="8879"/>
                  </a:lnTo>
                  <a:lnTo>
                    <a:pt x="3407" y="8941"/>
                  </a:lnTo>
                  <a:lnTo>
                    <a:pt x="3631" y="8991"/>
                  </a:lnTo>
                  <a:lnTo>
                    <a:pt x="3855" y="9028"/>
                  </a:lnTo>
                  <a:lnTo>
                    <a:pt x="4079" y="9053"/>
                  </a:lnTo>
                  <a:lnTo>
                    <a:pt x="4302" y="9078"/>
                  </a:lnTo>
                  <a:lnTo>
                    <a:pt x="4775" y="9078"/>
                  </a:lnTo>
                  <a:lnTo>
                    <a:pt x="4999" y="9053"/>
                  </a:lnTo>
                  <a:lnTo>
                    <a:pt x="5235" y="9028"/>
                  </a:lnTo>
                  <a:lnTo>
                    <a:pt x="5459" y="8991"/>
                  </a:lnTo>
                  <a:lnTo>
                    <a:pt x="5670" y="8941"/>
                  </a:lnTo>
                  <a:lnTo>
                    <a:pt x="5894" y="8879"/>
                  </a:lnTo>
                  <a:lnTo>
                    <a:pt x="6106" y="8805"/>
                  </a:lnTo>
                  <a:lnTo>
                    <a:pt x="6304" y="8718"/>
                  </a:lnTo>
                  <a:lnTo>
                    <a:pt x="6503" y="8631"/>
                  </a:lnTo>
                  <a:lnTo>
                    <a:pt x="6702" y="8531"/>
                  </a:lnTo>
                  <a:lnTo>
                    <a:pt x="6889" y="8419"/>
                  </a:lnTo>
                  <a:lnTo>
                    <a:pt x="7075" y="8307"/>
                  </a:lnTo>
                  <a:lnTo>
                    <a:pt x="7262" y="8183"/>
                  </a:lnTo>
                  <a:lnTo>
                    <a:pt x="7424" y="8046"/>
                  </a:lnTo>
                  <a:lnTo>
                    <a:pt x="7598" y="7897"/>
                  </a:lnTo>
                  <a:lnTo>
                    <a:pt x="7747" y="7748"/>
                  </a:lnTo>
                  <a:lnTo>
                    <a:pt x="7896" y="7586"/>
                  </a:lnTo>
                  <a:lnTo>
                    <a:pt x="8045" y="7424"/>
                  </a:lnTo>
                  <a:lnTo>
                    <a:pt x="8182" y="7250"/>
                  </a:lnTo>
                  <a:lnTo>
                    <a:pt x="8306" y="7076"/>
                  </a:lnTo>
                  <a:lnTo>
                    <a:pt x="8418" y="6890"/>
                  </a:lnTo>
                  <a:lnTo>
                    <a:pt x="8530" y="6703"/>
                  </a:lnTo>
                  <a:lnTo>
                    <a:pt x="8630" y="6504"/>
                  </a:lnTo>
                  <a:lnTo>
                    <a:pt x="8729" y="6305"/>
                  </a:lnTo>
                  <a:lnTo>
                    <a:pt x="8804" y="6094"/>
                  </a:lnTo>
                  <a:lnTo>
                    <a:pt x="8878" y="5895"/>
                  </a:lnTo>
                  <a:lnTo>
                    <a:pt x="8941" y="5671"/>
                  </a:lnTo>
                  <a:lnTo>
                    <a:pt x="8990" y="5460"/>
                  </a:lnTo>
                  <a:lnTo>
                    <a:pt x="9028" y="5236"/>
                  </a:lnTo>
                  <a:lnTo>
                    <a:pt x="9053" y="5000"/>
                  </a:lnTo>
                  <a:lnTo>
                    <a:pt x="9077" y="4776"/>
                  </a:lnTo>
                  <a:lnTo>
                    <a:pt x="9077" y="4539"/>
                  </a:lnTo>
                  <a:lnTo>
                    <a:pt x="9077" y="4303"/>
                  </a:lnTo>
                  <a:lnTo>
                    <a:pt x="9053" y="4079"/>
                  </a:lnTo>
                  <a:lnTo>
                    <a:pt x="9028" y="3843"/>
                  </a:lnTo>
                  <a:lnTo>
                    <a:pt x="8990" y="3619"/>
                  </a:lnTo>
                  <a:lnTo>
                    <a:pt x="8941" y="3408"/>
                  </a:lnTo>
                  <a:lnTo>
                    <a:pt x="8878" y="3184"/>
                  </a:lnTo>
                  <a:lnTo>
                    <a:pt x="8804" y="2973"/>
                  </a:lnTo>
                  <a:lnTo>
                    <a:pt x="8729" y="2774"/>
                  </a:lnTo>
                  <a:lnTo>
                    <a:pt x="8630" y="2575"/>
                  </a:lnTo>
                  <a:lnTo>
                    <a:pt x="8530" y="2376"/>
                  </a:lnTo>
                  <a:lnTo>
                    <a:pt x="8418" y="2189"/>
                  </a:lnTo>
                  <a:lnTo>
                    <a:pt x="8306" y="2003"/>
                  </a:lnTo>
                  <a:lnTo>
                    <a:pt x="8182" y="1816"/>
                  </a:lnTo>
                  <a:lnTo>
                    <a:pt x="8045" y="1655"/>
                  </a:lnTo>
                  <a:lnTo>
                    <a:pt x="7896" y="1481"/>
                  </a:lnTo>
                  <a:lnTo>
                    <a:pt x="7747" y="1331"/>
                  </a:lnTo>
                  <a:lnTo>
                    <a:pt x="7598" y="1182"/>
                  </a:lnTo>
                  <a:lnTo>
                    <a:pt x="7424" y="1033"/>
                  </a:lnTo>
                  <a:lnTo>
                    <a:pt x="7262" y="896"/>
                  </a:lnTo>
                  <a:lnTo>
                    <a:pt x="7075" y="772"/>
                  </a:lnTo>
                  <a:lnTo>
                    <a:pt x="6889" y="660"/>
                  </a:lnTo>
                  <a:lnTo>
                    <a:pt x="6702" y="548"/>
                  </a:lnTo>
                  <a:lnTo>
                    <a:pt x="6503" y="448"/>
                  </a:lnTo>
                  <a:lnTo>
                    <a:pt x="6304" y="349"/>
                  </a:lnTo>
                  <a:lnTo>
                    <a:pt x="6106" y="274"/>
                  </a:lnTo>
                  <a:lnTo>
                    <a:pt x="5894" y="200"/>
                  </a:lnTo>
                  <a:lnTo>
                    <a:pt x="5670" y="138"/>
                  </a:lnTo>
                  <a:lnTo>
                    <a:pt x="5459" y="88"/>
                  </a:lnTo>
                  <a:lnTo>
                    <a:pt x="5235" y="51"/>
                  </a:lnTo>
                  <a:lnTo>
                    <a:pt x="4999" y="2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7183201" y="2126978"/>
              <a:ext cx="117388" cy="117233"/>
            </a:xfrm>
            <a:custGeom>
              <a:rect b="b" l="l" r="r" t="t"/>
              <a:pathLst>
                <a:path extrusionOk="0" h="9079" w="9091">
                  <a:moveTo>
                    <a:pt x="4315" y="1"/>
                  </a:moveTo>
                  <a:lnTo>
                    <a:pt x="4079" y="26"/>
                  </a:lnTo>
                  <a:lnTo>
                    <a:pt x="3855" y="51"/>
                  </a:lnTo>
                  <a:lnTo>
                    <a:pt x="3632" y="88"/>
                  </a:lnTo>
                  <a:lnTo>
                    <a:pt x="3408" y="138"/>
                  </a:lnTo>
                  <a:lnTo>
                    <a:pt x="3196" y="200"/>
                  </a:lnTo>
                  <a:lnTo>
                    <a:pt x="2985" y="274"/>
                  </a:lnTo>
                  <a:lnTo>
                    <a:pt x="2774" y="349"/>
                  </a:lnTo>
                  <a:lnTo>
                    <a:pt x="2575" y="448"/>
                  </a:lnTo>
                  <a:lnTo>
                    <a:pt x="2376" y="548"/>
                  </a:lnTo>
                  <a:lnTo>
                    <a:pt x="2189" y="660"/>
                  </a:lnTo>
                  <a:lnTo>
                    <a:pt x="2003" y="772"/>
                  </a:lnTo>
                  <a:lnTo>
                    <a:pt x="1829" y="896"/>
                  </a:lnTo>
                  <a:lnTo>
                    <a:pt x="1654" y="1033"/>
                  </a:lnTo>
                  <a:lnTo>
                    <a:pt x="1493" y="1182"/>
                  </a:lnTo>
                  <a:lnTo>
                    <a:pt x="1331" y="1331"/>
                  </a:lnTo>
                  <a:lnTo>
                    <a:pt x="1182" y="1481"/>
                  </a:lnTo>
                  <a:lnTo>
                    <a:pt x="1045" y="1655"/>
                  </a:lnTo>
                  <a:lnTo>
                    <a:pt x="908" y="1816"/>
                  </a:lnTo>
                  <a:lnTo>
                    <a:pt x="784" y="2003"/>
                  </a:lnTo>
                  <a:lnTo>
                    <a:pt x="660" y="2189"/>
                  </a:lnTo>
                  <a:lnTo>
                    <a:pt x="548" y="2376"/>
                  </a:lnTo>
                  <a:lnTo>
                    <a:pt x="448" y="2575"/>
                  </a:lnTo>
                  <a:lnTo>
                    <a:pt x="361" y="2774"/>
                  </a:lnTo>
                  <a:lnTo>
                    <a:pt x="274" y="2973"/>
                  </a:lnTo>
                  <a:lnTo>
                    <a:pt x="212" y="3184"/>
                  </a:lnTo>
                  <a:lnTo>
                    <a:pt x="150" y="3408"/>
                  </a:lnTo>
                  <a:lnTo>
                    <a:pt x="100" y="3619"/>
                  </a:lnTo>
                  <a:lnTo>
                    <a:pt x="50" y="3843"/>
                  </a:lnTo>
                  <a:lnTo>
                    <a:pt x="25" y="4079"/>
                  </a:lnTo>
                  <a:lnTo>
                    <a:pt x="13" y="4303"/>
                  </a:lnTo>
                  <a:lnTo>
                    <a:pt x="1" y="4539"/>
                  </a:lnTo>
                  <a:lnTo>
                    <a:pt x="13" y="4776"/>
                  </a:lnTo>
                  <a:lnTo>
                    <a:pt x="25" y="5000"/>
                  </a:lnTo>
                  <a:lnTo>
                    <a:pt x="50" y="5236"/>
                  </a:lnTo>
                  <a:lnTo>
                    <a:pt x="100" y="5460"/>
                  </a:lnTo>
                  <a:lnTo>
                    <a:pt x="150" y="5671"/>
                  </a:lnTo>
                  <a:lnTo>
                    <a:pt x="212" y="5895"/>
                  </a:lnTo>
                  <a:lnTo>
                    <a:pt x="274" y="6094"/>
                  </a:lnTo>
                  <a:lnTo>
                    <a:pt x="361" y="6305"/>
                  </a:lnTo>
                  <a:lnTo>
                    <a:pt x="448" y="6504"/>
                  </a:lnTo>
                  <a:lnTo>
                    <a:pt x="548" y="6703"/>
                  </a:lnTo>
                  <a:lnTo>
                    <a:pt x="660" y="6890"/>
                  </a:lnTo>
                  <a:lnTo>
                    <a:pt x="784" y="7076"/>
                  </a:lnTo>
                  <a:lnTo>
                    <a:pt x="908" y="7250"/>
                  </a:lnTo>
                  <a:lnTo>
                    <a:pt x="1045" y="7424"/>
                  </a:lnTo>
                  <a:lnTo>
                    <a:pt x="1182" y="7586"/>
                  </a:lnTo>
                  <a:lnTo>
                    <a:pt x="1331" y="7748"/>
                  </a:lnTo>
                  <a:lnTo>
                    <a:pt x="1493" y="7897"/>
                  </a:lnTo>
                  <a:lnTo>
                    <a:pt x="1654" y="8046"/>
                  </a:lnTo>
                  <a:lnTo>
                    <a:pt x="1829" y="8183"/>
                  </a:lnTo>
                  <a:lnTo>
                    <a:pt x="2003" y="8307"/>
                  </a:lnTo>
                  <a:lnTo>
                    <a:pt x="2189" y="8419"/>
                  </a:lnTo>
                  <a:lnTo>
                    <a:pt x="2376" y="8531"/>
                  </a:lnTo>
                  <a:lnTo>
                    <a:pt x="2575" y="8631"/>
                  </a:lnTo>
                  <a:lnTo>
                    <a:pt x="2774" y="8718"/>
                  </a:lnTo>
                  <a:lnTo>
                    <a:pt x="2985" y="8805"/>
                  </a:lnTo>
                  <a:lnTo>
                    <a:pt x="3196" y="8879"/>
                  </a:lnTo>
                  <a:lnTo>
                    <a:pt x="3408" y="8941"/>
                  </a:lnTo>
                  <a:lnTo>
                    <a:pt x="3632" y="8991"/>
                  </a:lnTo>
                  <a:lnTo>
                    <a:pt x="3855" y="9028"/>
                  </a:lnTo>
                  <a:lnTo>
                    <a:pt x="4079" y="9053"/>
                  </a:lnTo>
                  <a:lnTo>
                    <a:pt x="4315" y="9078"/>
                  </a:lnTo>
                  <a:lnTo>
                    <a:pt x="4776" y="9078"/>
                  </a:lnTo>
                  <a:lnTo>
                    <a:pt x="5012" y="9053"/>
                  </a:lnTo>
                  <a:lnTo>
                    <a:pt x="5236" y="9028"/>
                  </a:lnTo>
                  <a:lnTo>
                    <a:pt x="5459" y="8991"/>
                  </a:lnTo>
                  <a:lnTo>
                    <a:pt x="5683" y="8941"/>
                  </a:lnTo>
                  <a:lnTo>
                    <a:pt x="5895" y="8879"/>
                  </a:lnTo>
                  <a:lnTo>
                    <a:pt x="6106" y="8805"/>
                  </a:lnTo>
                  <a:lnTo>
                    <a:pt x="6317" y="8718"/>
                  </a:lnTo>
                  <a:lnTo>
                    <a:pt x="6516" y="8631"/>
                  </a:lnTo>
                  <a:lnTo>
                    <a:pt x="6703" y="8531"/>
                  </a:lnTo>
                  <a:lnTo>
                    <a:pt x="6902" y="8419"/>
                  </a:lnTo>
                  <a:lnTo>
                    <a:pt x="7088" y="8307"/>
                  </a:lnTo>
                  <a:lnTo>
                    <a:pt x="7263" y="8183"/>
                  </a:lnTo>
                  <a:lnTo>
                    <a:pt x="7437" y="8046"/>
                  </a:lnTo>
                  <a:lnTo>
                    <a:pt x="7598" y="7897"/>
                  </a:lnTo>
                  <a:lnTo>
                    <a:pt x="7760" y="7748"/>
                  </a:lnTo>
                  <a:lnTo>
                    <a:pt x="7909" y="7586"/>
                  </a:lnTo>
                  <a:lnTo>
                    <a:pt x="8046" y="7424"/>
                  </a:lnTo>
                  <a:lnTo>
                    <a:pt x="8183" y="7250"/>
                  </a:lnTo>
                  <a:lnTo>
                    <a:pt x="8307" y="7076"/>
                  </a:lnTo>
                  <a:lnTo>
                    <a:pt x="8431" y="6890"/>
                  </a:lnTo>
                  <a:lnTo>
                    <a:pt x="8543" y="6703"/>
                  </a:lnTo>
                  <a:lnTo>
                    <a:pt x="8643" y="6504"/>
                  </a:lnTo>
                  <a:lnTo>
                    <a:pt x="8730" y="6305"/>
                  </a:lnTo>
                  <a:lnTo>
                    <a:pt x="8804" y="6094"/>
                  </a:lnTo>
                  <a:lnTo>
                    <a:pt x="8879" y="5895"/>
                  </a:lnTo>
                  <a:lnTo>
                    <a:pt x="8941" y="5671"/>
                  </a:lnTo>
                  <a:lnTo>
                    <a:pt x="8991" y="5460"/>
                  </a:lnTo>
                  <a:lnTo>
                    <a:pt x="9028" y="5236"/>
                  </a:lnTo>
                  <a:lnTo>
                    <a:pt x="9066" y="5000"/>
                  </a:lnTo>
                  <a:lnTo>
                    <a:pt x="9078" y="4776"/>
                  </a:lnTo>
                  <a:lnTo>
                    <a:pt x="9090" y="4539"/>
                  </a:lnTo>
                  <a:lnTo>
                    <a:pt x="9078" y="4303"/>
                  </a:lnTo>
                  <a:lnTo>
                    <a:pt x="9066" y="4079"/>
                  </a:lnTo>
                  <a:lnTo>
                    <a:pt x="9028" y="3843"/>
                  </a:lnTo>
                  <a:lnTo>
                    <a:pt x="8991" y="3619"/>
                  </a:lnTo>
                  <a:lnTo>
                    <a:pt x="8941" y="3408"/>
                  </a:lnTo>
                  <a:lnTo>
                    <a:pt x="8879" y="3184"/>
                  </a:lnTo>
                  <a:lnTo>
                    <a:pt x="8804" y="2973"/>
                  </a:lnTo>
                  <a:lnTo>
                    <a:pt x="8730" y="2774"/>
                  </a:lnTo>
                  <a:lnTo>
                    <a:pt x="8643" y="2575"/>
                  </a:lnTo>
                  <a:lnTo>
                    <a:pt x="8543" y="2376"/>
                  </a:lnTo>
                  <a:lnTo>
                    <a:pt x="8431" y="2189"/>
                  </a:lnTo>
                  <a:lnTo>
                    <a:pt x="8307" y="2003"/>
                  </a:lnTo>
                  <a:lnTo>
                    <a:pt x="8183" y="1816"/>
                  </a:lnTo>
                  <a:lnTo>
                    <a:pt x="8046" y="1655"/>
                  </a:lnTo>
                  <a:lnTo>
                    <a:pt x="7909" y="1481"/>
                  </a:lnTo>
                  <a:lnTo>
                    <a:pt x="7760" y="1331"/>
                  </a:lnTo>
                  <a:lnTo>
                    <a:pt x="7598" y="1182"/>
                  </a:lnTo>
                  <a:lnTo>
                    <a:pt x="7437" y="1033"/>
                  </a:lnTo>
                  <a:lnTo>
                    <a:pt x="7263" y="896"/>
                  </a:lnTo>
                  <a:lnTo>
                    <a:pt x="7088" y="772"/>
                  </a:lnTo>
                  <a:lnTo>
                    <a:pt x="6902" y="660"/>
                  </a:lnTo>
                  <a:lnTo>
                    <a:pt x="6703" y="548"/>
                  </a:lnTo>
                  <a:lnTo>
                    <a:pt x="6516" y="448"/>
                  </a:lnTo>
                  <a:lnTo>
                    <a:pt x="6317" y="349"/>
                  </a:lnTo>
                  <a:lnTo>
                    <a:pt x="6106" y="274"/>
                  </a:lnTo>
                  <a:lnTo>
                    <a:pt x="5895" y="200"/>
                  </a:lnTo>
                  <a:lnTo>
                    <a:pt x="5683" y="138"/>
                  </a:lnTo>
                  <a:lnTo>
                    <a:pt x="5459" y="88"/>
                  </a:lnTo>
                  <a:lnTo>
                    <a:pt x="5236" y="51"/>
                  </a:lnTo>
                  <a:lnTo>
                    <a:pt x="5012" y="26"/>
                  </a:lnTo>
                  <a:lnTo>
                    <a:pt x="47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6327877" y="2736164"/>
              <a:ext cx="82872" cy="117220"/>
            </a:xfrm>
            <a:custGeom>
              <a:rect b="b" l="l" r="r" t="t"/>
              <a:pathLst>
                <a:path extrusionOk="0" h="9078" w="6418">
                  <a:moveTo>
                    <a:pt x="3110" y="1455"/>
                  </a:moveTo>
                  <a:lnTo>
                    <a:pt x="3271" y="1467"/>
                  </a:lnTo>
                  <a:lnTo>
                    <a:pt x="3433" y="1492"/>
                  </a:lnTo>
                  <a:lnTo>
                    <a:pt x="3570" y="1530"/>
                  </a:lnTo>
                  <a:lnTo>
                    <a:pt x="3706" y="1592"/>
                  </a:lnTo>
                  <a:lnTo>
                    <a:pt x="3831" y="1666"/>
                  </a:lnTo>
                  <a:lnTo>
                    <a:pt x="3955" y="1753"/>
                  </a:lnTo>
                  <a:lnTo>
                    <a:pt x="4055" y="1853"/>
                  </a:lnTo>
                  <a:lnTo>
                    <a:pt x="4154" y="1965"/>
                  </a:lnTo>
                  <a:lnTo>
                    <a:pt x="4241" y="2077"/>
                  </a:lnTo>
                  <a:lnTo>
                    <a:pt x="4316" y="2214"/>
                  </a:lnTo>
                  <a:lnTo>
                    <a:pt x="4378" y="2338"/>
                  </a:lnTo>
                  <a:lnTo>
                    <a:pt x="4428" y="2487"/>
                  </a:lnTo>
                  <a:lnTo>
                    <a:pt x="4465" y="2636"/>
                  </a:lnTo>
                  <a:lnTo>
                    <a:pt x="4502" y="2786"/>
                  </a:lnTo>
                  <a:lnTo>
                    <a:pt x="4515" y="2935"/>
                  </a:lnTo>
                  <a:lnTo>
                    <a:pt x="4515" y="3084"/>
                  </a:lnTo>
                  <a:lnTo>
                    <a:pt x="4515" y="3246"/>
                  </a:lnTo>
                  <a:lnTo>
                    <a:pt x="4502" y="3395"/>
                  </a:lnTo>
                  <a:lnTo>
                    <a:pt x="4477" y="3544"/>
                  </a:lnTo>
                  <a:lnTo>
                    <a:pt x="4428" y="3693"/>
                  </a:lnTo>
                  <a:lnTo>
                    <a:pt x="4378" y="3842"/>
                  </a:lnTo>
                  <a:lnTo>
                    <a:pt x="4328" y="3979"/>
                  </a:lnTo>
                  <a:lnTo>
                    <a:pt x="4254" y="4104"/>
                  </a:lnTo>
                  <a:lnTo>
                    <a:pt x="4166" y="4216"/>
                  </a:lnTo>
                  <a:lnTo>
                    <a:pt x="4079" y="4327"/>
                  </a:lnTo>
                  <a:lnTo>
                    <a:pt x="3980" y="4414"/>
                  </a:lnTo>
                  <a:lnTo>
                    <a:pt x="3856" y="4502"/>
                  </a:lnTo>
                  <a:lnTo>
                    <a:pt x="3731" y="4576"/>
                  </a:lnTo>
                  <a:lnTo>
                    <a:pt x="3594" y="4626"/>
                  </a:lnTo>
                  <a:lnTo>
                    <a:pt x="3445" y="4676"/>
                  </a:lnTo>
                  <a:lnTo>
                    <a:pt x="3284" y="4700"/>
                  </a:lnTo>
                  <a:lnTo>
                    <a:pt x="3110" y="4700"/>
                  </a:lnTo>
                  <a:lnTo>
                    <a:pt x="2948" y="4688"/>
                  </a:lnTo>
                  <a:lnTo>
                    <a:pt x="2786" y="4663"/>
                  </a:lnTo>
                  <a:lnTo>
                    <a:pt x="2649" y="4626"/>
                  </a:lnTo>
                  <a:lnTo>
                    <a:pt x="2513" y="4564"/>
                  </a:lnTo>
                  <a:lnTo>
                    <a:pt x="2388" y="4477"/>
                  </a:lnTo>
                  <a:lnTo>
                    <a:pt x="2289" y="4390"/>
                  </a:lnTo>
                  <a:lnTo>
                    <a:pt x="2189" y="4290"/>
                  </a:lnTo>
                  <a:lnTo>
                    <a:pt x="2102" y="4191"/>
                  </a:lnTo>
                  <a:lnTo>
                    <a:pt x="2015" y="4066"/>
                  </a:lnTo>
                  <a:lnTo>
                    <a:pt x="1953" y="3942"/>
                  </a:lnTo>
                  <a:lnTo>
                    <a:pt x="1903" y="3805"/>
                  </a:lnTo>
                  <a:lnTo>
                    <a:pt x="1854" y="3656"/>
                  </a:lnTo>
                  <a:lnTo>
                    <a:pt x="1816" y="3507"/>
                  </a:lnTo>
                  <a:lnTo>
                    <a:pt x="1791" y="3358"/>
                  </a:lnTo>
                  <a:lnTo>
                    <a:pt x="1779" y="3208"/>
                  </a:lnTo>
                  <a:lnTo>
                    <a:pt x="1779" y="3059"/>
                  </a:lnTo>
                  <a:lnTo>
                    <a:pt x="1779" y="2910"/>
                  </a:lnTo>
                  <a:lnTo>
                    <a:pt x="1791" y="2761"/>
                  </a:lnTo>
                  <a:lnTo>
                    <a:pt x="1816" y="2611"/>
                  </a:lnTo>
                  <a:lnTo>
                    <a:pt x="1866" y="2462"/>
                  </a:lnTo>
                  <a:lnTo>
                    <a:pt x="1903" y="2325"/>
                  </a:lnTo>
                  <a:lnTo>
                    <a:pt x="1966" y="2201"/>
                  </a:lnTo>
                  <a:lnTo>
                    <a:pt x="2040" y="2077"/>
                  </a:lnTo>
                  <a:lnTo>
                    <a:pt x="2127" y="1952"/>
                  </a:lnTo>
                  <a:lnTo>
                    <a:pt x="2214" y="1853"/>
                  </a:lnTo>
                  <a:lnTo>
                    <a:pt x="2314" y="1753"/>
                  </a:lnTo>
                  <a:lnTo>
                    <a:pt x="2426" y="1666"/>
                  </a:lnTo>
                  <a:lnTo>
                    <a:pt x="2550" y="1592"/>
                  </a:lnTo>
                  <a:lnTo>
                    <a:pt x="2674" y="1530"/>
                  </a:lnTo>
                  <a:lnTo>
                    <a:pt x="2811" y="1492"/>
                  </a:lnTo>
                  <a:lnTo>
                    <a:pt x="2960" y="1467"/>
                  </a:lnTo>
                  <a:lnTo>
                    <a:pt x="3110" y="1455"/>
                  </a:lnTo>
                  <a:close/>
                  <a:moveTo>
                    <a:pt x="2886" y="0"/>
                  </a:moveTo>
                  <a:lnTo>
                    <a:pt x="2724" y="13"/>
                  </a:lnTo>
                  <a:lnTo>
                    <a:pt x="2562" y="25"/>
                  </a:lnTo>
                  <a:lnTo>
                    <a:pt x="2401" y="62"/>
                  </a:lnTo>
                  <a:lnTo>
                    <a:pt x="2252" y="87"/>
                  </a:lnTo>
                  <a:lnTo>
                    <a:pt x="2102" y="137"/>
                  </a:lnTo>
                  <a:lnTo>
                    <a:pt x="1953" y="187"/>
                  </a:lnTo>
                  <a:lnTo>
                    <a:pt x="1816" y="249"/>
                  </a:lnTo>
                  <a:lnTo>
                    <a:pt x="1543" y="386"/>
                  </a:lnTo>
                  <a:lnTo>
                    <a:pt x="1282" y="535"/>
                  </a:lnTo>
                  <a:lnTo>
                    <a:pt x="1170" y="622"/>
                  </a:lnTo>
                  <a:lnTo>
                    <a:pt x="1058" y="721"/>
                  </a:lnTo>
                  <a:lnTo>
                    <a:pt x="946" y="821"/>
                  </a:lnTo>
                  <a:lnTo>
                    <a:pt x="846" y="920"/>
                  </a:lnTo>
                  <a:lnTo>
                    <a:pt x="747" y="1032"/>
                  </a:lnTo>
                  <a:lnTo>
                    <a:pt x="647" y="1144"/>
                  </a:lnTo>
                  <a:lnTo>
                    <a:pt x="560" y="1269"/>
                  </a:lnTo>
                  <a:lnTo>
                    <a:pt x="486" y="1393"/>
                  </a:lnTo>
                  <a:lnTo>
                    <a:pt x="337" y="1654"/>
                  </a:lnTo>
                  <a:lnTo>
                    <a:pt x="212" y="1940"/>
                  </a:lnTo>
                  <a:lnTo>
                    <a:pt x="125" y="2238"/>
                  </a:lnTo>
                  <a:lnTo>
                    <a:pt x="51" y="2537"/>
                  </a:lnTo>
                  <a:lnTo>
                    <a:pt x="13" y="2860"/>
                  </a:lnTo>
                  <a:lnTo>
                    <a:pt x="1" y="3196"/>
                  </a:lnTo>
                  <a:lnTo>
                    <a:pt x="13" y="3457"/>
                  </a:lnTo>
                  <a:lnTo>
                    <a:pt x="38" y="3718"/>
                  </a:lnTo>
                  <a:lnTo>
                    <a:pt x="88" y="3967"/>
                  </a:lnTo>
                  <a:lnTo>
                    <a:pt x="163" y="4228"/>
                  </a:lnTo>
                  <a:lnTo>
                    <a:pt x="250" y="4477"/>
                  </a:lnTo>
                  <a:lnTo>
                    <a:pt x="374" y="4713"/>
                  </a:lnTo>
                  <a:lnTo>
                    <a:pt x="511" y="4937"/>
                  </a:lnTo>
                  <a:lnTo>
                    <a:pt x="672" y="5136"/>
                  </a:lnTo>
                  <a:lnTo>
                    <a:pt x="871" y="5335"/>
                  </a:lnTo>
                  <a:lnTo>
                    <a:pt x="1095" y="5509"/>
                  </a:lnTo>
                  <a:lnTo>
                    <a:pt x="1331" y="5658"/>
                  </a:lnTo>
                  <a:lnTo>
                    <a:pt x="1580" y="5795"/>
                  </a:lnTo>
                  <a:lnTo>
                    <a:pt x="1854" y="5907"/>
                  </a:lnTo>
                  <a:lnTo>
                    <a:pt x="1990" y="5944"/>
                  </a:lnTo>
                  <a:lnTo>
                    <a:pt x="2127" y="5981"/>
                  </a:lnTo>
                  <a:lnTo>
                    <a:pt x="2264" y="6006"/>
                  </a:lnTo>
                  <a:lnTo>
                    <a:pt x="2401" y="6019"/>
                  </a:lnTo>
                  <a:lnTo>
                    <a:pt x="2550" y="6031"/>
                  </a:lnTo>
                  <a:lnTo>
                    <a:pt x="2687" y="6043"/>
                  </a:lnTo>
                  <a:lnTo>
                    <a:pt x="2998" y="6031"/>
                  </a:lnTo>
                  <a:lnTo>
                    <a:pt x="3147" y="6006"/>
                  </a:lnTo>
                  <a:lnTo>
                    <a:pt x="3284" y="5981"/>
                  </a:lnTo>
                  <a:lnTo>
                    <a:pt x="3420" y="5956"/>
                  </a:lnTo>
                  <a:lnTo>
                    <a:pt x="3557" y="5919"/>
                  </a:lnTo>
                  <a:lnTo>
                    <a:pt x="3682" y="5869"/>
                  </a:lnTo>
                  <a:lnTo>
                    <a:pt x="3806" y="5820"/>
                  </a:lnTo>
                  <a:lnTo>
                    <a:pt x="3930" y="5757"/>
                  </a:lnTo>
                  <a:lnTo>
                    <a:pt x="4042" y="5683"/>
                  </a:lnTo>
                  <a:lnTo>
                    <a:pt x="4154" y="5608"/>
                  </a:lnTo>
                  <a:lnTo>
                    <a:pt x="4266" y="5521"/>
                  </a:lnTo>
                  <a:lnTo>
                    <a:pt x="4365" y="5422"/>
                  </a:lnTo>
                  <a:lnTo>
                    <a:pt x="4465" y="5310"/>
                  </a:lnTo>
                  <a:lnTo>
                    <a:pt x="4564" y="5198"/>
                  </a:lnTo>
                  <a:lnTo>
                    <a:pt x="4664" y="5061"/>
                  </a:lnTo>
                  <a:lnTo>
                    <a:pt x="4689" y="5086"/>
                  </a:lnTo>
                  <a:lnTo>
                    <a:pt x="4639" y="5484"/>
                  </a:lnTo>
                  <a:lnTo>
                    <a:pt x="4577" y="5919"/>
                  </a:lnTo>
                  <a:lnTo>
                    <a:pt x="4527" y="6143"/>
                  </a:lnTo>
                  <a:lnTo>
                    <a:pt x="4465" y="6367"/>
                  </a:lnTo>
                  <a:lnTo>
                    <a:pt x="4390" y="6578"/>
                  </a:lnTo>
                  <a:lnTo>
                    <a:pt x="4303" y="6777"/>
                  </a:lnTo>
                  <a:lnTo>
                    <a:pt x="4204" y="6976"/>
                  </a:lnTo>
                  <a:lnTo>
                    <a:pt x="4092" y="7163"/>
                  </a:lnTo>
                  <a:lnTo>
                    <a:pt x="3955" y="7324"/>
                  </a:lnTo>
                  <a:lnTo>
                    <a:pt x="3806" y="7473"/>
                  </a:lnTo>
                  <a:lnTo>
                    <a:pt x="3731" y="7536"/>
                  </a:lnTo>
                  <a:lnTo>
                    <a:pt x="3644" y="7598"/>
                  </a:lnTo>
                  <a:lnTo>
                    <a:pt x="3545" y="7635"/>
                  </a:lnTo>
                  <a:lnTo>
                    <a:pt x="3458" y="7685"/>
                  </a:lnTo>
                  <a:lnTo>
                    <a:pt x="3346" y="7710"/>
                  </a:lnTo>
                  <a:lnTo>
                    <a:pt x="3246" y="7735"/>
                  </a:lnTo>
                  <a:lnTo>
                    <a:pt x="3134" y="7747"/>
                  </a:lnTo>
                  <a:lnTo>
                    <a:pt x="2898" y="7747"/>
                  </a:lnTo>
                  <a:lnTo>
                    <a:pt x="2786" y="7735"/>
                  </a:lnTo>
                  <a:lnTo>
                    <a:pt x="2687" y="7710"/>
                  </a:lnTo>
                  <a:lnTo>
                    <a:pt x="2587" y="7672"/>
                  </a:lnTo>
                  <a:lnTo>
                    <a:pt x="2488" y="7623"/>
                  </a:lnTo>
                  <a:lnTo>
                    <a:pt x="2401" y="7573"/>
                  </a:lnTo>
                  <a:lnTo>
                    <a:pt x="2314" y="7498"/>
                  </a:lnTo>
                  <a:lnTo>
                    <a:pt x="2239" y="7424"/>
                  </a:lnTo>
                  <a:lnTo>
                    <a:pt x="2164" y="7337"/>
                  </a:lnTo>
                  <a:lnTo>
                    <a:pt x="2090" y="7262"/>
                  </a:lnTo>
                  <a:lnTo>
                    <a:pt x="2028" y="7163"/>
                  </a:lnTo>
                  <a:lnTo>
                    <a:pt x="1978" y="7076"/>
                  </a:lnTo>
                  <a:lnTo>
                    <a:pt x="1928" y="6976"/>
                  </a:lnTo>
                  <a:lnTo>
                    <a:pt x="1891" y="6877"/>
                  </a:lnTo>
                  <a:lnTo>
                    <a:pt x="1866" y="6777"/>
                  </a:lnTo>
                  <a:lnTo>
                    <a:pt x="1841" y="6665"/>
                  </a:lnTo>
                  <a:lnTo>
                    <a:pt x="150" y="6665"/>
                  </a:lnTo>
                  <a:lnTo>
                    <a:pt x="200" y="6939"/>
                  </a:lnTo>
                  <a:lnTo>
                    <a:pt x="262" y="7212"/>
                  </a:lnTo>
                  <a:lnTo>
                    <a:pt x="349" y="7461"/>
                  </a:lnTo>
                  <a:lnTo>
                    <a:pt x="461" y="7685"/>
                  </a:lnTo>
                  <a:lnTo>
                    <a:pt x="585" y="7909"/>
                  </a:lnTo>
                  <a:lnTo>
                    <a:pt x="735" y="8108"/>
                  </a:lnTo>
                  <a:lnTo>
                    <a:pt x="896" y="8282"/>
                  </a:lnTo>
                  <a:lnTo>
                    <a:pt x="1070" y="8456"/>
                  </a:lnTo>
                  <a:lnTo>
                    <a:pt x="1269" y="8593"/>
                  </a:lnTo>
                  <a:lnTo>
                    <a:pt x="1481" y="8729"/>
                  </a:lnTo>
                  <a:lnTo>
                    <a:pt x="1704" y="8829"/>
                  </a:lnTo>
                  <a:lnTo>
                    <a:pt x="1941" y="8916"/>
                  </a:lnTo>
                  <a:lnTo>
                    <a:pt x="2189" y="8990"/>
                  </a:lnTo>
                  <a:lnTo>
                    <a:pt x="2438" y="9040"/>
                  </a:lnTo>
                  <a:lnTo>
                    <a:pt x="2712" y="9065"/>
                  </a:lnTo>
                  <a:lnTo>
                    <a:pt x="2985" y="9078"/>
                  </a:lnTo>
                  <a:lnTo>
                    <a:pt x="3209" y="9065"/>
                  </a:lnTo>
                  <a:lnTo>
                    <a:pt x="3433" y="9053"/>
                  </a:lnTo>
                  <a:lnTo>
                    <a:pt x="3644" y="9015"/>
                  </a:lnTo>
                  <a:lnTo>
                    <a:pt x="3843" y="8978"/>
                  </a:lnTo>
                  <a:lnTo>
                    <a:pt x="4042" y="8916"/>
                  </a:lnTo>
                  <a:lnTo>
                    <a:pt x="4229" y="8841"/>
                  </a:lnTo>
                  <a:lnTo>
                    <a:pt x="4403" y="8767"/>
                  </a:lnTo>
                  <a:lnTo>
                    <a:pt x="4577" y="8667"/>
                  </a:lnTo>
                  <a:lnTo>
                    <a:pt x="4726" y="8568"/>
                  </a:lnTo>
                  <a:lnTo>
                    <a:pt x="4875" y="8456"/>
                  </a:lnTo>
                  <a:lnTo>
                    <a:pt x="5024" y="8331"/>
                  </a:lnTo>
                  <a:lnTo>
                    <a:pt x="5161" y="8195"/>
                  </a:lnTo>
                  <a:lnTo>
                    <a:pt x="5286" y="8058"/>
                  </a:lnTo>
                  <a:lnTo>
                    <a:pt x="5410" y="7921"/>
                  </a:lnTo>
                  <a:lnTo>
                    <a:pt x="5522" y="7772"/>
                  </a:lnTo>
                  <a:lnTo>
                    <a:pt x="5634" y="7610"/>
                  </a:lnTo>
                  <a:lnTo>
                    <a:pt x="5733" y="7436"/>
                  </a:lnTo>
                  <a:lnTo>
                    <a:pt x="5820" y="7274"/>
                  </a:lnTo>
                  <a:lnTo>
                    <a:pt x="5907" y="7088"/>
                  </a:lnTo>
                  <a:lnTo>
                    <a:pt x="5994" y="6914"/>
                  </a:lnTo>
                  <a:lnTo>
                    <a:pt x="6057" y="6727"/>
                  </a:lnTo>
                  <a:lnTo>
                    <a:pt x="6119" y="6541"/>
                  </a:lnTo>
                  <a:lnTo>
                    <a:pt x="6181" y="6342"/>
                  </a:lnTo>
                  <a:lnTo>
                    <a:pt x="6231" y="6143"/>
                  </a:lnTo>
                  <a:lnTo>
                    <a:pt x="6318" y="5733"/>
                  </a:lnTo>
                  <a:lnTo>
                    <a:pt x="6367" y="5322"/>
                  </a:lnTo>
                  <a:lnTo>
                    <a:pt x="6405" y="4924"/>
                  </a:lnTo>
                  <a:lnTo>
                    <a:pt x="6417" y="4514"/>
                  </a:lnTo>
                  <a:lnTo>
                    <a:pt x="6405" y="4104"/>
                  </a:lnTo>
                  <a:lnTo>
                    <a:pt x="6380" y="3693"/>
                  </a:lnTo>
                  <a:lnTo>
                    <a:pt x="6330" y="3283"/>
                  </a:lnTo>
                  <a:lnTo>
                    <a:pt x="6268" y="2885"/>
                  </a:lnTo>
                  <a:lnTo>
                    <a:pt x="6231" y="2674"/>
                  </a:lnTo>
                  <a:lnTo>
                    <a:pt x="6181" y="2487"/>
                  </a:lnTo>
                  <a:lnTo>
                    <a:pt x="6119" y="2301"/>
                  </a:lnTo>
                  <a:lnTo>
                    <a:pt x="6057" y="2114"/>
                  </a:lnTo>
                  <a:lnTo>
                    <a:pt x="5994" y="1928"/>
                  </a:lnTo>
                  <a:lnTo>
                    <a:pt x="5907" y="1753"/>
                  </a:lnTo>
                  <a:lnTo>
                    <a:pt x="5820" y="1592"/>
                  </a:lnTo>
                  <a:lnTo>
                    <a:pt x="5733" y="1430"/>
                  </a:lnTo>
                  <a:lnTo>
                    <a:pt x="5634" y="1269"/>
                  </a:lnTo>
                  <a:lnTo>
                    <a:pt x="5522" y="1119"/>
                  </a:lnTo>
                  <a:lnTo>
                    <a:pt x="5410" y="983"/>
                  </a:lnTo>
                  <a:lnTo>
                    <a:pt x="5286" y="846"/>
                  </a:lnTo>
                  <a:lnTo>
                    <a:pt x="5149" y="721"/>
                  </a:lnTo>
                  <a:lnTo>
                    <a:pt x="5012" y="597"/>
                  </a:lnTo>
                  <a:lnTo>
                    <a:pt x="4863" y="485"/>
                  </a:lnTo>
                  <a:lnTo>
                    <a:pt x="4701" y="386"/>
                  </a:lnTo>
                  <a:lnTo>
                    <a:pt x="4540" y="299"/>
                  </a:lnTo>
                  <a:lnTo>
                    <a:pt x="4353" y="212"/>
                  </a:lnTo>
                  <a:lnTo>
                    <a:pt x="4166" y="149"/>
                  </a:lnTo>
                  <a:lnTo>
                    <a:pt x="3968" y="87"/>
                  </a:lnTo>
                  <a:lnTo>
                    <a:pt x="3756" y="50"/>
                  </a:lnTo>
                  <a:lnTo>
                    <a:pt x="3532" y="25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5508850" y="1986322"/>
              <a:ext cx="72904" cy="231870"/>
            </a:xfrm>
            <a:custGeom>
              <a:rect b="b" l="l" r="r" t="t"/>
              <a:pathLst>
                <a:path extrusionOk="0" h="17957" w="5646">
                  <a:moveTo>
                    <a:pt x="2823" y="1"/>
                  </a:moveTo>
                  <a:lnTo>
                    <a:pt x="2537" y="13"/>
                  </a:lnTo>
                  <a:lnTo>
                    <a:pt x="2251" y="63"/>
                  </a:lnTo>
                  <a:lnTo>
                    <a:pt x="1977" y="125"/>
                  </a:lnTo>
                  <a:lnTo>
                    <a:pt x="1729" y="225"/>
                  </a:lnTo>
                  <a:lnTo>
                    <a:pt x="1480" y="337"/>
                  </a:lnTo>
                  <a:lnTo>
                    <a:pt x="1244" y="486"/>
                  </a:lnTo>
                  <a:lnTo>
                    <a:pt x="1020" y="648"/>
                  </a:lnTo>
                  <a:lnTo>
                    <a:pt x="821" y="822"/>
                  </a:lnTo>
                  <a:lnTo>
                    <a:pt x="647" y="1033"/>
                  </a:lnTo>
                  <a:lnTo>
                    <a:pt x="485" y="1244"/>
                  </a:lnTo>
                  <a:lnTo>
                    <a:pt x="336" y="1481"/>
                  </a:lnTo>
                  <a:lnTo>
                    <a:pt x="224" y="1729"/>
                  </a:lnTo>
                  <a:lnTo>
                    <a:pt x="125" y="1978"/>
                  </a:lnTo>
                  <a:lnTo>
                    <a:pt x="63" y="2252"/>
                  </a:lnTo>
                  <a:lnTo>
                    <a:pt x="13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3" y="15420"/>
                  </a:lnTo>
                  <a:lnTo>
                    <a:pt x="63" y="15706"/>
                  </a:lnTo>
                  <a:lnTo>
                    <a:pt x="125" y="15980"/>
                  </a:lnTo>
                  <a:lnTo>
                    <a:pt x="224" y="16228"/>
                  </a:lnTo>
                  <a:lnTo>
                    <a:pt x="336" y="16477"/>
                  </a:lnTo>
                  <a:lnTo>
                    <a:pt x="485" y="16713"/>
                  </a:lnTo>
                  <a:lnTo>
                    <a:pt x="647" y="16925"/>
                  </a:lnTo>
                  <a:lnTo>
                    <a:pt x="821" y="17136"/>
                  </a:lnTo>
                  <a:lnTo>
                    <a:pt x="1020" y="17310"/>
                  </a:lnTo>
                  <a:lnTo>
                    <a:pt x="1244" y="17472"/>
                  </a:lnTo>
                  <a:lnTo>
                    <a:pt x="1480" y="17621"/>
                  </a:lnTo>
                  <a:lnTo>
                    <a:pt x="1729" y="17733"/>
                  </a:lnTo>
                  <a:lnTo>
                    <a:pt x="1977" y="17832"/>
                  </a:lnTo>
                  <a:lnTo>
                    <a:pt x="2251" y="17895"/>
                  </a:lnTo>
                  <a:lnTo>
                    <a:pt x="2537" y="17944"/>
                  </a:lnTo>
                  <a:lnTo>
                    <a:pt x="2823" y="17957"/>
                  </a:lnTo>
                  <a:lnTo>
                    <a:pt x="3109" y="17944"/>
                  </a:lnTo>
                  <a:lnTo>
                    <a:pt x="3395" y="17895"/>
                  </a:lnTo>
                  <a:lnTo>
                    <a:pt x="3656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402" y="17472"/>
                  </a:lnTo>
                  <a:lnTo>
                    <a:pt x="4614" y="17310"/>
                  </a:lnTo>
                  <a:lnTo>
                    <a:pt x="4813" y="17136"/>
                  </a:lnTo>
                  <a:lnTo>
                    <a:pt x="4999" y="16925"/>
                  </a:lnTo>
                  <a:lnTo>
                    <a:pt x="5161" y="16713"/>
                  </a:lnTo>
                  <a:lnTo>
                    <a:pt x="5298" y="16477"/>
                  </a:lnTo>
                  <a:lnTo>
                    <a:pt x="5422" y="16228"/>
                  </a:lnTo>
                  <a:lnTo>
                    <a:pt x="5521" y="15980"/>
                  </a:lnTo>
                  <a:lnTo>
                    <a:pt x="5584" y="15706"/>
                  </a:lnTo>
                  <a:lnTo>
                    <a:pt x="5633" y="15420"/>
                  </a:lnTo>
                  <a:lnTo>
                    <a:pt x="5646" y="15134"/>
                  </a:lnTo>
                  <a:lnTo>
                    <a:pt x="5646" y="2824"/>
                  </a:lnTo>
                  <a:lnTo>
                    <a:pt x="5633" y="2538"/>
                  </a:lnTo>
                  <a:lnTo>
                    <a:pt x="5584" y="2252"/>
                  </a:lnTo>
                  <a:lnTo>
                    <a:pt x="5521" y="1978"/>
                  </a:lnTo>
                  <a:lnTo>
                    <a:pt x="5422" y="1729"/>
                  </a:lnTo>
                  <a:lnTo>
                    <a:pt x="5298" y="1481"/>
                  </a:lnTo>
                  <a:lnTo>
                    <a:pt x="5161" y="1244"/>
                  </a:lnTo>
                  <a:lnTo>
                    <a:pt x="4999" y="1033"/>
                  </a:lnTo>
                  <a:lnTo>
                    <a:pt x="4813" y="822"/>
                  </a:lnTo>
                  <a:lnTo>
                    <a:pt x="4614" y="648"/>
                  </a:lnTo>
                  <a:lnTo>
                    <a:pt x="4402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56" y="125"/>
                  </a:lnTo>
                  <a:lnTo>
                    <a:pt x="3395" y="63"/>
                  </a:lnTo>
                  <a:lnTo>
                    <a:pt x="3109" y="13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5848113" y="1986322"/>
              <a:ext cx="72917" cy="231870"/>
            </a:xfrm>
            <a:custGeom>
              <a:rect b="b" l="l" r="r" t="t"/>
              <a:pathLst>
                <a:path extrusionOk="0" h="17957" w="5647">
                  <a:moveTo>
                    <a:pt x="2824" y="1"/>
                  </a:moveTo>
                  <a:lnTo>
                    <a:pt x="2538" y="13"/>
                  </a:lnTo>
                  <a:lnTo>
                    <a:pt x="2252" y="63"/>
                  </a:lnTo>
                  <a:lnTo>
                    <a:pt x="1990" y="125"/>
                  </a:lnTo>
                  <a:lnTo>
                    <a:pt x="1729" y="225"/>
                  </a:lnTo>
                  <a:lnTo>
                    <a:pt x="1481" y="337"/>
                  </a:lnTo>
                  <a:lnTo>
                    <a:pt x="1244" y="486"/>
                  </a:lnTo>
                  <a:lnTo>
                    <a:pt x="1033" y="648"/>
                  </a:lnTo>
                  <a:lnTo>
                    <a:pt x="834" y="822"/>
                  </a:lnTo>
                  <a:lnTo>
                    <a:pt x="648" y="1033"/>
                  </a:lnTo>
                  <a:lnTo>
                    <a:pt x="486" y="1244"/>
                  </a:lnTo>
                  <a:lnTo>
                    <a:pt x="349" y="1481"/>
                  </a:lnTo>
                  <a:lnTo>
                    <a:pt x="225" y="1729"/>
                  </a:lnTo>
                  <a:lnTo>
                    <a:pt x="125" y="1978"/>
                  </a:lnTo>
                  <a:lnTo>
                    <a:pt x="63" y="2252"/>
                  </a:lnTo>
                  <a:lnTo>
                    <a:pt x="13" y="2538"/>
                  </a:lnTo>
                  <a:lnTo>
                    <a:pt x="1" y="2824"/>
                  </a:lnTo>
                  <a:lnTo>
                    <a:pt x="1" y="15134"/>
                  </a:lnTo>
                  <a:lnTo>
                    <a:pt x="13" y="15420"/>
                  </a:lnTo>
                  <a:lnTo>
                    <a:pt x="63" y="15706"/>
                  </a:lnTo>
                  <a:lnTo>
                    <a:pt x="125" y="15980"/>
                  </a:lnTo>
                  <a:lnTo>
                    <a:pt x="225" y="16228"/>
                  </a:lnTo>
                  <a:lnTo>
                    <a:pt x="349" y="16477"/>
                  </a:lnTo>
                  <a:lnTo>
                    <a:pt x="486" y="16713"/>
                  </a:lnTo>
                  <a:lnTo>
                    <a:pt x="648" y="16925"/>
                  </a:lnTo>
                  <a:lnTo>
                    <a:pt x="834" y="17136"/>
                  </a:lnTo>
                  <a:lnTo>
                    <a:pt x="1033" y="17310"/>
                  </a:lnTo>
                  <a:lnTo>
                    <a:pt x="1244" y="17472"/>
                  </a:lnTo>
                  <a:lnTo>
                    <a:pt x="1481" y="17621"/>
                  </a:lnTo>
                  <a:lnTo>
                    <a:pt x="1729" y="17733"/>
                  </a:lnTo>
                  <a:lnTo>
                    <a:pt x="1990" y="17832"/>
                  </a:lnTo>
                  <a:lnTo>
                    <a:pt x="2252" y="17895"/>
                  </a:lnTo>
                  <a:lnTo>
                    <a:pt x="2538" y="17944"/>
                  </a:lnTo>
                  <a:lnTo>
                    <a:pt x="2824" y="17957"/>
                  </a:lnTo>
                  <a:lnTo>
                    <a:pt x="3110" y="17944"/>
                  </a:lnTo>
                  <a:lnTo>
                    <a:pt x="3396" y="17895"/>
                  </a:lnTo>
                  <a:lnTo>
                    <a:pt x="3669" y="17832"/>
                  </a:lnTo>
                  <a:lnTo>
                    <a:pt x="3918" y="17733"/>
                  </a:lnTo>
                  <a:lnTo>
                    <a:pt x="4167" y="17621"/>
                  </a:lnTo>
                  <a:lnTo>
                    <a:pt x="4403" y="17472"/>
                  </a:lnTo>
                  <a:lnTo>
                    <a:pt x="4627" y="17310"/>
                  </a:lnTo>
                  <a:lnTo>
                    <a:pt x="4826" y="17136"/>
                  </a:lnTo>
                  <a:lnTo>
                    <a:pt x="5000" y="16925"/>
                  </a:lnTo>
                  <a:lnTo>
                    <a:pt x="5161" y="16713"/>
                  </a:lnTo>
                  <a:lnTo>
                    <a:pt x="5311" y="16477"/>
                  </a:lnTo>
                  <a:lnTo>
                    <a:pt x="5422" y="16228"/>
                  </a:lnTo>
                  <a:lnTo>
                    <a:pt x="5522" y="15980"/>
                  </a:lnTo>
                  <a:lnTo>
                    <a:pt x="5584" y="15706"/>
                  </a:lnTo>
                  <a:lnTo>
                    <a:pt x="5634" y="15420"/>
                  </a:lnTo>
                  <a:lnTo>
                    <a:pt x="5646" y="15134"/>
                  </a:lnTo>
                  <a:lnTo>
                    <a:pt x="5646" y="2824"/>
                  </a:lnTo>
                  <a:lnTo>
                    <a:pt x="5634" y="2538"/>
                  </a:lnTo>
                  <a:lnTo>
                    <a:pt x="5584" y="2252"/>
                  </a:lnTo>
                  <a:lnTo>
                    <a:pt x="5522" y="1978"/>
                  </a:lnTo>
                  <a:lnTo>
                    <a:pt x="5422" y="1729"/>
                  </a:lnTo>
                  <a:lnTo>
                    <a:pt x="5311" y="1481"/>
                  </a:lnTo>
                  <a:lnTo>
                    <a:pt x="5161" y="1244"/>
                  </a:lnTo>
                  <a:lnTo>
                    <a:pt x="5000" y="1033"/>
                  </a:lnTo>
                  <a:lnTo>
                    <a:pt x="4826" y="822"/>
                  </a:lnTo>
                  <a:lnTo>
                    <a:pt x="4627" y="648"/>
                  </a:lnTo>
                  <a:lnTo>
                    <a:pt x="4403" y="486"/>
                  </a:lnTo>
                  <a:lnTo>
                    <a:pt x="4167" y="337"/>
                  </a:lnTo>
                  <a:lnTo>
                    <a:pt x="3918" y="225"/>
                  </a:lnTo>
                  <a:lnTo>
                    <a:pt x="3669" y="125"/>
                  </a:lnTo>
                  <a:lnTo>
                    <a:pt x="3396" y="63"/>
                  </a:lnTo>
                  <a:lnTo>
                    <a:pt x="3110" y="13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6187544" y="1986322"/>
              <a:ext cx="72749" cy="231870"/>
            </a:xfrm>
            <a:custGeom>
              <a:rect b="b" l="l" r="r" t="t"/>
              <a:pathLst>
                <a:path extrusionOk="0" h="17957" w="5634">
                  <a:moveTo>
                    <a:pt x="2811" y="1"/>
                  </a:moveTo>
                  <a:lnTo>
                    <a:pt x="2525" y="13"/>
                  </a:lnTo>
                  <a:lnTo>
                    <a:pt x="2252" y="63"/>
                  </a:lnTo>
                  <a:lnTo>
                    <a:pt x="1978" y="125"/>
                  </a:lnTo>
                  <a:lnTo>
                    <a:pt x="1717" y="225"/>
                  </a:lnTo>
                  <a:lnTo>
                    <a:pt x="1468" y="337"/>
                  </a:lnTo>
                  <a:lnTo>
                    <a:pt x="1244" y="486"/>
                  </a:lnTo>
                  <a:lnTo>
                    <a:pt x="1021" y="648"/>
                  </a:lnTo>
                  <a:lnTo>
                    <a:pt x="822" y="822"/>
                  </a:lnTo>
                  <a:lnTo>
                    <a:pt x="635" y="1033"/>
                  </a:lnTo>
                  <a:lnTo>
                    <a:pt x="473" y="1244"/>
                  </a:lnTo>
                  <a:lnTo>
                    <a:pt x="337" y="1481"/>
                  </a:lnTo>
                  <a:lnTo>
                    <a:pt x="212" y="1729"/>
                  </a:lnTo>
                  <a:lnTo>
                    <a:pt x="125" y="1978"/>
                  </a:lnTo>
                  <a:lnTo>
                    <a:pt x="51" y="2252"/>
                  </a:lnTo>
                  <a:lnTo>
                    <a:pt x="13" y="2538"/>
                  </a:lnTo>
                  <a:lnTo>
                    <a:pt x="1" y="2824"/>
                  </a:lnTo>
                  <a:lnTo>
                    <a:pt x="1" y="15134"/>
                  </a:lnTo>
                  <a:lnTo>
                    <a:pt x="13" y="15420"/>
                  </a:lnTo>
                  <a:lnTo>
                    <a:pt x="51" y="15706"/>
                  </a:lnTo>
                  <a:lnTo>
                    <a:pt x="125" y="15980"/>
                  </a:lnTo>
                  <a:lnTo>
                    <a:pt x="212" y="16228"/>
                  </a:lnTo>
                  <a:lnTo>
                    <a:pt x="337" y="16477"/>
                  </a:lnTo>
                  <a:lnTo>
                    <a:pt x="473" y="16713"/>
                  </a:lnTo>
                  <a:lnTo>
                    <a:pt x="635" y="16925"/>
                  </a:lnTo>
                  <a:lnTo>
                    <a:pt x="822" y="17136"/>
                  </a:lnTo>
                  <a:lnTo>
                    <a:pt x="1021" y="17310"/>
                  </a:lnTo>
                  <a:lnTo>
                    <a:pt x="1244" y="17472"/>
                  </a:lnTo>
                  <a:lnTo>
                    <a:pt x="1468" y="17621"/>
                  </a:lnTo>
                  <a:lnTo>
                    <a:pt x="1717" y="17733"/>
                  </a:lnTo>
                  <a:lnTo>
                    <a:pt x="1978" y="17832"/>
                  </a:lnTo>
                  <a:lnTo>
                    <a:pt x="2252" y="17895"/>
                  </a:lnTo>
                  <a:lnTo>
                    <a:pt x="2525" y="17944"/>
                  </a:lnTo>
                  <a:lnTo>
                    <a:pt x="2811" y="17957"/>
                  </a:lnTo>
                  <a:lnTo>
                    <a:pt x="3110" y="17944"/>
                  </a:lnTo>
                  <a:lnTo>
                    <a:pt x="3383" y="17895"/>
                  </a:lnTo>
                  <a:lnTo>
                    <a:pt x="3657" y="17832"/>
                  </a:lnTo>
                  <a:lnTo>
                    <a:pt x="3918" y="17733"/>
                  </a:lnTo>
                  <a:lnTo>
                    <a:pt x="4167" y="17621"/>
                  </a:lnTo>
                  <a:lnTo>
                    <a:pt x="4390" y="17472"/>
                  </a:lnTo>
                  <a:lnTo>
                    <a:pt x="4614" y="17310"/>
                  </a:lnTo>
                  <a:lnTo>
                    <a:pt x="4813" y="17136"/>
                  </a:lnTo>
                  <a:lnTo>
                    <a:pt x="5000" y="16925"/>
                  </a:lnTo>
                  <a:lnTo>
                    <a:pt x="5161" y="16713"/>
                  </a:lnTo>
                  <a:lnTo>
                    <a:pt x="5298" y="16477"/>
                  </a:lnTo>
                  <a:lnTo>
                    <a:pt x="5422" y="16228"/>
                  </a:lnTo>
                  <a:lnTo>
                    <a:pt x="5509" y="15980"/>
                  </a:lnTo>
                  <a:lnTo>
                    <a:pt x="5584" y="15706"/>
                  </a:lnTo>
                  <a:lnTo>
                    <a:pt x="5621" y="15420"/>
                  </a:lnTo>
                  <a:lnTo>
                    <a:pt x="5634" y="15134"/>
                  </a:lnTo>
                  <a:lnTo>
                    <a:pt x="5634" y="2824"/>
                  </a:lnTo>
                  <a:lnTo>
                    <a:pt x="5621" y="2538"/>
                  </a:lnTo>
                  <a:lnTo>
                    <a:pt x="5584" y="2252"/>
                  </a:lnTo>
                  <a:lnTo>
                    <a:pt x="5509" y="1978"/>
                  </a:lnTo>
                  <a:lnTo>
                    <a:pt x="5422" y="1729"/>
                  </a:lnTo>
                  <a:lnTo>
                    <a:pt x="5298" y="1481"/>
                  </a:lnTo>
                  <a:lnTo>
                    <a:pt x="5161" y="1244"/>
                  </a:lnTo>
                  <a:lnTo>
                    <a:pt x="5000" y="1033"/>
                  </a:lnTo>
                  <a:lnTo>
                    <a:pt x="4813" y="822"/>
                  </a:lnTo>
                  <a:lnTo>
                    <a:pt x="4614" y="648"/>
                  </a:lnTo>
                  <a:lnTo>
                    <a:pt x="4390" y="486"/>
                  </a:lnTo>
                  <a:lnTo>
                    <a:pt x="4167" y="337"/>
                  </a:lnTo>
                  <a:lnTo>
                    <a:pt x="3918" y="225"/>
                  </a:lnTo>
                  <a:lnTo>
                    <a:pt x="3657" y="125"/>
                  </a:lnTo>
                  <a:lnTo>
                    <a:pt x="3383" y="63"/>
                  </a:lnTo>
                  <a:lnTo>
                    <a:pt x="3110" y="13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6526820" y="1986322"/>
              <a:ext cx="72904" cy="231870"/>
            </a:xfrm>
            <a:custGeom>
              <a:rect b="b" l="l" r="r" t="t"/>
              <a:pathLst>
                <a:path extrusionOk="0" h="17957" w="5646">
                  <a:moveTo>
                    <a:pt x="2823" y="1"/>
                  </a:moveTo>
                  <a:lnTo>
                    <a:pt x="2537" y="13"/>
                  </a:lnTo>
                  <a:lnTo>
                    <a:pt x="2251" y="63"/>
                  </a:lnTo>
                  <a:lnTo>
                    <a:pt x="1978" y="125"/>
                  </a:lnTo>
                  <a:lnTo>
                    <a:pt x="1716" y="225"/>
                  </a:lnTo>
                  <a:lnTo>
                    <a:pt x="1480" y="337"/>
                  </a:lnTo>
                  <a:lnTo>
                    <a:pt x="1244" y="486"/>
                  </a:lnTo>
                  <a:lnTo>
                    <a:pt x="1020" y="648"/>
                  </a:lnTo>
                  <a:lnTo>
                    <a:pt x="821" y="822"/>
                  </a:lnTo>
                  <a:lnTo>
                    <a:pt x="647" y="1033"/>
                  </a:lnTo>
                  <a:lnTo>
                    <a:pt x="485" y="1244"/>
                  </a:lnTo>
                  <a:lnTo>
                    <a:pt x="336" y="1481"/>
                  </a:lnTo>
                  <a:lnTo>
                    <a:pt x="224" y="1729"/>
                  </a:lnTo>
                  <a:lnTo>
                    <a:pt x="125" y="1978"/>
                  </a:lnTo>
                  <a:lnTo>
                    <a:pt x="50" y="2252"/>
                  </a:lnTo>
                  <a:lnTo>
                    <a:pt x="13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3" y="15420"/>
                  </a:lnTo>
                  <a:lnTo>
                    <a:pt x="50" y="15706"/>
                  </a:lnTo>
                  <a:lnTo>
                    <a:pt x="125" y="15980"/>
                  </a:lnTo>
                  <a:lnTo>
                    <a:pt x="224" y="16228"/>
                  </a:lnTo>
                  <a:lnTo>
                    <a:pt x="336" y="16477"/>
                  </a:lnTo>
                  <a:lnTo>
                    <a:pt x="485" y="16713"/>
                  </a:lnTo>
                  <a:lnTo>
                    <a:pt x="647" y="16925"/>
                  </a:lnTo>
                  <a:lnTo>
                    <a:pt x="821" y="17136"/>
                  </a:lnTo>
                  <a:lnTo>
                    <a:pt x="1020" y="17310"/>
                  </a:lnTo>
                  <a:lnTo>
                    <a:pt x="1244" y="17472"/>
                  </a:lnTo>
                  <a:lnTo>
                    <a:pt x="1480" y="17621"/>
                  </a:lnTo>
                  <a:lnTo>
                    <a:pt x="1716" y="17733"/>
                  </a:lnTo>
                  <a:lnTo>
                    <a:pt x="1978" y="17832"/>
                  </a:lnTo>
                  <a:lnTo>
                    <a:pt x="2251" y="17895"/>
                  </a:lnTo>
                  <a:lnTo>
                    <a:pt x="2537" y="17944"/>
                  </a:lnTo>
                  <a:lnTo>
                    <a:pt x="2823" y="17957"/>
                  </a:lnTo>
                  <a:lnTo>
                    <a:pt x="3109" y="17944"/>
                  </a:lnTo>
                  <a:lnTo>
                    <a:pt x="3395" y="17895"/>
                  </a:lnTo>
                  <a:lnTo>
                    <a:pt x="3656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402" y="17472"/>
                  </a:lnTo>
                  <a:lnTo>
                    <a:pt x="4614" y="17310"/>
                  </a:lnTo>
                  <a:lnTo>
                    <a:pt x="4813" y="17136"/>
                  </a:lnTo>
                  <a:lnTo>
                    <a:pt x="4999" y="16925"/>
                  </a:lnTo>
                  <a:lnTo>
                    <a:pt x="5161" y="16713"/>
                  </a:lnTo>
                  <a:lnTo>
                    <a:pt x="5298" y="16477"/>
                  </a:lnTo>
                  <a:lnTo>
                    <a:pt x="5422" y="16228"/>
                  </a:lnTo>
                  <a:lnTo>
                    <a:pt x="5521" y="15980"/>
                  </a:lnTo>
                  <a:lnTo>
                    <a:pt x="5584" y="15706"/>
                  </a:lnTo>
                  <a:lnTo>
                    <a:pt x="5633" y="15420"/>
                  </a:lnTo>
                  <a:lnTo>
                    <a:pt x="5646" y="15134"/>
                  </a:lnTo>
                  <a:lnTo>
                    <a:pt x="5646" y="2824"/>
                  </a:lnTo>
                  <a:lnTo>
                    <a:pt x="5633" y="2538"/>
                  </a:lnTo>
                  <a:lnTo>
                    <a:pt x="5584" y="2252"/>
                  </a:lnTo>
                  <a:lnTo>
                    <a:pt x="5521" y="1978"/>
                  </a:lnTo>
                  <a:lnTo>
                    <a:pt x="5422" y="1729"/>
                  </a:lnTo>
                  <a:lnTo>
                    <a:pt x="5298" y="1481"/>
                  </a:lnTo>
                  <a:lnTo>
                    <a:pt x="5161" y="1244"/>
                  </a:lnTo>
                  <a:lnTo>
                    <a:pt x="4999" y="1033"/>
                  </a:lnTo>
                  <a:lnTo>
                    <a:pt x="4813" y="822"/>
                  </a:lnTo>
                  <a:lnTo>
                    <a:pt x="4614" y="648"/>
                  </a:lnTo>
                  <a:lnTo>
                    <a:pt x="4402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56" y="125"/>
                  </a:lnTo>
                  <a:lnTo>
                    <a:pt x="3395" y="63"/>
                  </a:lnTo>
                  <a:lnTo>
                    <a:pt x="3109" y="13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6866096" y="1986322"/>
              <a:ext cx="72904" cy="231870"/>
            </a:xfrm>
            <a:custGeom>
              <a:rect b="b" l="l" r="r" t="t"/>
              <a:pathLst>
                <a:path extrusionOk="0" h="17957" w="5646">
                  <a:moveTo>
                    <a:pt x="2823" y="1"/>
                  </a:moveTo>
                  <a:lnTo>
                    <a:pt x="2537" y="13"/>
                  </a:lnTo>
                  <a:lnTo>
                    <a:pt x="2251" y="63"/>
                  </a:lnTo>
                  <a:lnTo>
                    <a:pt x="1990" y="125"/>
                  </a:lnTo>
                  <a:lnTo>
                    <a:pt x="1728" y="225"/>
                  </a:lnTo>
                  <a:lnTo>
                    <a:pt x="1480" y="337"/>
                  </a:lnTo>
                  <a:lnTo>
                    <a:pt x="1244" y="486"/>
                  </a:lnTo>
                  <a:lnTo>
                    <a:pt x="1032" y="648"/>
                  </a:lnTo>
                  <a:lnTo>
                    <a:pt x="833" y="822"/>
                  </a:lnTo>
                  <a:lnTo>
                    <a:pt x="647" y="1033"/>
                  </a:lnTo>
                  <a:lnTo>
                    <a:pt x="485" y="1244"/>
                  </a:lnTo>
                  <a:lnTo>
                    <a:pt x="348" y="1481"/>
                  </a:lnTo>
                  <a:lnTo>
                    <a:pt x="224" y="1729"/>
                  </a:lnTo>
                  <a:lnTo>
                    <a:pt x="124" y="1978"/>
                  </a:lnTo>
                  <a:lnTo>
                    <a:pt x="62" y="2252"/>
                  </a:lnTo>
                  <a:lnTo>
                    <a:pt x="12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2" y="15420"/>
                  </a:lnTo>
                  <a:lnTo>
                    <a:pt x="62" y="15706"/>
                  </a:lnTo>
                  <a:lnTo>
                    <a:pt x="124" y="15980"/>
                  </a:lnTo>
                  <a:lnTo>
                    <a:pt x="224" y="16228"/>
                  </a:lnTo>
                  <a:lnTo>
                    <a:pt x="348" y="16477"/>
                  </a:lnTo>
                  <a:lnTo>
                    <a:pt x="485" y="16713"/>
                  </a:lnTo>
                  <a:lnTo>
                    <a:pt x="647" y="16925"/>
                  </a:lnTo>
                  <a:lnTo>
                    <a:pt x="833" y="17136"/>
                  </a:lnTo>
                  <a:lnTo>
                    <a:pt x="1032" y="17310"/>
                  </a:lnTo>
                  <a:lnTo>
                    <a:pt x="1244" y="17472"/>
                  </a:lnTo>
                  <a:lnTo>
                    <a:pt x="1480" y="17621"/>
                  </a:lnTo>
                  <a:lnTo>
                    <a:pt x="1728" y="17733"/>
                  </a:lnTo>
                  <a:lnTo>
                    <a:pt x="1990" y="17832"/>
                  </a:lnTo>
                  <a:lnTo>
                    <a:pt x="2251" y="17895"/>
                  </a:lnTo>
                  <a:lnTo>
                    <a:pt x="2537" y="17944"/>
                  </a:lnTo>
                  <a:lnTo>
                    <a:pt x="2823" y="17957"/>
                  </a:lnTo>
                  <a:lnTo>
                    <a:pt x="3109" y="17944"/>
                  </a:lnTo>
                  <a:lnTo>
                    <a:pt x="3395" y="17895"/>
                  </a:lnTo>
                  <a:lnTo>
                    <a:pt x="3668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402" y="17472"/>
                  </a:lnTo>
                  <a:lnTo>
                    <a:pt x="4613" y="17310"/>
                  </a:lnTo>
                  <a:lnTo>
                    <a:pt x="4825" y="17136"/>
                  </a:lnTo>
                  <a:lnTo>
                    <a:pt x="4999" y="16925"/>
                  </a:lnTo>
                  <a:lnTo>
                    <a:pt x="5160" y="16713"/>
                  </a:lnTo>
                  <a:lnTo>
                    <a:pt x="5310" y="16477"/>
                  </a:lnTo>
                  <a:lnTo>
                    <a:pt x="5422" y="16228"/>
                  </a:lnTo>
                  <a:lnTo>
                    <a:pt x="5521" y="15980"/>
                  </a:lnTo>
                  <a:lnTo>
                    <a:pt x="5583" y="15706"/>
                  </a:lnTo>
                  <a:lnTo>
                    <a:pt x="5633" y="15420"/>
                  </a:lnTo>
                  <a:lnTo>
                    <a:pt x="5645" y="15134"/>
                  </a:lnTo>
                  <a:lnTo>
                    <a:pt x="5645" y="2824"/>
                  </a:lnTo>
                  <a:lnTo>
                    <a:pt x="5633" y="2538"/>
                  </a:lnTo>
                  <a:lnTo>
                    <a:pt x="5583" y="2252"/>
                  </a:lnTo>
                  <a:lnTo>
                    <a:pt x="5521" y="1978"/>
                  </a:lnTo>
                  <a:lnTo>
                    <a:pt x="5422" y="1729"/>
                  </a:lnTo>
                  <a:lnTo>
                    <a:pt x="5310" y="1481"/>
                  </a:lnTo>
                  <a:lnTo>
                    <a:pt x="5160" y="1244"/>
                  </a:lnTo>
                  <a:lnTo>
                    <a:pt x="4999" y="1033"/>
                  </a:lnTo>
                  <a:lnTo>
                    <a:pt x="4825" y="822"/>
                  </a:lnTo>
                  <a:lnTo>
                    <a:pt x="4613" y="648"/>
                  </a:lnTo>
                  <a:lnTo>
                    <a:pt x="4402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68" y="125"/>
                  </a:lnTo>
                  <a:lnTo>
                    <a:pt x="3395" y="63"/>
                  </a:lnTo>
                  <a:lnTo>
                    <a:pt x="3109" y="13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7205527" y="1986322"/>
              <a:ext cx="72736" cy="231870"/>
            </a:xfrm>
            <a:custGeom>
              <a:rect b="b" l="l" r="r" t="t"/>
              <a:pathLst>
                <a:path extrusionOk="0" h="17957" w="5633">
                  <a:moveTo>
                    <a:pt x="2810" y="1"/>
                  </a:moveTo>
                  <a:lnTo>
                    <a:pt x="2524" y="13"/>
                  </a:lnTo>
                  <a:lnTo>
                    <a:pt x="2251" y="63"/>
                  </a:lnTo>
                  <a:lnTo>
                    <a:pt x="1977" y="125"/>
                  </a:lnTo>
                  <a:lnTo>
                    <a:pt x="1716" y="225"/>
                  </a:lnTo>
                  <a:lnTo>
                    <a:pt x="1467" y="337"/>
                  </a:lnTo>
                  <a:lnTo>
                    <a:pt x="1244" y="486"/>
                  </a:lnTo>
                  <a:lnTo>
                    <a:pt x="1020" y="648"/>
                  </a:lnTo>
                  <a:lnTo>
                    <a:pt x="821" y="822"/>
                  </a:lnTo>
                  <a:lnTo>
                    <a:pt x="634" y="1033"/>
                  </a:lnTo>
                  <a:lnTo>
                    <a:pt x="473" y="1244"/>
                  </a:lnTo>
                  <a:lnTo>
                    <a:pt x="336" y="1481"/>
                  </a:lnTo>
                  <a:lnTo>
                    <a:pt x="211" y="1729"/>
                  </a:lnTo>
                  <a:lnTo>
                    <a:pt x="124" y="1978"/>
                  </a:lnTo>
                  <a:lnTo>
                    <a:pt x="50" y="2252"/>
                  </a:lnTo>
                  <a:lnTo>
                    <a:pt x="12" y="2538"/>
                  </a:lnTo>
                  <a:lnTo>
                    <a:pt x="0" y="2824"/>
                  </a:lnTo>
                  <a:lnTo>
                    <a:pt x="0" y="15134"/>
                  </a:lnTo>
                  <a:lnTo>
                    <a:pt x="12" y="15420"/>
                  </a:lnTo>
                  <a:lnTo>
                    <a:pt x="50" y="15706"/>
                  </a:lnTo>
                  <a:lnTo>
                    <a:pt x="124" y="15980"/>
                  </a:lnTo>
                  <a:lnTo>
                    <a:pt x="211" y="16228"/>
                  </a:lnTo>
                  <a:lnTo>
                    <a:pt x="336" y="16477"/>
                  </a:lnTo>
                  <a:lnTo>
                    <a:pt x="473" y="16713"/>
                  </a:lnTo>
                  <a:lnTo>
                    <a:pt x="634" y="16925"/>
                  </a:lnTo>
                  <a:lnTo>
                    <a:pt x="821" y="17136"/>
                  </a:lnTo>
                  <a:lnTo>
                    <a:pt x="1020" y="17310"/>
                  </a:lnTo>
                  <a:lnTo>
                    <a:pt x="1244" y="17472"/>
                  </a:lnTo>
                  <a:lnTo>
                    <a:pt x="1467" y="17621"/>
                  </a:lnTo>
                  <a:lnTo>
                    <a:pt x="1716" y="17733"/>
                  </a:lnTo>
                  <a:lnTo>
                    <a:pt x="1977" y="17832"/>
                  </a:lnTo>
                  <a:lnTo>
                    <a:pt x="2251" y="17895"/>
                  </a:lnTo>
                  <a:lnTo>
                    <a:pt x="2524" y="17944"/>
                  </a:lnTo>
                  <a:lnTo>
                    <a:pt x="2810" y="17957"/>
                  </a:lnTo>
                  <a:lnTo>
                    <a:pt x="3109" y="17944"/>
                  </a:lnTo>
                  <a:lnTo>
                    <a:pt x="3382" y="17895"/>
                  </a:lnTo>
                  <a:lnTo>
                    <a:pt x="3656" y="17832"/>
                  </a:lnTo>
                  <a:lnTo>
                    <a:pt x="3917" y="17733"/>
                  </a:lnTo>
                  <a:lnTo>
                    <a:pt x="4166" y="17621"/>
                  </a:lnTo>
                  <a:lnTo>
                    <a:pt x="4390" y="17472"/>
                  </a:lnTo>
                  <a:lnTo>
                    <a:pt x="4613" y="17310"/>
                  </a:lnTo>
                  <a:lnTo>
                    <a:pt x="4812" y="17136"/>
                  </a:lnTo>
                  <a:lnTo>
                    <a:pt x="4999" y="16925"/>
                  </a:lnTo>
                  <a:lnTo>
                    <a:pt x="5160" y="16713"/>
                  </a:lnTo>
                  <a:lnTo>
                    <a:pt x="5297" y="16477"/>
                  </a:lnTo>
                  <a:lnTo>
                    <a:pt x="5422" y="16228"/>
                  </a:lnTo>
                  <a:lnTo>
                    <a:pt x="5509" y="15980"/>
                  </a:lnTo>
                  <a:lnTo>
                    <a:pt x="5583" y="15706"/>
                  </a:lnTo>
                  <a:lnTo>
                    <a:pt x="5621" y="15420"/>
                  </a:lnTo>
                  <a:lnTo>
                    <a:pt x="5633" y="15134"/>
                  </a:lnTo>
                  <a:lnTo>
                    <a:pt x="5633" y="2824"/>
                  </a:lnTo>
                  <a:lnTo>
                    <a:pt x="5621" y="2538"/>
                  </a:lnTo>
                  <a:lnTo>
                    <a:pt x="5583" y="2252"/>
                  </a:lnTo>
                  <a:lnTo>
                    <a:pt x="5509" y="1978"/>
                  </a:lnTo>
                  <a:lnTo>
                    <a:pt x="5422" y="1729"/>
                  </a:lnTo>
                  <a:lnTo>
                    <a:pt x="5297" y="1481"/>
                  </a:lnTo>
                  <a:lnTo>
                    <a:pt x="5160" y="1244"/>
                  </a:lnTo>
                  <a:lnTo>
                    <a:pt x="4999" y="1033"/>
                  </a:lnTo>
                  <a:lnTo>
                    <a:pt x="4812" y="822"/>
                  </a:lnTo>
                  <a:lnTo>
                    <a:pt x="4613" y="648"/>
                  </a:lnTo>
                  <a:lnTo>
                    <a:pt x="4390" y="486"/>
                  </a:lnTo>
                  <a:lnTo>
                    <a:pt x="4166" y="337"/>
                  </a:lnTo>
                  <a:lnTo>
                    <a:pt x="3917" y="225"/>
                  </a:lnTo>
                  <a:lnTo>
                    <a:pt x="3656" y="125"/>
                  </a:lnTo>
                  <a:lnTo>
                    <a:pt x="3382" y="63"/>
                  </a:lnTo>
                  <a:lnTo>
                    <a:pt x="3109" y="13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5398707" y="2319012"/>
              <a:ext cx="1967387" cy="58145"/>
            </a:xfrm>
            <a:custGeom>
              <a:rect b="b" l="l" r="r" t="t"/>
              <a:pathLst>
                <a:path extrusionOk="0" h="4503" w="152363">
                  <a:moveTo>
                    <a:pt x="0" y="1"/>
                  </a:moveTo>
                  <a:lnTo>
                    <a:pt x="0" y="4502"/>
                  </a:lnTo>
                  <a:lnTo>
                    <a:pt x="152363" y="4502"/>
                  </a:lnTo>
                  <a:lnTo>
                    <a:pt x="1523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7634067" y="2505430"/>
              <a:ext cx="223838" cy="284850"/>
            </a:xfrm>
            <a:custGeom>
              <a:rect b="b" l="l" r="r" t="t"/>
              <a:pathLst>
                <a:path extrusionOk="0" h="22060" w="17335">
                  <a:moveTo>
                    <a:pt x="8220" y="0"/>
                  </a:moveTo>
                  <a:lnTo>
                    <a:pt x="7784" y="38"/>
                  </a:lnTo>
                  <a:lnTo>
                    <a:pt x="7349" y="100"/>
                  </a:lnTo>
                  <a:lnTo>
                    <a:pt x="6914" y="175"/>
                  </a:lnTo>
                  <a:lnTo>
                    <a:pt x="6504" y="262"/>
                  </a:lnTo>
                  <a:lnTo>
                    <a:pt x="6093" y="386"/>
                  </a:lnTo>
                  <a:lnTo>
                    <a:pt x="5683" y="523"/>
                  </a:lnTo>
                  <a:lnTo>
                    <a:pt x="5298" y="672"/>
                  </a:lnTo>
                  <a:lnTo>
                    <a:pt x="4912" y="846"/>
                  </a:lnTo>
                  <a:lnTo>
                    <a:pt x="4539" y="1045"/>
                  </a:lnTo>
                  <a:lnTo>
                    <a:pt x="4178" y="1244"/>
                  </a:lnTo>
                  <a:lnTo>
                    <a:pt x="3818" y="1480"/>
                  </a:lnTo>
                  <a:lnTo>
                    <a:pt x="3482" y="1716"/>
                  </a:lnTo>
                  <a:lnTo>
                    <a:pt x="3159" y="1978"/>
                  </a:lnTo>
                  <a:lnTo>
                    <a:pt x="2835" y="2251"/>
                  </a:lnTo>
                  <a:lnTo>
                    <a:pt x="2537" y="2537"/>
                  </a:lnTo>
                  <a:lnTo>
                    <a:pt x="2251" y="2836"/>
                  </a:lnTo>
                  <a:lnTo>
                    <a:pt x="1977" y="3146"/>
                  </a:lnTo>
                  <a:lnTo>
                    <a:pt x="1716" y="3470"/>
                  </a:lnTo>
                  <a:lnTo>
                    <a:pt x="1480" y="3818"/>
                  </a:lnTo>
                  <a:lnTo>
                    <a:pt x="1256" y="4166"/>
                  </a:lnTo>
                  <a:lnTo>
                    <a:pt x="1045" y="4527"/>
                  </a:lnTo>
                  <a:lnTo>
                    <a:pt x="858" y="4900"/>
                  </a:lnTo>
                  <a:lnTo>
                    <a:pt x="684" y="5285"/>
                  </a:lnTo>
                  <a:lnTo>
                    <a:pt x="523" y="5683"/>
                  </a:lnTo>
                  <a:lnTo>
                    <a:pt x="386" y="6081"/>
                  </a:lnTo>
                  <a:lnTo>
                    <a:pt x="274" y="6491"/>
                  </a:lnTo>
                  <a:lnTo>
                    <a:pt x="174" y="6914"/>
                  </a:lnTo>
                  <a:lnTo>
                    <a:pt x="100" y="7337"/>
                  </a:lnTo>
                  <a:lnTo>
                    <a:pt x="50" y="7772"/>
                  </a:lnTo>
                  <a:lnTo>
                    <a:pt x="13" y="8207"/>
                  </a:lnTo>
                  <a:lnTo>
                    <a:pt x="0" y="8655"/>
                  </a:lnTo>
                  <a:lnTo>
                    <a:pt x="0" y="22060"/>
                  </a:lnTo>
                  <a:lnTo>
                    <a:pt x="17334" y="22060"/>
                  </a:lnTo>
                  <a:lnTo>
                    <a:pt x="17334" y="8655"/>
                  </a:lnTo>
                  <a:lnTo>
                    <a:pt x="17322" y="8207"/>
                  </a:lnTo>
                  <a:lnTo>
                    <a:pt x="17285" y="7772"/>
                  </a:lnTo>
                  <a:lnTo>
                    <a:pt x="17235" y="7337"/>
                  </a:lnTo>
                  <a:lnTo>
                    <a:pt x="17148" y="6914"/>
                  </a:lnTo>
                  <a:lnTo>
                    <a:pt x="17061" y="6491"/>
                  </a:lnTo>
                  <a:lnTo>
                    <a:pt x="16936" y="6081"/>
                  </a:lnTo>
                  <a:lnTo>
                    <a:pt x="16800" y="5683"/>
                  </a:lnTo>
                  <a:lnTo>
                    <a:pt x="16650" y="5285"/>
                  </a:lnTo>
                  <a:lnTo>
                    <a:pt x="16476" y="4900"/>
                  </a:lnTo>
                  <a:lnTo>
                    <a:pt x="16277" y="4527"/>
                  </a:lnTo>
                  <a:lnTo>
                    <a:pt x="16078" y="4166"/>
                  </a:lnTo>
                  <a:lnTo>
                    <a:pt x="15855" y="3818"/>
                  </a:lnTo>
                  <a:lnTo>
                    <a:pt x="15606" y="3470"/>
                  </a:lnTo>
                  <a:lnTo>
                    <a:pt x="15345" y="3146"/>
                  </a:lnTo>
                  <a:lnTo>
                    <a:pt x="15084" y="2836"/>
                  </a:lnTo>
                  <a:lnTo>
                    <a:pt x="14798" y="2537"/>
                  </a:lnTo>
                  <a:lnTo>
                    <a:pt x="14487" y="2251"/>
                  </a:lnTo>
                  <a:lnTo>
                    <a:pt x="14176" y="1978"/>
                  </a:lnTo>
                  <a:lnTo>
                    <a:pt x="13853" y="1716"/>
                  </a:lnTo>
                  <a:lnTo>
                    <a:pt x="13504" y="1480"/>
                  </a:lnTo>
                  <a:lnTo>
                    <a:pt x="13156" y="1244"/>
                  </a:lnTo>
                  <a:lnTo>
                    <a:pt x="12796" y="1045"/>
                  </a:lnTo>
                  <a:lnTo>
                    <a:pt x="12423" y="846"/>
                  </a:lnTo>
                  <a:lnTo>
                    <a:pt x="12037" y="672"/>
                  </a:lnTo>
                  <a:lnTo>
                    <a:pt x="11639" y="523"/>
                  </a:lnTo>
                  <a:lnTo>
                    <a:pt x="11241" y="386"/>
                  </a:lnTo>
                  <a:lnTo>
                    <a:pt x="10831" y="262"/>
                  </a:lnTo>
                  <a:lnTo>
                    <a:pt x="10408" y="175"/>
                  </a:lnTo>
                  <a:lnTo>
                    <a:pt x="9985" y="100"/>
                  </a:lnTo>
                  <a:lnTo>
                    <a:pt x="9550" y="38"/>
                  </a:lnTo>
                  <a:lnTo>
                    <a:pt x="91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7685291" y="2779834"/>
              <a:ext cx="121390" cy="121235"/>
            </a:xfrm>
            <a:custGeom>
              <a:rect b="b" l="l" r="r" t="t"/>
              <a:pathLst>
                <a:path extrusionOk="0" h="9389" w="9401">
                  <a:moveTo>
                    <a:pt x="4452" y="0"/>
                  </a:moveTo>
                  <a:lnTo>
                    <a:pt x="4215" y="25"/>
                  </a:lnTo>
                  <a:lnTo>
                    <a:pt x="3979" y="50"/>
                  </a:lnTo>
                  <a:lnTo>
                    <a:pt x="3755" y="87"/>
                  </a:lnTo>
                  <a:lnTo>
                    <a:pt x="3519" y="150"/>
                  </a:lnTo>
                  <a:lnTo>
                    <a:pt x="3295" y="212"/>
                  </a:lnTo>
                  <a:lnTo>
                    <a:pt x="3084" y="286"/>
                  </a:lnTo>
                  <a:lnTo>
                    <a:pt x="2872" y="361"/>
                  </a:lnTo>
                  <a:lnTo>
                    <a:pt x="2661" y="460"/>
                  </a:lnTo>
                  <a:lnTo>
                    <a:pt x="2462" y="560"/>
                  </a:lnTo>
                  <a:lnTo>
                    <a:pt x="2263" y="672"/>
                  </a:lnTo>
                  <a:lnTo>
                    <a:pt x="2077" y="796"/>
                  </a:lnTo>
                  <a:lnTo>
                    <a:pt x="1890" y="933"/>
                  </a:lnTo>
                  <a:lnTo>
                    <a:pt x="1716" y="1070"/>
                  </a:lnTo>
                  <a:lnTo>
                    <a:pt x="1542" y="1219"/>
                  </a:lnTo>
                  <a:lnTo>
                    <a:pt x="1380" y="1368"/>
                  </a:lnTo>
                  <a:lnTo>
                    <a:pt x="1219" y="1542"/>
                  </a:lnTo>
                  <a:lnTo>
                    <a:pt x="1069" y="1704"/>
                  </a:lnTo>
                  <a:lnTo>
                    <a:pt x="933" y="1890"/>
                  </a:lnTo>
                  <a:lnTo>
                    <a:pt x="808" y="2065"/>
                  </a:lnTo>
                  <a:lnTo>
                    <a:pt x="684" y="2264"/>
                  </a:lnTo>
                  <a:lnTo>
                    <a:pt x="572" y="2450"/>
                  </a:lnTo>
                  <a:lnTo>
                    <a:pt x="460" y="2661"/>
                  </a:lnTo>
                  <a:lnTo>
                    <a:pt x="373" y="2860"/>
                  </a:lnTo>
                  <a:lnTo>
                    <a:pt x="286" y="3084"/>
                  </a:lnTo>
                  <a:lnTo>
                    <a:pt x="211" y="3296"/>
                  </a:lnTo>
                  <a:lnTo>
                    <a:pt x="149" y="3519"/>
                  </a:lnTo>
                  <a:lnTo>
                    <a:pt x="99" y="3743"/>
                  </a:lnTo>
                  <a:lnTo>
                    <a:pt x="50" y="3980"/>
                  </a:lnTo>
                  <a:lnTo>
                    <a:pt x="25" y="4216"/>
                  </a:lnTo>
                  <a:lnTo>
                    <a:pt x="12" y="4452"/>
                  </a:lnTo>
                  <a:lnTo>
                    <a:pt x="0" y="4701"/>
                  </a:lnTo>
                  <a:lnTo>
                    <a:pt x="12" y="4937"/>
                  </a:lnTo>
                  <a:lnTo>
                    <a:pt x="25" y="5173"/>
                  </a:lnTo>
                  <a:lnTo>
                    <a:pt x="50" y="5410"/>
                  </a:lnTo>
                  <a:lnTo>
                    <a:pt x="99" y="5646"/>
                  </a:lnTo>
                  <a:lnTo>
                    <a:pt x="149" y="5870"/>
                  </a:lnTo>
                  <a:lnTo>
                    <a:pt x="211" y="6093"/>
                  </a:lnTo>
                  <a:lnTo>
                    <a:pt x="286" y="6305"/>
                  </a:lnTo>
                  <a:lnTo>
                    <a:pt x="373" y="6529"/>
                  </a:lnTo>
                  <a:lnTo>
                    <a:pt x="460" y="6728"/>
                  </a:lnTo>
                  <a:lnTo>
                    <a:pt x="572" y="6939"/>
                  </a:lnTo>
                  <a:lnTo>
                    <a:pt x="684" y="7126"/>
                  </a:lnTo>
                  <a:lnTo>
                    <a:pt x="808" y="7324"/>
                  </a:lnTo>
                  <a:lnTo>
                    <a:pt x="933" y="7511"/>
                  </a:lnTo>
                  <a:lnTo>
                    <a:pt x="1069" y="7685"/>
                  </a:lnTo>
                  <a:lnTo>
                    <a:pt x="1219" y="7847"/>
                  </a:lnTo>
                  <a:lnTo>
                    <a:pt x="1380" y="8021"/>
                  </a:lnTo>
                  <a:lnTo>
                    <a:pt x="1542" y="8170"/>
                  </a:lnTo>
                  <a:lnTo>
                    <a:pt x="1716" y="8319"/>
                  </a:lnTo>
                  <a:lnTo>
                    <a:pt x="1890" y="8456"/>
                  </a:lnTo>
                  <a:lnTo>
                    <a:pt x="2077" y="8593"/>
                  </a:lnTo>
                  <a:lnTo>
                    <a:pt x="2263" y="8717"/>
                  </a:lnTo>
                  <a:lnTo>
                    <a:pt x="2462" y="8829"/>
                  </a:lnTo>
                  <a:lnTo>
                    <a:pt x="2661" y="8929"/>
                  </a:lnTo>
                  <a:lnTo>
                    <a:pt x="2872" y="9028"/>
                  </a:lnTo>
                  <a:lnTo>
                    <a:pt x="3084" y="9103"/>
                  </a:lnTo>
                  <a:lnTo>
                    <a:pt x="3295" y="9177"/>
                  </a:lnTo>
                  <a:lnTo>
                    <a:pt x="3519" y="9239"/>
                  </a:lnTo>
                  <a:lnTo>
                    <a:pt x="3755" y="9302"/>
                  </a:lnTo>
                  <a:lnTo>
                    <a:pt x="3979" y="9339"/>
                  </a:lnTo>
                  <a:lnTo>
                    <a:pt x="4215" y="9364"/>
                  </a:lnTo>
                  <a:lnTo>
                    <a:pt x="4452" y="9389"/>
                  </a:lnTo>
                  <a:lnTo>
                    <a:pt x="4937" y="9389"/>
                  </a:lnTo>
                  <a:lnTo>
                    <a:pt x="5173" y="9364"/>
                  </a:lnTo>
                  <a:lnTo>
                    <a:pt x="5409" y="9339"/>
                  </a:lnTo>
                  <a:lnTo>
                    <a:pt x="5645" y="9302"/>
                  </a:lnTo>
                  <a:lnTo>
                    <a:pt x="5869" y="9239"/>
                  </a:lnTo>
                  <a:lnTo>
                    <a:pt x="6093" y="9177"/>
                  </a:lnTo>
                  <a:lnTo>
                    <a:pt x="6317" y="9103"/>
                  </a:lnTo>
                  <a:lnTo>
                    <a:pt x="6528" y="9028"/>
                  </a:lnTo>
                  <a:lnTo>
                    <a:pt x="6740" y="8929"/>
                  </a:lnTo>
                  <a:lnTo>
                    <a:pt x="6939" y="8829"/>
                  </a:lnTo>
                  <a:lnTo>
                    <a:pt x="7138" y="8717"/>
                  </a:lnTo>
                  <a:lnTo>
                    <a:pt x="7324" y="8593"/>
                  </a:lnTo>
                  <a:lnTo>
                    <a:pt x="7511" y="8456"/>
                  </a:lnTo>
                  <a:lnTo>
                    <a:pt x="7685" y="8319"/>
                  </a:lnTo>
                  <a:lnTo>
                    <a:pt x="7859" y="8170"/>
                  </a:lnTo>
                  <a:lnTo>
                    <a:pt x="8020" y="8021"/>
                  </a:lnTo>
                  <a:lnTo>
                    <a:pt x="8170" y="7847"/>
                  </a:lnTo>
                  <a:lnTo>
                    <a:pt x="8319" y="7685"/>
                  </a:lnTo>
                  <a:lnTo>
                    <a:pt x="8468" y="7511"/>
                  </a:lnTo>
                  <a:lnTo>
                    <a:pt x="8592" y="7324"/>
                  </a:lnTo>
                  <a:lnTo>
                    <a:pt x="8717" y="7126"/>
                  </a:lnTo>
                  <a:lnTo>
                    <a:pt x="8829" y="6939"/>
                  </a:lnTo>
                  <a:lnTo>
                    <a:pt x="8928" y="6728"/>
                  </a:lnTo>
                  <a:lnTo>
                    <a:pt x="9028" y="6529"/>
                  </a:lnTo>
                  <a:lnTo>
                    <a:pt x="9115" y="6305"/>
                  </a:lnTo>
                  <a:lnTo>
                    <a:pt x="9189" y="6093"/>
                  </a:lnTo>
                  <a:lnTo>
                    <a:pt x="9251" y="5870"/>
                  </a:lnTo>
                  <a:lnTo>
                    <a:pt x="9301" y="5646"/>
                  </a:lnTo>
                  <a:lnTo>
                    <a:pt x="9338" y="5410"/>
                  </a:lnTo>
                  <a:lnTo>
                    <a:pt x="9376" y="5173"/>
                  </a:lnTo>
                  <a:lnTo>
                    <a:pt x="9388" y="4937"/>
                  </a:lnTo>
                  <a:lnTo>
                    <a:pt x="9401" y="4701"/>
                  </a:lnTo>
                  <a:lnTo>
                    <a:pt x="9388" y="4452"/>
                  </a:lnTo>
                  <a:lnTo>
                    <a:pt x="9376" y="4216"/>
                  </a:lnTo>
                  <a:lnTo>
                    <a:pt x="9338" y="3980"/>
                  </a:lnTo>
                  <a:lnTo>
                    <a:pt x="9301" y="3743"/>
                  </a:lnTo>
                  <a:lnTo>
                    <a:pt x="9251" y="3519"/>
                  </a:lnTo>
                  <a:lnTo>
                    <a:pt x="9189" y="3296"/>
                  </a:lnTo>
                  <a:lnTo>
                    <a:pt x="9115" y="3084"/>
                  </a:lnTo>
                  <a:lnTo>
                    <a:pt x="9028" y="2860"/>
                  </a:lnTo>
                  <a:lnTo>
                    <a:pt x="8928" y="2661"/>
                  </a:lnTo>
                  <a:lnTo>
                    <a:pt x="8829" y="2450"/>
                  </a:lnTo>
                  <a:lnTo>
                    <a:pt x="8717" y="2264"/>
                  </a:lnTo>
                  <a:lnTo>
                    <a:pt x="8592" y="2065"/>
                  </a:lnTo>
                  <a:lnTo>
                    <a:pt x="8468" y="1890"/>
                  </a:lnTo>
                  <a:lnTo>
                    <a:pt x="8319" y="1704"/>
                  </a:lnTo>
                  <a:lnTo>
                    <a:pt x="8170" y="1542"/>
                  </a:lnTo>
                  <a:lnTo>
                    <a:pt x="8020" y="1368"/>
                  </a:lnTo>
                  <a:lnTo>
                    <a:pt x="7859" y="1219"/>
                  </a:lnTo>
                  <a:lnTo>
                    <a:pt x="7685" y="1070"/>
                  </a:lnTo>
                  <a:lnTo>
                    <a:pt x="7511" y="933"/>
                  </a:lnTo>
                  <a:lnTo>
                    <a:pt x="7324" y="796"/>
                  </a:lnTo>
                  <a:lnTo>
                    <a:pt x="7138" y="672"/>
                  </a:lnTo>
                  <a:lnTo>
                    <a:pt x="6939" y="560"/>
                  </a:lnTo>
                  <a:lnTo>
                    <a:pt x="6740" y="460"/>
                  </a:lnTo>
                  <a:lnTo>
                    <a:pt x="6528" y="361"/>
                  </a:lnTo>
                  <a:lnTo>
                    <a:pt x="6317" y="286"/>
                  </a:lnTo>
                  <a:lnTo>
                    <a:pt x="6093" y="212"/>
                  </a:lnTo>
                  <a:lnTo>
                    <a:pt x="5869" y="150"/>
                  </a:lnTo>
                  <a:lnTo>
                    <a:pt x="5645" y="87"/>
                  </a:lnTo>
                  <a:lnTo>
                    <a:pt x="5409" y="50"/>
                  </a:lnTo>
                  <a:lnTo>
                    <a:pt x="5173" y="2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7587827" y="2648488"/>
              <a:ext cx="316318" cy="192048"/>
            </a:xfrm>
            <a:custGeom>
              <a:rect b="b" l="l" r="r" t="t"/>
              <a:pathLst>
                <a:path extrusionOk="0" h="14873" w="24497">
                  <a:moveTo>
                    <a:pt x="12248" y="1"/>
                  </a:moveTo>
                  <a:lnTo>
                    <a:pt x="11925" y="13"/>
                  </a:lnTo>
                  <a:lnTo>
                    <a:pt x="11614" y="26"/>
                  </a:lnTo>
                  <a:lnTo>
                    <a:pt x="11303" y="51"/>
                  </a:lnTo>
                  <a:lnTo>
                    <a:pt x="10992" y="88"/>
                  </a:lnTo>
                  <a:lnTo>
                    <a:pt x="10682" y="138"/>
                  </a:lnTo>
                  <a:lnTo>
                    <a:pt x="10383" y="187"/>
                  </a:lnTo>
                  <a:lnTo>
                    <a:pt x="10072" y="262"/>
                  </a:lnTo>
                  <a:lnTo>
                    <a:pt x="9774" y="337"/>
                  </a:lnTo>
                  <a:lnTo>
                    <a:pt x="9475" y="411"/>
                  </a:lnTo>
                  <a:lnTo>
                    <a:pt x="9189" y="511"/>
                  </a:lnTo>
                  <a:lnTo>
                    <a:pt x="8891" y="610"/>
                  </a:lnTo>
                  <a:lnTo>
                    <a:pt x="8605" y="722"/>
                  </a:lnTo>
                  <a:lnTo>
                    <a:pt x="8319" y="834"/>
                  </a:lnTo>
                  <a:lnTo>
                    <a:pt x="8033" y="958"/>
                  </a:lnTo>
                  <a:lnTo>
                    <a:pt x="7759" y="1095"/>
                  </a:lnTo>
                  <a:lnTo>
                    <a:pt x="7473" y="1232"/>
                  </a:lnTo>
                  <a:lnTo>
                    <a:pt x="6939" y="1518"/>
                  </a:lnTo>
                  <a:lnTo>
                    <a:pt x="6404" y="1841"/>
                  </a:lnTo>
                  <a:lnTo>
                    <a:pt x="5894" y="2189"/>
                  </a:lnTo>
                  <a:lnTo>
                    <a:pt x="5397" y="2550"/>
                  </a:lnTo>
                  <a:lnTo>
                    <a:pt x="4912" y="2923"/>
                  </a:lnTo>
                  <a:lnTo>
                    <a:pt x="4452" y="3321"/>
                  </a:lnTo>
                  <a:lnTo>
                    <a:pt x="4017" y="3731"/>
                  </a:lnTo>
                  <a:lnTo>
                    <a:pt x="3581" y="4154"/>
                  </a:lnTo>
                  <a:lnTo>
                    <a:pt x="3183" y="4589"/>
                  </a:lnTo>
                  <a:lnTo>
                    <a:pt x="2798" y="5024"/>
                  </a:lnTo>
                  <a:lnTo>
                    <a:pt x="2437" y="5472"/>
                  </a:lnTo>
                  <a:lnTo>
                    <a:pt x="2089" y="5907"/>
                  </a:lnTo>
                  <a:lnTo>
                    <a:pt x="1766" y="6355"/>
                  </a:lnTo>
                  <a:lnTo>
                    <a:pt x="1480" y="6803"/>
                  </a:lnTo>
                  <a:lnTo>
                    <a:pt x="1206" y="7238"/>
                  </a:lnTo>
                  <a:lnTo>
                    <a:pt x="958" y="7673"/>
                  </a:lnTo>
                  <a:lnTo>
                    <a:pt x="746" y="8108"/>
                  </a:lnTo>
                  <a:lnTo>
                    <a:pt x="547" y="8519"/>
                  </a:lnTo>
                  <a:lnTo>
                    <a:pt x="386" y="8929"/>
                  </a:lnTo>
                  <a:lnTo>
                    <a:pt x="249" y="9314"/>
                  </a:lnTo>
                  <a:lnTo>
                    <a:pt x="137" y="9687"/>
                  </a:lnTo>
                  <a:lnTo>
                    <a:pt x="62" y="10036"/>
                  </a:lnTo>
                  <a:lnTo>
                    <a:pt x="13" y="10371"/>
                  </a:lnTo>
                  <a:lnTo>
                    <a:pt x="0" y="10533"/>
                  </a:lnTo>
                  <a:lnTo>
                    <a:pt x="0" y="10682"/>
                  </a:lnTo>
                  <a:lnTo>
                    <a:pt x="0" y="10831"/>
                  </a:lnTo>
                  <a:lnTo>
                    <a:pt x="13" y="10968"/>
                  </a:lnTo>
                  <a:lnTo>
                    <a:pt x="37" y="11105"/>
                  </a:lnTo>
                  <a:lnTo>
                    <a:pt x="62" y="11254"/>
                  </a:lnTo>
                  <a:lnTo>
                    <a:pt x="100" y="11379"/>
                  </a:lnTo>
                  <a:lnTo>
                    <a:pt x="137" y="11515"/>
                  </a:lnTo>
                  <a:lnTo>
                    <a:pt x="187" y="11640"/>
                  </a:lnTo>
                  <a:lnTo>
                    <a:pt x="249" y="11764"/>
                  </a:lnTo>
                  <a:lnTo>
                    <a:pt x="311" y="11888"/>
                  </a:lnTo>
                  <a:lnTo>
                    <a:pt x="386" y="12013"/>
                  </a:lnTo>
                  <a:lnTo>
                    <a:pt x="547" y="12237"/>
                  </a:lnTo>
                  <a:lnTo>
                    <a:pt x="746" y="12460"/>
                  </a:lnTo>
                  <a:lnTo>
                    <a:pt x="958" y="12672"/>
                  </a:lnTo>
                  <a:lnTo>
                    <a:pt x="1206" y="12871"/>
                  </a:lnTo>
                  <a:lnTo>
                    <a:pt x="1480" y="13057"/>
                  </a:lnTo>
                  <a:lnTo>
                    <a:pt x="1766" y="13231"/>
                  </a:lnTo>
                  <a:lnTo>
                    <a:pt x="2089" y="13393"/>
                  </a:lnTo>
                  <a:lnTo>
                    <a:pt x="2437" y="13555"/>
                  </a:lnTo>
                  <a:lnTo>
                    <a:pt x="2798" y="13691"/>
                  </a:lnTo>
                  <a:lnTo>
                    <a:pt x="3183" y="13828"/>
                  </a:lnTo>
                  <a:lnTo>
                    <a:pt x="3581" y="13965"/>
                  </a:lnTo>
                  <a:lnTo>
                    <a:pt x="4017" y="14077"/>
                  </a:lnTo>
                  <a:lnTo>
                    <a:pt x="4452" y="14189"/>
                  </a:lnTo>
                  <a:lnTo>
                    <a:pt x="4912" y="14288"/>
                  </a:lnTo>
                  <a:lnTo>
                    <a:pt x="5397" y="14375"/>
                  </a:lnTo>
                  <a:lnTo>
                    <a:pt x="5894" y="14462"/>
                  </a:lnTo>
                  <a:lnTo>
                    <a:pt x="6404" y="14537"/>
                  </a:lnTo>
                  <a:lnTo>
                    <a:pt x="6939" y="14599"/>
                  </a:lnTo>
                  <a:lnTo>
                    <a:pt x="7473" y="14661"/>
                  </a:lnTo>
                  <a:lnTo>
                    <a:pt x="8033" y="14711"/>
                  </a:lnTo>
                  <a:lnTo>
                    <a:pt x="8605" y="14748"/>
                  </a:lnTo>
                  <a:lnTo>
                    <a:pt x="9189" y="14786"/>
                  </a:lnTo>
                  <a:lnTo>
                    <a:pt x="9774" y="14811"/>
                  </a:lnTo>
                  <a:lnTo>
                    <a:pt x="10992" y="14860"/>
                  </a:lnTo>
                  <a:lnTo>
                    <a:pt x="12248" y="14873"/>
                  </a:lnTo>
                  <a:lnTo>
                    <a:pt x="13504" y="14860"/>
                  </a:lnTo>
                  <a:lnTo>
                    <a:pt x="14710" y="14811"/>
                  </a:lnTo>
                  <a:lnTo>
                    <a:pt x="15307" y="14786"/>
                  </a:lnTo>
                  <a:lnTo>
                    <a:pt x="15892" y="14748"/>
                  </a:lnTo>
                  <a:lnTo>
                    <a:pt x="16451" y="14711"/>
                  </a:lnTo>
                  <a:lnTo>
                    <a:pt x="17011" y="14661"/>
                  </a:lnTo>
                  <a:lnTo>
                    <a:pt x="17558" y="14599"/>
                  </a:lnTo>
                  <a:lnTo>
                    <a:pt x="18080" y="14537"/>
                  </a:lnTo>
                  <a:lnTo>
                    <a:pt x="18602" y="14462"/>
                  </a:lnTo>
                  <a:lnTo>
                    <a:pt x="19100" y="14375"/>
                  </a:lnTo>
                  <a:lnTo>
                    <a:pt x="19572" y="14288"/>
                  </a:lnTo>
                  <a:lnTo>
                    <a:pt x="20032" y="14189"/>
                  </a:lnTo>
                  <a:lnTo>
                    <a:pt x="20480" y="14077"/>
                  </a:lnTo>
                  <a:lnTo>
                    <a:pt x="20903" y="13965"/>
                  </a:lnTo>
                  <a:lnTo>
                    <a:pt x="21313" y="13828"/>
                  </a:lnTo>
                  <a:lnTo>
                    <a:pt x="21699" y="13691"/>
                  </a:lnTo>
                  <a:lnTo>
                    <a:pt x="22059" y="13555"/>
                  </a:lnTo>
                  <a:lnTo>
                    <a:pt x="22408" y="13393"/>
                  </a:lnTo>
                  <a:lnTo>
                    <a:pt x="22718" y="13231"/>
                  </a:lnTo>
                  <a:lnTo>
                    <a:pt x="23017" y="13057"/>
                  </a:lnTo>
                  <a:lnTo>
                    <a:pt x="23290" y="12871"/>
                  </a:lnTo>
                  <a:lnTo>
                    <a:pt x="23527" y="12672"/>
                  </a:lnTo>
                  <a:lnTo>
                    <a:pt x="23750" y="12460"/>
                  </a:lnTo>
                  <a:lnTo>
                    <a:pt x="23949" y="12237"/>
                  </a:lnTo>
                  <a:lnTo>
                    <a:pt x="24111" y="12013"/>
                  </a:lnTo>
                  <a:lnTo>
                    <a:pt x="24186" y="11888"/>
                  </a:lnTo>
                  <a:lnTo>
                    <a:pt x="24248" y="11764"/>
                  </a:lnTo>
                  <a:lnTo>
                    <a:pt x="24298" y="11640"/>
                  </a:lnTo>
                  <a:lnTo>
                    <a:pt x="24347" y="11515"/>
                  </a:lnTo>
                  <a:lnTo>
                    <a:pt x="24397" y="11379"/>
                  </a:lnTo>
                  <a:lnTo>
                    <a:pt x="24434" y="11254"/>
                  </a:lnTo>
                  <a:lnTo>
                    <a:pt x="24459" y="11105"/>
                  </a:lnTo>
                  <a:lnTo>
                    <a:pt x="24484" y="10968"/>
                  </a:lnTo>
                  <a:lnTo>
                    <a:pt x="24484" y="10831"/>
                  </a:lnTo>
                  <a:lnTo>
                    <a:pt x="24497" y="10682"/>
                  </a:lnTo>
                  <a:lnTo>
                    <a:pt x="24484" y="10533"/>
                  </a:lnTo>
                  <a:lnTo>
                    <a:pt x="24484" y="10371"/>
                  </a:lnTo>
                  <a:lnTo>
                    <a:pt x="24434" y="10036"/>
                  </a:lnTo>
                  <a:lnTo>
                    <a:pt x="24347" y="9687"/>
                  </a:lnTo>
                  <a:lnTo>
                    <a:pt x="24248" y="9314"/>
                  </a:lnTo>
                  <a:lnTo>
                    <a:pt x="24111" y="8929"/>
                  </a:lnTo>
                  <a:lnTo>
                    <a:pt x="23949" y="8519"/>
                  </a:lnTo>
                  <a:lnTo>
                    <a:pt x="23750" y="8108"/>
                  </a:lnTo>
                  <a:lnTo>
                    <a:pt x="23527" y="7673"/>
                  </a:lnTo>
                  <a:lnTo>
                    <a:pt x="23290" y="7238"/>
                  </a:lnTo>
                  <a:lnTo>
                    <a:pt x="23017" y="6803"/>
                  </a:lnTo>
                  <a:lnTo>
                    <a:pt x="22718" y="6355"/>
                  </a:lnTo>
                  <a:lnTo>
                    <a:pt x="22408" y="5907"/>
                  </a:lnTo>
                  <a:lnTo>
                    <a:pt x="22059" y="5472"/>
                  </a:lnTo>
                  <a:lnTo>
                    <a:pt x="21699" y="5024"/>
                  </a:lnTo>
                  <a:lnTo>
                    <a:pt x="21313" y="4589"/>
                  </a:lnTo>
                  <a:lnTo>
                    <a:pt x="20903" y="4154"/>
                  </a:lnTo>
                  <a:lnTo>
                    <a:pt x="20480" y="3731"/>
                  </a:lnTo>
                  <a:lnTo>
                    <a:pt x="20032" y="3321"/>
                  </a:lnTo>
                  <a:lnTo>
                    <a:pt x="19572" y="2923"/>
                  </a:lnTo>
                  <a:lnTo>
                    <a:pt x="19100" y="2550"/>
                  </a:lnTo>
                  <a:lnTo>
                    <a:pt x="18602" y="2189"/>
                  </a:lnTo>
                  <a:lnTo>
                    <a:pt x="18080" y="1841"/>
                  </a:lnTo>
                  <a:lnTo>
                    <a:pt x="17558" y="1518"/>
                  </a:lnTo>
                  <a:lnTo>
                    <a:pt x="17011" y="1232"/>
                  </a:lnTo>
                  <a:lnTo>
                    <a:pt x="16737" y="1095"/>
                  </a:lnTo>
                  <a:lnTo>
                    <a:pt x="16451" y="958"/>
                  </a:lnTo>
                  <a:lnTo>
                    <a:pt x="16178" y="834"/>
                  </a:lnTo>
                  <a:lnTo>
                    <a:pt x="15892" y="722"/>
                  </a:lnTo>
                  <a:lnTo>
                    <a:pt x="15593" y="610"/>
                  </a:lnTo>
                  <a:lnTo>
                    <a:pt x="15307" y="511"/>
                  </a:lnTo>
                  <a:lnTo>
                    <a:pt x="15009" y="411"/>
                  </a:lnTo>
                  <a:lnTo>
                    <a:pt x="14710" y="337"/>
                  </a:lnTo>
                  <a:lnTo>
                    <a:pt x="14412" y="262"/>
                  </a:lnTo>
                  <a:lnTo>
                    <a:pt x="14114" y="187"/>
                  </a:lnTo>
                  <a:lnTo>
                    <a:pt x="13803" y="138"/>
                  </a:lnTo>
                  <a:lnTo>
                    <a:pt x="13504" y="88"/>
                  </a:lnTo>
                  <a:lnTo>
                    <a:pt x="13193" y="51"/>
                  </a:lnTo>
                  <a:lnTo>
                    <a:pt x="12883" y="26"/>
                  </a:lnTo>
                  <a:lnTo>
                    <a:pt x="12559" y="13"/>
                  </a:lnTo>
                  <a:lnTo>
                    <a:pt x="1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7674044" y="2551838"/>
              <a:ext cx="63917" cy="137454"/>
            </a:xfrm>
            <a:custGeom>
              <a:rect b="b" l="l" r="r" t="t"/>
              <a:pathLst>
                <a:path extrusionOk="0" h="10645" w="4950">
                  <a:moveTo>
                    <a:pt x="3793" y="0"/>
                  </a:moveTo>
                  <a:lnTo>
                    <a:pt x="3594" y="13"/>
                  </a:lnTo>
                  <a:lnTo>
                    <a:pt x="3408" y="25"/>
                  </a:lnTo>
                  <a:lnTo>
                    <a:pt x="3221" y="50"/>
                  </a:lnTo>
                  <a:lnTo>
                    <a:pt x="3035" y="87"/>
                  </a:lnTo>
                  <a:lnTo>
                    <a:pt x="2848" y="124"/>
                  </a:lnTo>
                  <a:lnTo>
                    <a:pt x="2674" y="174"/>
                  </a:lnTo>
                  <a:lnTo>
                    <a:pt x="2488" y="236"/>
                  </a:lnTo>
                  <a:lnTo>
                    <a:pt x="2326" y="299"/>
                  </a:lnTo>
                  <a:lnTo>
                    <a:pt x="2152" y="386"/>
                  </a:lnTo>
                  <a:lnTo>
                    <a:pt x="1990" y="460"/>
                  </a:lnTo>
                  <a:lnTo>
                    <a:pt x="1828" y="560"/>
                  </a:lnTo>
                  <a:lnTo>
                    <a:pt x="1679" y="659"/>
                  </a:lnTo>
                  <a:lnTo>
                    <a:pt x="1530" y="759"/>
                  </a:lnTo>
                  <a:lnTo>
                    <a:pt x="1381" y="871"/>
                  </a:lnTo>
                  <a:lnTo>
                    <a:pt x="1244" y="995"/>
                  </a:lnTo>
                  <a:lnTo>
                    <a:pt x="1120" y="1119"/>
                  </a:lnTo>
                  <a:lnTo>
                    <a:pt x="995" y="1244"/>
                  </a:lnTo>
                  <a:lnTo>
                    <a:pt x="871" y="1380"/>
                  </a:lnTo>
                  <a:lnTo>
                    <a:pt x="759" y="1530"/>
                  </a:lnTo>
                  <a:lnTo>
                    <a:pt x="660" y="1679"/>
                  </a:lnTo>
                  <a:lnTo>
                    <a:pt x="560" y="1828"/>
                  </a:lnTo>
                  <a:lnTo>
                    <a:pt x="461" y="1990"/>
                  </a:lnTo>
                  <a:lnTo>
                    <a:pt x="386" y="2151"/>
                  </a:lnTo>
                  <a:lnTo>
                    <a:pt x="299" y="2325"/>
                  </a:lnTo>
                  <a:lnTo>
                    <a:pt x="237" y="2499"/>
                  </a:lnTo>
                  <a:lnTo>
                    <a:pt x="175" y="2674"/>
                  </a:lnTo>
                  <a:lnTo>
                    <a:pt x="125" y="2848"/>
                  </a:lnTo>
                  <a:lnTo>
                    <a:pt x="88" y="3034"/>
                  </a:lnTo>
                  <a:lnTo>
                    <a:pt x="50" y="3221"/>
                  </a:lnTo>
                  <a:lnTo>
                    <a:pt x="25" y="3407"/>
                  </a:lnTo>
                  <a:lnTo>
                    <a:pt x="13" y="3606"/>
                  </a:lnTo>
                  <a:lnTo>
                    <a:pt x="1" y="3793"/>
                  </a:lnTo>
                  <a:lnTo>
                    <a:pt x="1" y="9488"/>
                  </a:lnTo>
                  <a:lnTo>
                    <a:pt x="13" y="9600"/>
                  </a:lnTo>
                  <a:lnTo>
                    <a:pt x="25" y="9712"/>
                  </a:lnTo>
                  <a:lnTo>
                    <a:pt x="63" y="9824"/>
                  </a:lnTo>
                  <a:lnTo>
                    <a:pt x="100" y="9935"/>
                  </a:lnTo>
                  <a:lnTo>
                    <a:pt x="150" y="10035"/>
                  </a:lnTo>
                  <a:lnTo>
                    <a:pt x="200" y="10134"/>
                  </a:lnTo>
                  <a:lnTo>
                    <a:pt x="274" y="10221"/>
                  </a:lnTo>
                  <a:lnTo>
                    <a:pt x="349" y="10296"/>
                  </a:lnTo>
                  <a:lnTo>
                    <a:pt x="423" y="10371"/>
                  </a:lnTo>
                  <a:lnTo>
                    <a:pt x="523" y="10445"/>
                  </a:lnTo>
                  <a:lnTo>
                    <a:pt x="610" y="10495"/>
                  </a:lnTo>
                  <a:lnTo>
                    <a:pt x="709" y="10545"/>
                  </a:lnTo>
                  <a:lnTo>
                    <a:pt x="821" y="10582"/>
                  </a:lnTo>
                  <a:lnTo>
                    <a:pt x="933" y="10619"/>
                  </a:lnTo>
                  <a:lnTo>
                    <a:pt x="1045" y="10632"/>
                  </a:lnTo>
                  <a:lnTo>
                    <a:pt x="1169" y="10644"/>
                  </a:lnTo>
                  <a:lnTo>
                    <a:pt x="1281" y="10632"/>
                  </a:lnTo>
                  <a:lnTo>
                    <a:pt x="1393" y="10619"/>
                  </a:lnTo>
                  <a:lnTo>
                    <a:pt x="1505" y="10582"/>
                  </a:lnTo>
                  <a:lnTo>
                    <a:pt x="1617" y="10545"/>
                  </a:lnTo>
                  <a:lnTo>
                    <a:pt x="1717" y="10495"/>
                  </a:lnTo>
                  <a:lnTo>
                    <a:pt x="1816" y="10445"/>
                  </a:lnTo>
                  <a:lnTo>
                    <a:pt x="1903" y="10371"/>
                  </a:lnTo>
                  <a:lnTo>
                    <a:pt x="1978" y="10296"/>
                  </a:lnTo>
                  <a:lnTo>
                    <a:pt x="2052" y="10221"/>
                  </a:lnTo>
                  <a:lnTo>
                    <a:pt x="2127" y="10134"/>
                  </a:lnTo>
                  <a:lnTo>
                    <a:pt x="2189" y="10035"/>
                  </a:lnTo>
                  <a:lnTo>
                    <a:pt x="2226" y="9935"/>
                  </a:lnTo>
                  <a:lnTo>
                    <a:pt x="2276" y="9824"/>
                  </a:lnTo>
                  <a:lnTo>
                    <a:pt x="2301" y="9712"/>
                  </a:lnTo>
                  <a:lnTo>
                    <a:pt x="2313" y="9600"/>
                  </a:lnTo>
                  <a:lnTo>
                    <a:pt x="2326" y="9488"/>
                  </a:lnTo>
                  <a:lnTo>
                    <a:pt x="2326" y="3793"/>
                  </a:lnTo>
                  <a:lnTo>
                    <a:pt x="2326" y="3643"/>
                  </a:lnTo>
                  <a:lnTo>
                    <a:pt x="2351" y="3494"/>
                  </a:lnTo>
                  <a:lnTo>
                    <a:pt x="2388" y="3357"/>
                  </a:lnTo>
                  <a:lnTo>
                    <a:pt x="2438" y="3221"/>
                  </a:lnTo>
                  <a:lnTo>
                    <a:pt x="2500" y="3096"/>
                  </a:lnTo>
                  <a:lnTo>
                    <a:pt x="2575" y="2972"/>
                  </a:lnTo>
                  <a:lnTo>
                    <a:pt x="2662" y="2860"/>
                  </a:lnTo>
                  <a:lnTo>
                    <a:pt x="2749" y="2761"/>
                  </a:lnTo>
                  <a:lnTo>
                    <a:pt x="2861" y="2661"/>
                  </a:lnTo>
                  <a:lnTo>
                    <a:pt x="2972" y="2574"/>
                  </a:lnTo>
                  <a:lnTo>
                    <a:pt x="3097" y="2499"/>
                  </a:lnTo>
                  <a:lnTo>
                    <a:pt x="3221" y="2437"/>
                  </a:lnTo>
                  <a:lnTo>
                    <a:pt x="3358" y="2388"/>
                  </a:lnTo>
                  <a:lnTo>
                    <a:pt x="3495" y="2350"/>
                  </a:lnTo>
                  <a:lnTo>
                    <a:pt x="3644" y="2325"/>
                  </a:lnTo>
                  <a:lnTo>
                    <a:pt x="3793" y="2325"/>
                  </a:lnTo>
                  <a:lnTo>
                    <a:pt x="3918" y="2313"/>
                  </a:lnTo>
                  <a:lnTo>
                    <a:pt x="4029" y="2301"/>
                  </a:lnTo>
                  <a:lnTo>
                    <a:pt x="4141" y="2276"/>
                  </a:lnTo>
                  <a:lnTo>
                    <a:pt x="4241" y="2238"/>
                  </a:lnTo>
                  <a:lnTo>
                    <a:pt x="4353" y="2189"/>
                  </a:lnTo>
                  <a:lnTo>
                    <a:pt x="4440" y="2126"/>
                  </a:lnTo>
                  <a:lnTo>
                    <a:pt x="4527" y="2064"/>
                  </a:lnTo>
                  <a:lnTo>
                    <a:pt x="4614" y="1990"/>
                  </a:lnTo>
                  <a:lnTo>
                    <a:pt x="4688" y="1903"/>
                  </a:lnTo>
                  <a:lnTo>
                    <a:pt x="4751" y="1816"/>
                  </a:lnTo>
                  <a:lnTo>
                    <a:pt x="4813" y="1716"/>
                  </a:lnTo>
                  <a:lnTo>
                    <a:pt x="4863" y="1617"/>
                  </a:lnTo>
                  <a:lnTo>
                    <a:pt x="4900" y="1505"/>
                  </a:lnTo>
                  <a:lnTo>
                    <a:pt x="4925" y="1393"/>
                  </a:lnTo>
                  <a:lnTo>
                    <a:pt x="4950" y="1281"/>
                  </a:lnTo>
                  <a:lnTo>
                    <a:pt x="4950" y="1169"/>
                  </a:lnTo>
                  <a:lnTo>
                    <a:pt x="4950" y="1045"/>
                  </a:lnTo>
                  <a:lnTo>
                    <a:pt x="4925" y="933"/>
                  </a:lnTo>
                  <a:lnTo>
                    <a:pt x="4900" y="821"/>
                  </a:lnTo>
                  <a:lnTo>
                    <a:pt x="4863" y="709"/>
                  </a:lnTo>
                  <a:lnTo>
                    <a:pt x="4813" y="609"/>
                  </a:lnTo>
                  <a:lnTo>
                    <a:pt x="4751" y="522"/>
                  </a:lnTo>
                  <a:lnTo>
                    <a:pt x="4688" y="423"/>
                  </a:lnTo>
                  <a:lnTo>
                    <a:pt x="4614" y="348"/>
                  </a:lnTo>
                  <a:lnTo>
                    <a:pt x="4527" y="274"/>
                  </a:lnTo>
                  <a:lnTo>
                    <a:pt x="4440" y="199"/>
                  </a:lnTo>
                  <a:lnTo>
                    <a:pt x="4353" y="149"/>
                  </a:lnTo>
                  <a:lnTo>
                    <a:pt x="4241" y="100"/>
                  </a:lnTo>
                  <a:lnTo>
                    <a:pt x="4141" y="62"/>
                  </a:lnTo>
                  <a:lnTo>
                    <a:pt x="4029" y="25"/>
                  </a:lnTo>
                  <a:lnTo>
                    <a:pt x="3918" y="13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5502110" y="2484719"/>
              <a:ext cx="92815" cy="128944"/>
            </a:xfrm>
            <a:custGeom>
              <a:rect b="b" l="l" r="r" t="t"/>
              <a:pathLst>
                <a:path extrusionOk="0" h="9986" w="7188">
                  <a:moveTo>
                    <a:pt x="3780" y="0"/>
                  </a:moveTo>
                  <a:lnTo>
                    <a:pt x="3556" y="13"/>
                  </a:lnTo>
                  <a:lnTo>
                    <a:pt x="3345" y="25"/>
                  </a:lnTo>
                  <a:lnTo>
                    <a:pt x="3146" y="50"/>
                  </a:lnTo>
                  <a:lnTo>
                    <a:pt x="2947" y="87"/>
                  </a:lnTo>
                  <a:lnTo>
                    <a:pt x="2748" y="125"/>
                  </a:lnTo>
                  <a:lnTo>
                    <a:pt x="2574" y="174"/>
                  </a:lnTo>
                  <a:lnTo>
                    <a:pt x="2388" y="237"/>
                  </a:lnTo>
                  <a:lnTo>
                    <a:pt x="2213" y="311"/>
                  </a:lnTo>
                  <a:lnTo>
                    <a:pt x="2052" y="386"/>
                  </a:lnTo>
                  <a:lnTo>
                    <a:pt x="1890" y="473"/>
                  </a:lnTo>
                  <a:lnTo>
                    <a:pt x="1741" y="560"/>
                  </a:lnTo>
                  <a:lnTo>
                    <a:pt x="1592" y="672"/>
                  </a:lnTo>
                  <a:lnTo>
                    <a:pt x="1455" y="771"/>
                  </a:lnTo>
                  <a:lnTo>
                    <a:pt x="1331" y="896"/>
                  </a:lnTo>
                  <a:lnTo>
                    <a:pt x="1206" y="1020"/>
                  </a:lnTo>
                  <a:lnTo>
                    <a:pt x="1094" y="1144"/>
                  </a:lnTo>
                  <a:lnTo>
                    <a:pt x="982" y="1281"/>
                  </a:lnTo>
                  <a:lnTo>
                    <a:pt x="883" y="1430"/>
                  </a:lnTo>
                  <a:lnTo>
                    <a:pt x="783" y="1580"/>
                  </a:lnTo>
                  <a:lnTo>
                    <a:pt x="696" y="1729"/>
                  </a:lnTo>
                  <a:lnTo>
                    <a:pt x="622" y="1890"/>
                  </a:lnTo>
                  <a:lnTo>
                    <a:pt x="547" y="2052"/>
                  </a:lnTo>
                  <a:lnTo>
                    <a:pt x="485" y="2226"/>
                  </a:lnTo>
                  <a:lnTo>
                    <a:pt x="423" y="2400"/>
                  </a:lnTo>
                  <a:lnTo>
                    <a:pt x="373" y="2587"/>
                  </a:lnTo>
                  <a:lnTo>
                    <a:pt x="323" y="2773"/>
                  </a:lnTo>
                  <a:lnTo>
                    <a:pt x="286" y="2960"/>
                  </a:lnTo>
                  <a:lnTo>
                    <a:pt x="261" y="3159"/>
                  </a:lnTo>
                  <a:lnTo>
                    <a:pt x="236" y="3345"/>
                  </a:lnTo>
                  <a:lnTo>
                    <a:pt x="224" y="3557"/>
                  </a:lnTo>
                  <a:lnTo>
                    <a:pt x="224" y="3756"/>
                  </a:lnTo>
                  <a:lnTo>
                    <a:pt x="224" y="3967"/>
                  </a:lnTo>
                  <a:lnTo>
                    <a:pt x="2126" y="3967"/>
                  </a:lnTo>
                  <a:lnTo>
                    <a:pt x="2126" y="3768"/>
                  </a:lnTo>
                  <a:lnTo>
                    <a:pt x="2139" y="3569"/>
                  </a:lnTo>
                  <a:lnTo>
                    <a:pt x="2164" y="3370"/>
                  </a:lnTo>
                  <a:lnTo>
                    <a:pt x="2201" y="3171"/>
                  </a:lnTo>
                  <a:lnTo>
                    <a:pt x="2251" y="2972"/>
                  </a:lnTo>
                  <a:lnTo>
                    <a:pt x="2300" y="2798"/>
                  </a:lnTo>
                  <a:lnTo>
                    <a:pt x="2375" y="2612"/>
                  </a:lnTo>
                  <a:lnTo>
                    <a:pt x="2462" y="2450"/>
                  </a:lnTo>
                  <a:lnTo>
                    <a:pt x="2562" y="2288"/>
                  </a:lnTo>
                  <a:lnTo>
                    <a:pt x="2674" y="2152"/>
                  </a:lnTo>
                  <a:lnTo>
                    <a:pt x="2798" y="2027"/>
                  </a:lnTo>
                  <a:lnTo>
                    <a:pt x="2947" y="1915"/>
                  </a:lnTo>
                  <a:lnTo>
                    <a:pt x="3022" y="1866"/>
                  </a:lnTo>
                  <a:lnTo>
                    <a:pt x="3096" y="1828"/>
                  </a:lnTo>
                  <a:lnTo>
                    <a:pt x="3283" y="1766"/>
                  </a:lnTo>
                  <a:lnTo>
                    <a:pt x="3469" y="1729"/>
                  </a:lnTo>
                  <a:lnTo>
                    <a:pt x="3681" y="1716"/>
                  </a:lnTo>
                  <a:lnTo>
                    <a:pt x="3830" y="1716"/>
                  </a:lnTo>
                  <a:lnTo>
                    <a:pt x="3979" y="1741"/>
                  </a:lnTo>
                  <a:lnTo>
                    <a:pt x="4128" y="1766"/>
                  </a:lnTo>
                  <a:lnTo>
                    <a:pt x="4265" y="1816"/>
                  </a:lnTo>
                  <a:lnTo>
                    <a:pt x="4390" y="1866"/>
                  </a:lnTo>
                  <a:lnTo>
                    <a:pt x="4514" y="1940"/>
                  </a:lnTo>
                  <a:lnTo>
                    <a:pt x="4626" y="2015"/>
                  </a:lnTo>
                  <a:lnTo>
                    <a:pt x="4738" y="2114"/>
                  </a:lnTo>
                  <a:lnTo>
                    <a:pt x="4825" y="2214"/>
                  </a:lnTo>
                  <a:lnTo>
                    <a:pt x="4912" y="2326"/>
                  </a:lnTo>
                  <a:lnTo>
                    <a:pt x="4986" y="2450"/>
                  </a:lnTo>
                  <a:lnTo>
                    <a:pt x="5049" y="2587"/>
                  </a:lnTo>
                  <a:lnTo>
                    <a:pt x="5086" y="2736"/>
                  </a:lnTo>
                  <a:lnTo>
                    <a:pt x="5123" y="2885"/>
                  </a:lnTo>
                  <a:lnTo>
                    <a:pt x="5136" y="3047"/>
                  </a:lnTo>
                  <a:lnTo>
                    <a:pt x="5148" y="3221"/>
                  </a:lnTo>
                  <a:lnTo>
                    <a:pt x="5136" y="3445"/>
                  </a:lnTo>
                  <a:lnTo>
                    <a:pt x="5098" y="3644"/>
                  </a:lnTo>
                  <a:lnTo>
                    <a:pt x="5036" y="3843"/>
                  </a:lnTo>
                  <a:lnTo>
                    <a:pt x="4949" y="4017"/>
                  </a:lnTo>
                  <a:lnTo>
                    <a:pt x="4837" y="4191"/>
                  </a:lnTo>
                  <a:lnTo>
                    <a:pt x="4713" y="4353"/>
                  </a:lnTo>
                  <a:lnTo>
                    <a:pt x="4588" y="4502"/>
                  </a:lnTo>
                  <a:lnTo>
                    <a:pt x="4439" y="4651"/>
                  </a:lnTo>
                  <a:lnTo>
                    <a:pt x="4290" y="4788"/>
                  </a:lnTo>
                  <a:lnTo>
                    <a:pt x="4128" y="4912"/>
                  </a:lnTo>
                  <a:lnTo>
                    <a:pt x="3954" y="5036"/>
                  </a:lnTo>
                  <a:lnTo>
                    <a:pt x="3780" y="5161"/>
                  </a:lnTo>
                  <a:lnTo>
                    <a:pt x="3420" y="5385"/>
                  </a:lnTo>
                  <a:lnTo>
                    <a:pt x="3096" y="5608"/>
                  </a:lnTo>
                  <a:lnTo>
                    <a:pt x="2475" y="6044"/>
                  </a:lnTo>
                  <a:lnTo>
                    <a:pt x="1890" y="6466"/>
                  </a:lnTo>
                  <a:lnTo>
                    <a:pt x="1617" y="6678"/>
                  </a:lnTo>
                  <a:lnTo>
                    <a:pt x="1368" y="6902"/>
                  </a:lnTo>
                  <a:lnTo>
                    <a:pt x="1132" y="7138"/>
                  </a:lnTo>
                  <a:lnTo>
                    <a:pt x="908" y="7387"/>
                  </a:lnTo>
                  <a:lnTo>
                    <a:pt x="709" y="7635"/>
                  </a:lnTo>
                  <a:lnTo>
                    <a:pt x="535" y="7909"/>
                  </a:lnTo>
                  <a:lnTo>
                    <a:pt x="373" y="8195"/>
                  </a:lnTo>
                  <a:lnTo>
                    <a:pt x="249" y="8506"/>
                  </a:lnTo>
                  <a:lnTo>
                    <a:pt x="187" y="8667"/>
                  </a:lnTo>
                  <a:lnTo>
                    <a:pt x="137" y="8841"/>
                  </a:lnTo>
                  <a:lnTo>
                    <a:pt x="100" y="9016"/>
                  </a:lnTo>
                  <a:lnTo>
                    <a:pt x="62" y="9190"/>
                  </a:lnTo>
                  <a:lnTo>
                    <a:pt x="37" y="9376"/>
                  </a:lnTo>
                  <a:lnTo>
                    <a:pt x="13" y="9575"/>
                  </a:lnTo>
                  <a:lnTo>
                    <a:pt x="0" y="9774"/>
                  </a:lnTo>
                  <a:lnTo>
                    <a:pt x="0" y="9985"/>
                  </a:lnTo>
                  <a:lnTo>
                    <a:pt x="7187" y="9985"/>
                  </a:lnTo>
                  <a:lnTo>
                    <a:pt x="7187" y="8282"/>
                  </a:lnTo>
                  <a:lnTo>
                    <a:pt x="2562" y="8282"/>
                  </a:lnTo>
                  <a:lnTo>
                    <a:pt x="2748" y="8033"/>
                  </a:lnTo>
                  <a:lnTo>
                    <a:pt x="2947" y="7809"/>
                  </a:lnTo>
                  <a:lnTo>
                    <a:pt x="3171" y="7598"/>
                  </a:lnTo>
                  <a:lnTo>
                    <a:pt x="3395" y="7399"/>
                  </a:lnTo>
                  <a:lnTo>
                    <a:pt x="3880" y="7038"/>
                  </a:lnTo>
                  <a:lnTo>
                    <a:pt x="4377" y="6690"/>
                  </a:lnTo>
                  <a:lnTo>
                    <a:pt x="5372" y="6031"/>
                  </a:lnTo>
                  <a:lnTo>
                    <a:pt x="5621" y="5857"/>
                  </a:lnTo>
                  <a:lnTo>
                    <a:pt x="5844" y="5683"/>
                  </a:lnTo>
                  <a:lnTo>
                    <a:pt x="6056" y="5484"/>
                  </a:lnTo>
                  <a:lnTo>
                    <a:pt x="6267" y="5285"/>
                  </a:lnTo>
                  <a:lnTo>
                    <a:pt x="6454" y="5074"/>
                  </a:lnTo>
                  <a:lnTo>
                    <a:pt x="6615" y="4837"/>
                  </a:lnTo>
                  <a:lnTo>
                    <a:pt x="6765" y="4601"/>
                  </a:lnTo>
                  <a:lnTo>
                    <a:pt x="6889" y="4340"/>
                  </a:lnTo>
                  <a:lnTo>
                    <a:pt x="6951" y="4203"/>
                  </a:lnTo>
                  <a:lnTo>
                    <a:pt x="7001" y="4067"/>
                  </a:lnTo>
                  <a:lnTo>
                    <a:pt x="7038" y="3917"/>
                  </a:lnTo>
                  <a:lnTo>
                    <a:pt x="7075" y="3756"/>
                  </a:lnTo>
                  <a:lnTo>
                    <a:pt x="7100" y="3594"/>
                  </a:lnTo>
                  <a:lnTo>
                    <a:pt x="7113" y="3420"/>
                  </a:lnTo>
                  <a:lnTo>
                    <a:pt x="7125" y="3246"/>
                  </a:lnTo>
                  <a:lnTo>
                    <a:pt x="7125" y="3072"/>
                  </a:lnTo>
                  <a:lnTo>
                    <a:pt x="7125" y="2898"/>
                  </a:lnTo>
                  <a:lnTo>
                    <a:pt x="7113" y="2724"/>
                  </a:lnTo>
                  <a:lnTo>
                    <a:pt x="7088" y="2550"/>
                  </a:lnTo>
                  <a:lnTo>
                    <a:pt x="7063" y="2388"/>
                  </a:lnTo>
                  <a:lnTo>
                    <a:pt x="7026" y="2226"/>
                  </a:lnTo>
                  <a:lnTo>
                    <a:pt x="6976" y="2077"/>
                  </a:lnTo>
                  <a:lnTo>
                    <a:pt x="6926" y="1928"/>
                  </a:lnTo>
                  <a:lnTo>
                    <a:pt x="6864" y="1779"/>
                  </a:lnTo>
                  <a:lnTo>
                    <a:pt x="6789" y="1642"/>
                  </a:lnTo>
                  <a:lnTo>
                    <a:pt x="6715" y="1505"/>
                  </a:lnTo>
                  <a:lnTo>
                    <a:pt x="6628" y="1381"/>
                  </a:lnTo>
                  <a:lnTo>
                    <a:pt x="6541" y="1256"/>
                  </a:lnTo>
                  <a:lnTo>
                    <a:pt x="6441" y="1132"/>
                  </a:lnTo>
                  <a:lnTo>
                    <a:pt x="6342" y="1020"/>
                  </a:lnTo>
                  <a:lnTo>
                    <a:pt x="6242" y="921"/>
                  </a:lnTo>
                  <a:lnTo>
                    <a:pt x="6130" y="821"/>
                  </a:lnTo>
                  <a:lnTo>
                    <a:pt x="5882" y="635"/>
                  </a:lnTo>
                  <a:lnTo>
                    <a:pt x="5621" y="473"/>
                  </a:lnTo>
                  <a:lnTo>
                    <a:pt x="5347" y="336"/>
                  </a:lnTo>
                  <a:lnTo>
                    <a:pt x="5049" y="212"/>
                  </a:lnTo>
                  <a:lnTo>
                    <a:pt x="4750" y="125"/>
                  </a:lnTo>
                  <a:lnTo>
                    <a:pt x="4427" y="63"/>
                  </a:lnTo>
                  <a:lnTo>
                    <a:pt x="4104" y="25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5609684" y="2484718"/>
              <a:ext cx="92815" cy="131346"/>
            </a:xfrm>
            <a:custGeom>
              <a:rect b="b" l="l" r="r" t="t"/>
              <a:pathLst>
                <a:path extrusionOk="0" h="10172" w="7188">
                  <a:moveTo>
                    <a:pt x="3582" y="1642"/>
                  </a:moveTo>
                  <a:lnTo>
                    <a:pt x="3780" y="1654"/>
                  </a:lnTo>
                  <a:lnTo>
                    <a:pt x="3955" y="1692"/>
                  </a:lnTo>
                  <a:lnTo>
                    <a:pt x="4116" y="1741"/>
                  </a:lnTo>
                  <a:lnTo>
                    <a:pt x="4265" y="1828"/>
                  </a:lnTo>
                  <a:lnTo>
                    <a:pt x="4402" y="1928"/>
                  </a:lnTo>
                  <a:lnTo>
                    <a:pt x="4527" y="2040"/>
                  </a:lnTo>
                  <a:lnTo>
                    <a:pt x="4626" y="2164"/>
                  </a:lnTo>
                  <a:lnTo>
                    <a:pt x="4726" y="2301"/>
                  </a:lnTo>
                  <a:lnTo>
                    <a:pt x="4813" y="2450"/>
                  </a:lnTo>
                  <a:lnTo>
                    <a:pt x="4887" y="2612"/>
                  </a:lnTo>
                  <a:lnTo>
                    <a:pt x="4949" y="2786"/>
                  </a:lnTo>
                  <a:lnTo>
                    <a:pt x="4999" y="2960"/>
                  </a:lnTo>
                  <a:lnTo>
                    <a:pt x="5086" y="3333"/>
                  </a:lnTo>
                  <a:lnTo>
                    <a:pt x="5136" y="3706"/>
                  </a:lnTo>
                  <a:lnTo>
                    <a:pt x="5173" y="4079"/>
                  </a:lnTo>
                  <a:lnTo>
                    <a:pt x="5198" y="4440"/>
                  </a:lnTo>
                  <a:lnTo>
                    <a:pt x="5198" y="5049"/>
                  </a:lnTo>
                  <a:lnTo>
                    <a:pt x="5198" y="5521"/>
                  </a:lnTo>
                  <a:lnTo>
                    <a:pt x="5173" y="6069"/>
                  </a:lnTo>
                  <a:lnTo>
                    <a:pt x="5148" y="6367"/>
                  </a:lnTo>
                  <a:lnTo>
                    <a:pt x="5123" y="6653"/>
                  </a:lnTo>
                  <a:lnTo>
                    <a:pt x="5061" y="6939"/>
                  </a:lnTo>
                  <a:lnTo>
                    <a:pt x="4999" y="7213"/>
                  </a:lnTo>
                  <a:lnTo>
                    <a:pt x="4912" y="7474"/>
                  </a:lnTo>
                  <a:lnTo>
                    <a:pt x="4813" y="7722"/>
                  </a:lnTo>
                  <a:lnTo>
                    <a:pt x="4676" y="7946"/>
                  </a:lnTo>
                  <a:lnTo>
                    <a:pt x="4601" y="8058"/>
                  </a:lnTo>
                  <a:lnTo>
                    <a:pt x="4527" y="8158"/>
                  </a:lnTo>
                  <a:lnTo>
                    <a:pt x="4440" y="8245"/>
                  </a:lnTo>
                  <a:lnTo>
                    <a:pt x="4340" y="8332"/>
                  </a:lnTo>
                  <a:lnTo>
                    <a:pt x="4241" y="8394"/>
                  </a:lnTo>
                  <a:lnTo>
                    <a:pt x="4129" y="8456"/>
                  </a:lnTo>
                  <a:lnTo>
                    <a:pt x="4004" y="8493"/>
                  </a:lnTo>
                  <a:lnTo>
                    <a:pt x="3868" y="8531"/>
                  </a:lnTo>
                  <a:lnTo>
                    <a:pt x="3731" y="8543"/>
                  </a:lnTo>
                  <a:lnTo>
                    <a:pt x="3432" y="8543"/>
                  </a:lnTo>
                  <a:lnTo>
                    <a:pt x="3296" y="8531"/>
                  </a:lnTo>
                  <a:lnTo>
                    <a:pt x="3171" y="8493"/>
                  </a:lnTo>
                  <a:lnTo>
                    <a:pt x="3047" y="8456"/>
                  </a:lnTo>
                  <a:lnTo>
                    <a:pt x="2935" y="8394"/>
                  </a:lnTo>
                  <a:lnTo>
                    <a:pt x="2835" y="8332"/>
                  </a:lnTo>
                  <a:lnTo>
                    <a:pt x="2748" y="8245"/>
                  </a:lnTo>
                  <a:lnTo>
                    <a:pt x="2661" y="8158"/>
                  </a:lnTo>
                  <a:lnTo>
                    <a:pt x="2512" y="7946"/>
                  </a:lnTo>
                  <a:lnTo>
                    <a:pt x="2375" y="7722"/>
                  </a:lnTo>
                  <a:lnTo>
                    <a:pt x="2276" y="7474"/>
                  </a:lnTo>
                  <a:lnTo>
                    <a:pt x="2189" y="7213"/>
                  </a:lnTo>
                  <a:lnTo>
                    <a:pt x="2127" y="6939"/>
                  </a:lnTo>
                  <a:lnTo>
                    <a:pt x="2077" y="6653"/>
                  </a:lnTo>
                  <a:lnTo>
                    <a:pt x="2040" y="6367"/>
                  </a:lnTo>
                  <a:lnTo>
                    <a:pt x="2015" y="6069"/>
                  </a:lnTo>
                  <a:lnTo>
                    <a:pt x="1990" y="5521"/>
                  </a:lnTo>
                  <a:lnTo>
                    <a:pt x="1990" y="5049"/>
                  </a:lnTo>
                  <a:lnTo>
                    <a:pt x="1990" y="4440"/>
                  </a:lnTo>
                  <a:lnTo>
                    <a:pt x="2015" y="4079"/>
                  </a:lnTo>
                  <a:lnTo>
                    <a:pt x="2040" y="3706"/>
                  </a:lnTo>
                  <a:lnTo>
                    <a:pt x="2102" y="3333"/>
                  </a:lnTo>
                  <a:lnTo>
                    <a:pt x="2189" y="2960"/>
                  </a:lnTo>
                  <a:lnTo>
                    <a:pt x="2239" y="2786"/>
                  </a:lnTo>
                  <a:lnTo>
                    <a:pt x="2301" y="2612"/>
                  </a:lnTo>
                  <a:lnTo>
                    <a:pt x="2375" y="2450"/>
                  </a:lnTo>
                  <a:lnTo>
                    <a:pt x="2450" y="2301"/>
                  </a:lnTo>
                  <a:lnTo>
                    <a:pt x="2549" y="2164"/>
                  </a:lnTo>
                  <a:lnTo>
                    <a:pt x="2661" y="2040"/>
                  </a:lnTo>
                  <a:lnTo>
                    <a:pt x="2773" y="1928"/>
                  </a:lnTo>
                  <a:lnTo>
                    <a:pt x="2898" y="1828"/>
                  </a:lnTo>
                  <a:lnTo>
                    <a:pt x="3047" y="1741"/>
                  </a:lnTo>
                  <a:lnTo>
                    <a:pt x="3208" y="1692"/>
                  </a:lnTo>
                  <a:lnTo>
                    <a:pt x="3383" y="1654"/>
                  </a:lnTo>
                  <a:lnTo>
                    <a:pt x="3582" y="1642"/>
                  </a:lnTo>
                  <a:close/>
                  <a:moveTo>
                    <a:pt x="3582" y="0"/>
                  </a:moveTo>
                  <a:lnTo>
                    <a:pt x="3395" y="13"/>
                  </a:lnTo>
                  <a:lnTo>
                    <a:pt x="3221" y="25"/>
                  </a:lnTo>
                  <a:lnTo>
                    <a:pt x="3047" y="38"/>
                  </a:lnTo>
                  <a:lnTo>
                    <a:pt x="2873" y="75"/>
                  </a:lnTo>
                  <a:lnTo>
                    <a:pt x="2699" y="100"/>
                  </a:lnTo>
                  <a:lnTo>
                    <a:pt x="2537" y="150"/>
                  </a:lnTo>
                  <a:lnTo>
                    <a:pt x="2363" y="199"/>
                  </a:lnTo>
                  <a:lnTo>
                    <a:pt x="2201" y="262"/>
                  </a:lnTo>
                  <a:lnTo>
                    <a:pt x="2040" y="324"/>
                  </a:lnTo>
                  <a:lnTo>
                    <a:pt x="1890" y="411"/>
                  </a:lnTo>
                  <a:lnTo>
                    <a:pt x="1741" y="498"/>
                  </a:lnTo>
                  <a:lnTo>
                    <a:pt x="1592" y="597"/>
                  </a:lnTo>
                  <a:lnTo>
                    <a:pt x="1455" y="709"/>
                  </a:lnTo>
                  <a:lnTo>
                    <a:pt x="1318" y="821"/>
                  </a:lnTo>
                  <a:lnTo>
                    <a:pt x="1194" y="958"/>
                  </a:lnTo>
                  <a:lnTo>
                    <a:pt x="1070" y="1095"/>
                  </a:lnTo>
                  <a:lnTo>
                    <a:pt x="945" y="1244"/>
                  </a:lnTo>
                  <a:lnTo>
                    <a:pt x="833" y="1418"/>
                  </a:lnTo>
                  <a:lnTo>
                    <a:pt x="722" y="1592"/>
                  </a:lnTo>
                  <a:lnTo>
                    <a:pt x="622" y="1779"/>
                  </a:lnTo>
                  <a:lnTo>
                    <a:pt x="535" y="1978"/>
                  </a:lnTo>
                  <a:lnTo>
                    <a:pt x="448" y="2189"/>
                  </a:lnTo>
                  <a:lnTo>
                    <a:pt x="361" y="2425"/>
                  </a:lnTo>
                  <a:lnTo>
                    <a:pt x="286" y="2661"/>
                  </a:lnTo>
                  <a:lnTo>
                    <a:pt x="224" y="2910"/>
                  </a:lnTo>
                  <a:lnTo>
                    <a:pt x="162" y="3171"/>
                  </a:lnTo>
                  <a:lnTo>
                    <a:pt x="112" y="3445"/>
                  </a:lnTo>
                  <a:lnTo>
                    <a:pt x="75" y="3743"/>
                  </a:lnTo>
                  <a:lnTo>
                    <a:pt x="38" y="4054"/>
                  </a:lnTo>
                  <a:lnTo>
                    <a:pt x="25" y="4365"/>
                  </a:lnTo>
                  <a:lnTo>
                    <a:pt x="13" y="4701"/>
                  </a:lnTo>
                  <a:lnTo>
                    <a:pt x="0" y="5049"/>
                  </a:lnTo>
                  <a:lnTo>
                    <a:pt x="13" y="5409"/>
                  </a:lnTo>
                  <a:lnTo>
                    <a:pt x="25" y="5758"/>
                  </a:lnTo>
                  <a:lnTo>
                    <a:pt x="38" y="6081"/>
                  </a:lnTo>
                  <a:lnTo>
                    <a:pt x="75" y="6404"/>
                  </a:lnTo>
                  <a:lnTo>
                    <a:pt x="112" y="6703"/>
                  </a:lnTo>
                  <a:lnTo>
                    <a:pt x="162" y="6989"/>
                  </a:lnTo>
                  <a:lnTo>
                    <a:pt x="224" y="7250"/>
                  </a:lnTo>
                  <a:lnTo>
                    <a:pt x="286" y="7511"/>
                  </a:lnTo>
                  <a:lnTo>
                    <a:pt x="361" y="7747"/>
                  </a:lnTo>
                  <a:lnTo>
                    <a:pt x="448" y="7971"/>
                  </a:lnTo>
                  <a:lnTo>
                    <a:pt x="535" y="8195"/>
                  </a:lnTo>
                  <a:lnTo>
                    <a:pt x="622" y="8394"/>
                  </a:lnTo>
                  <a:lnTo>
                    <a:pt x="722" y="8580"/>
                  </a:lnTo>
                  <a:lnTo>
                    <a:pt x="833" y="8767"/>
                  </a:lnTo>
                  <a:lnTo>
                    <a:pt x="945" y="8929"/>
                  </a:lnTo>
                  <a:lnTo>
                    <a:pt x="1070" y="9078"/>
                  </a:lnTo>
                  <a:lnTo>
                    <a:pt x="1194" y="9227"/>
                  </a:lnTo>
                  <a:lnTo>
                    <a:pt x="1318" y="9351"/>
                  </a:lnTo>
                  <a:lnTo>
                    <a:pt x="1455" y="9476"/>
                  </a:lnTo>
                  <a:lnTo>
                    <a:pt x="1592" y="9588"/>
                  </a:lnTo>
                  <a:lnTo>
                    <a:pt x="1741" y="9687"/>
                  </a:lnTo>
                  <a:lnTo>
                    <a:pt x="1890" y="9774"/>
                  </a:lnTo>
                  <a:lnTo>
                    <a:pt x="2040" y="9849"/>
                  </a:lnTo>
                  <a:lnTo>
                    <a:pt x="2201" y="9923"/>
                  </a:lnTo>
                  <a:lnTo>
                    <a:pt x="2363" y="9973"/>
                  </a:lnTo>
                  <a:lnTo>
                    <a:pt x="2537" y="10023"/>
                  </a:lnTo>
                  <a:lnTo>
                    <a:pt x="2699" y="10073"/>
                  </a:lnTo>
                  <a:lnTo>
                    <a:pt x="2873" y="10110"/>
                  </a:lnTo>
                  <a:lnTo>
                    <a:pt x="3047" y="10135"/>
                  </a:lnTo>
                  <a:lnTo>
                    <a:pt x="3221" y="10160"/>
                  </a:lnTo>
                  <a:lnTo>
                    <a:pt x="3395" y="10172"/>
                  </a:lnTo>
                  <a:lnTo>
                    <a:pt x="3768" y="10172"/>
                  </a:lnTo>
                  <a:lnTo>
                    <a:pt x="3942" y="10160"/>
                  </a:lnTo>
                  <a:lnTo>
                    <a:pt x="4129" y="10135"/>
                  </a:lnTo>
                  <a:lnTo>
                    <a:pt x="4303" y="10110"/>
                  </a:lnTo>
                  <a:lnTo>
                    <a:pt x="4477" y="10073"/>
                  </a:lnTo>
                  <a:lnTo>
                    <a:pt x="4638" y="10023"/>
                  </a:lnTo>
                  <a:lnTo>
                    <a:pt x="4813" y="9973"/>
                  </a:lnTo>
                  <a:lnTo>
                    <a:pt x="4974" y="9923"/>
                  </a:lnTo>
                  <a:lnTo>
                    <a:pt x="5136" y="9849"/>
                  </a:lnTo>
                  <a:lnTo>
                    <a:pt x="5285" y="9774"/>
                  </a:lnTo>
                  <a:lnTo>
                    <a:pt x="5434" y="9687"/>
                  </a:lnTo>
                  <a:lnTo>
                    <a:pt x="5584" y="9588"/>
                  </a:lnTo>
                  <a:lnTo>
                    <a:pt x="5720" y="9476"/>
                  </a:lnTo>
                  <a:lnTo>
                    <a:pt x="5857" y="9351"/>
                  </a:lnTo>
                  <a:lnTo>
                    <a:pt x="5994" y="9227"/>
                  </a:lnTo>
                  <a:lnTo>
                    <a:pt x="6118" y="9078"/>
                  </a:lnTo>
                  <a:lnTo>
                    <a:pt x="6243" y="8929"/>
                  </a:lnTo>
                  <a:lnTo>
                    <a:pt x="6354" y="8767"/>
                  </a:lnTo>
                  <a:lnTo>
                    <a:pt x="6466" y="8580"/>
                  </a:lnTo>
                  <a:lnTo>
                    <a:pt x="6566" y="8394"/>
                  </a:lnTo>
                  <a:lnTo>
                    <a:pt x="6653" y="8195"/>
                  </a:lnTo>
                  <a:lnTo>
                    <a:pt x="6740" y="7971"/>
                  </a:lnTo>
                  <a:lnTo>
                    <a:pt x="6827" y="7747"/>
                  </a:lnTo>
                  <a:lnTo>
                    <a:pt x="6902" y="7511"/>
                  </a:lnTo>
                  <a:lnTo>
                    <a:pt x="6964" y="7250"/>
                  </a:lnTo>
                  <a:lnTo>
                    <a:pt x="7026" y="6989"/>
                  </a:lnTo>
                  <a:lnTo>
                    <a:pt x="7076" y="6703"/>
                  </a:lnTo>
                  <a:lnTo>
                    <a:pt x="7113" y="6404"/>
                  </a:lnTo>
                  <a:lnTo>
                    <a:pt x="7150" y="6081"/>
                  </a:lnTo>
                  <a:lnTo>
                    <a:pt x="7175" y="5758"/>
                  </a:lnTo>
                  <a:lnTo>
                    <a:pt x="7188" y="5409"/>
                  </a:lnTo>
                  <a:lnTo>
                    <a:pt x="7188" y="5049"/>
                  </a:lnTo>
                  <a:lnTo>
                    <a:pt x="7188" y="4701"/>
                  </a:lnTo>
                  <a:lnTo>
                    <a:pt x="7175" y="4365"/>
                  </a:lnTo>
                  <a:lnTo>
                    <a:pt x="7150" y="4054"/>
                  </a:lnTo>
                  <a:lnTo>
                    <a:pt x="7113" y="3743"/>
                  </a:lnTo>
                  <a:lnTo>
                    <a:pt x="7076" y="3445"/>
                  </a:lnTo>
                  <a:lnTo>
                    <a:pt x="7026" y="3171"/>
                  </a:lnTo>
                  <a:lnTo>
                    <a:pt x="6964" y="2910"/>
                  </a:lnTo>
                  <a:lnTo>
                    <a:pt x="6902" y="2661"/>
                  </a:lnTo>
                  <a:lnTo>
                    <a:pt x="6827" y="2425"/>
                  </a:lnTo>
                  <a:lnTo>
                    <a:pt x="6740" y="2189"/>
                  </a:lnTo>
                  <a:lnTo>
                    <a:pt x="6653" y="1978"/>
                  </a:lnTo>
                  <a:lnTo>
                    <a:pt x="6566" y="1779"/>
                  </a:lnTo>
                  <a:lnTo>
                    <a:pt x="6466" y="1592"/>
                  </a:lnTo>
                  <a:lnTo>
                    <a:pt x="6354" y="1418"/>
                  </a:lnTo>
                  <a:lnTo>
                    <a:pt x="6243" y="1244"/>
                  </a:lnTo>
                  <a:lnTo>
                    <a:pt x="6118" y="1095"/>
                  </a:lnTo>
                  <a:lnTo>
                    <a:pt x="5994" y="958"/>
                  </a:lnTo>
                  <a:lnTo>
                    <a:pt x="5857" y="821"/>
                  </a:lnTo>
                  <a:lnTo>
                    <a:pt x="5720" y="709"/>
                  </a:lnTo>
                  <a:lnTo>
                    <a:pt x="5584" y="597"/>
                  </a:lnTo>
                  <a:lnTo>
                    <a:pt x="5434" y="498"/>
                  </a:lnTo>
                  <a:lnTo>
                    <a:pt x="5285" y="411"/>
                  </a:lnTo>
                  <a:lnTo>
                    <a:pt x="5136" y="324"/>
                  </a:lnTo>
                  <a:lnTo>
                    <a:pt x="4974" y="262"/>
                  </a:lnTo>
                  <a:lnTo>
                    <a:pt x="4813" y="199"/>
                  </a:lnTo>
                  <a:lnTo>
                    <a:pt x="4638" y="150"/>
                  </a:lnTo>
                  <a:lnTo>
                    <a:pt x="4477" y="100"/>
                  </a:lnTo>
                  <a:lnTo>
                    <a:pt x="4303" y="75"/>
                  </a:lnTo>
                  <a:lnTo>
                    <a:pt x="4129" y="38"/>
                  </a:lnTo>
                  <a:lnTo>
                    <a:pt x="3942" y="25"/>
                  </a:lnTo>
                  <a:lnTo>
                    <a:pt x="3768" y="13"/>
                  </a:lnTo>
                  <a:lnTo>
                    <a:pt x="35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5717258" y="2484719"/>
              <a:ext cx="92815" cy="128944"/>
            </a:xfrm>
            <a:custGeom>
              <a:rect b="b" l="l" r="r" t="t"/>
              <a:pathLst>
                <a:path extrusionOk="0" h="9986" w="7188">
                  <a:moveTo>
                    <a:pt x="3781" y="0"/>
                  </a:moveTo>
                  <a:lnTo>
                    <a:pt x="3557" y="13"/>
                  </a:lnTo>
                  <a:lnTo>
                    <a:pt x="3346" y="25"/>
                  </a:lnTo>
                  <a:lnTo>
                    <a:pt x="3147" y="50"/>
                  </a:lnTo>
                  <a:lnTo>
                    <a:pt x="2948" y="87"/>
                  </a:lnTo>
                  <a:lnTo>
                    <a:pt x="2761" y="125"/>
                  </a:lnTo>
                  <a:lnTo>
                    <a:pt x="2575" y="174"/>
                  </a:lnTo>
                  <a:lnTo>
                    <a:pt x="2388" y="237"/>
                  </a:lnTo>
                  <a:lnTo>
                    <a:pt x="2214" y="311"/>
                  </a:lnTo>
                  <a:lnTo>
                    <a:pt x="2052" y="386"/>
                  </a:lnTo>
                  <a:lnTo>
                    <a:pt x="1891" y="473"/>
                  </a:lnTo>
                  <a:lnTo>
                    <a:pt x="1741" y="560"/>
                  </a:lnTo>
                  <a:lnTo>
                    <a:pt x="1605" y="672"/>
                  </a:lnTo>
                  <a:lnTo>
                    <a:pt x="1468" y="771"/>
                  </a:lnTo>
                  <a:lnTo>
                    <a:pt x="1331" y="896"/>
                  </a:lnTo>
                  <a:lnTo>
                    <a:pt x="1207" y="1020"/>
                  </a:lnTo>
                  <a:lnTo>
                    <a:pt x="1095" y="1144"/>
                  </a:lnTo>
                  <a:lnTo>
                    <a:pt x="983" y="1281"/>
                  </a:lnTo>
                  <a:lnTo>
                    <a:pt x="883" y="1430"/>
                  </a:lnTo>
                  <a:lnTo>
                    <a:pt x="784" y="1580"/>
                  </a:lnTo>
                  <a:lnTo>
                    <a:pt x="697" y="1729"/>
                  </a:lnTo>
                  <a:lnTo>
                    <a:pt x="622" y="1890"/>
                  </a:lnTo>
                  <a:lnTo>
                    <a:pt x="548" y="2052"/>
                  </a:lnTo>
                  <a:lnTo>
                    <a:pt x="486" y="2226"/>
                  </a:lnTo>
                  <a:lnTo>
                    <a:pt x="423" y="2400"/>
                  </a:lnTo>
                  <a:lnTo>
                    <a:pt x="374" y="2587"/>
                  </a:lnTo>
                  <a:lnTo>
                    <a:pt x="324" y="2773"/>
                  </a:lnTo>
                  <a:lnTo>
                    <a:pt x="287" y="2960"/>
                  </a:lnTo>
                  <a:lnTo>
                    <a:pt x="262" y="3159"/>
                  </a:lnTo>
                  <a:lnTo>
                    <a:pt x="237" y="3345"/>
                  </a:lnTo>
                  <a:lnTo>
                    <a:pt x="224" y="3557"/>
                  </a:lnTo>
                  <a:lnTo>
                    <a:pt x="224" y="3756"/>
                  </a:lnTo>
                  <a:lnTo>
                    <a:pt x="224" y="3967"/>
                  </a:lnTo>
                  <a:lnTo>
                    <a:pt x="2127" y="3967"/>
                  </a:lnTo>
                  <a:lnTo>
                    <a:pt x="2139" y="3768"/>
                  </a:lnTo>
                  <a:lnTo>
                    <a:pt x="2152" y="3569"/>
                  </a:lnTo>
                  <a:lnTo>
                    <a:pt x="2177" y="3370"/>
                  </a:lnTo>
                  <a:lnTo>
                    <a:pt x="2202" y="3171"/>
                  </a:lnTo>
                  <a:lnTo>
                    <a:pt x="2251" y="2972"/>
                  </a:lnTo>
                  <a:lnTo>
                    <a:pt x="2313" y="2798"/>
                  </a:lnTo>
                  <a:lnTo>
                    <a:pt x="2376" y="2612"/>
                  </a:lnTo>
                  <a:lnTo>
                    <a:pt x="2463" y="2450"/>
                  </a:lnTo>
                  <a:lnTo>
                    <a:pt x="2562" y="2288"/>
                  </a:lnTo>
                  <a:lnTo>
                    <a:pt x="2674" y="2152"/>
                  </a:lnTo>
                  <a:lnTo>
                    <a:pt x="2798" y="2027"/>
                  </a:lnTo>
                  <a:lnTo>
                    <a:pt x="2948" y="1915"/>
                  </a:lnTo>
                  <a:lnTo>
                    <a:pt x="3022" y="1866"/>
                  </a:lnTo>
                  <a:lnTo>
                    <a:pt x="3109" y="1828"/>
                  </a:lnTo>
                  <a:lnTo>
                    <a:pt x="3283" y="1766"/>
                  </a:lnTo>
                  <a:lnTo>
                    <a:pt x="3470" y="1729"/>
                  </a:lnTo>
                  <a:lnTo>
                    <a:pt x="3681" y="1716"/>
                  </a:lnTo>
                  <a:lnTo>
                    <a:pt x="3843" y="1716"/>
                  </a:lnTo>
                  <a:lnTo>
                    <a:pt x="3992" y="1741"/>
                  </a:lnTo>
                  <a:lnTo>
                    <a:pt x="4129" y="1766"/>
                  </a:lnTo>
                  <a:lnTo>
                    <a:pt x="4266" y="1816"/>
                  </a:lnTo>
                  <a:lnTo>
                    <a:pt x="4390" y="1866"/>
                  </a:lnTo>
                  <a:lnTo>
                    <a:pt x="4514" y="1940"/>
                  </a:lnTo>
                  <a:lnTo>
                    <a:pt x="4626" y="2015"/>
                  </a:lnTo>
                  <a:lnTo>
                    <a:pt x="4738" y="2114"/>
                  </a:lnTo>
                  <a:lnTo>
                    <a:pt x="4838" y="2214"/>
                  </a:lnTo>
                  <a:lnTo>
                    <a:pt x="4912" y="2326"/>
                  </a:lnTo>
                  <a:lnTo>
                    <a:pt x="4987" y="2450"/>
                  </a:lnTo>
                  <a:lnTo>
                    <a:pt x="5049" y="2587"/>
                  </a:lnTo>
                  <a:lnTo>
                    <a:pt x="5086" y="2736"/>
                  </a:lnTo>
                  <a:lnTo>
                    <a:pt x="5124" y="2885"/>
                  </a:lnTo>
                  <a:lnTo>
                    <a:pt x="5136" y="3047"/>
                  </a:lnTo>
                  <a:lnTo>
                    <a:pt x="5149" y="3221"/>
                  </a:lnTo>
                  <a:lnTo>
                    <a:pt x="5136" y="3445"/>
                  </a:lnTo>
                  <a:lnTo>
                    <a:pt x="5099" y="3644"/>
                  </a:lnTo>
                  <a:lnTo>
                    <a:pt x="5037" y="3843"/>
                  </a:lnTo>
                  <a:lnTo>
                    <a:pt x="4950" y="4017"/>
                  </a:lnTo>
                  <a:lnTo>
                    <a:pt x="4838" y="4191"/>
                  </a:lnTo>
                  <a:lnTo>
                    <a:pt x="4713" y="4353"/>
                  </a:lnTo>
                  <a:lnTo>
                    <a:pt x="4589" y="4502"/>
                  </a:lnTo>
                  <a:lnTo>
                    <a:pt x="4440" y="4651"/>
                  </a:lnTo>
                  <a:lnTo>
                    <a:pt x="4291" y="4788"/>
                  </a:lnTo>
                  <a:lnTo>
                    <a:pt x="4129" y="4912"/>
                  </a:lnTo>
                  <a:lnTo>
                    <a:pt x="3955" y="5036"/>
                  </a:lnTo>
                  <a:lnTo>
                    <a:pt x="3781" y="5161"/>
                  </a:lnTo>
                  <a:lnTo>
                    <a:pt x="3420" y="5385"/>
                  </a:lnTo>
                  <a:lnTo>
                    <a:pt x="3097" y="5608"/>
                  </a:lnTo>
                  <a:lnTo>
                    <a:pt x="2475" y="6044"/>
                  </a:lnTo>
                  <a:lnTo>
                    <a:pt x="1903" y="6466"/>
                  </a:lnTo>
                  <a:lnTo>
                    <a:pt x="1630" y="6678"/>
                  </a:lnTo>
                  <a:lnTo>
                    <a:pt x="1368" y="6902"/>
                  </a:lnTo>
                  <a:lnTo>
                    <a:pt x="1132" y="7138"/>
                  </a:lnTo>
                  <a:lnTo>
                    <a:pt x="908" y="7387"/>
                  </a:lnTo>
                  <a:lnTo>
                    <a:pt x="709" y="7635"/>
                  </a:lnTo>
                  <a:lnTo>
                    <a:pt x="535" y="7909"/>
                  </a:lnTo>
                  <a:lnTo>
                    <a:pt x="386" y="8195"/>
                  </a:lnTo>
                  <a:lnTo>
                    <a:pt x="249" y="8506"/>
                  </a:lnTo>
                  <a:lnTo>
                    <a:pt x="187" y="8667"/>
                  </a:lnTo>
                  <a:lnTo>
                    <a:pt x="137" y="8841"/>
                  </a:lnTo>
                  <a:lnTo>
                    <a:pt x="100" y="9016"/>
                  </a:lnTo>
                  <a:lnTo>
                    <a:pt x="63" y="9190"/>
                  </a:lnTo>
                  <a:lnTo>
                    <a:pt x="38" y="9376"/>
                  </a:lnTo>
                  <a:lnTo>
                    <a:pt x="13" y="9575"/>
                  </a:lnTo>
                  <a:lnTo>
                    <a:pt x="13" y="9774"/>
                  </a:lnTo>
                  <a:lnTo>
                    <a:pt x="1" y="9985"/>
                  </a:lnTo>
                  <a:lnTo>
                    <a:pt x="7188" y="9985"/>
                  </a:lnTo>
                  <a:lnTo>
                    <a:pt x="7188" y="8282"/>
                  </a:lnTo>
                  <a:lnTo>
                    <a:pt x="2562" y="8282"/>
                  </a:lnTo>
                  <a:lnTo>
                    <a:pt x="2749" y="8033"/>
                  </a:lnTo>
                  <a:lnTo>
                    <a:pt x="2948" y="7809"/>
                  </a:lnTo>
                  <a:lnTo>
                    <a:pt x="3171" y="7598"/>
                  </a:lnTo>
                  <a:lnTo>
                    <a:pt x="3395" y="7399"/>
                  </a:lnTo>
                  <a:lnTo>
                    <a:pt x="3880" y="7038"/>
                  </a:lnTo>
                  <a:lnTo>
                    <a:pt x="4378" y="6690"/>
                  </a:lnTo>
                  <a:lnTo>
                    <a:pt x="5385" y="6031"/>
                  </a:lnTo>
                  <a:lnTo>
                    <a:pt x="5621" y="5857"/>
                  </a:lnTo>
                  <a:lnTo>
                    <a:pt x="5845" y="5683"/>
                  </a:lnTo>
                  <a:lnTo>
                    <a:pt x="6069" y="5484"/>
                  </a:lnTo>
                  <a:lnTo>
                    <a:pt x="6268" y="5285"/>
                  </a:lnTo>
                  <a:lnTo>
                    <a:pt x="6454" y="5074"/>
                  </a:lnTo>
                  <a:lnTo>
                    <a:pt x="6616" y="4837"/>
                  </a:lnTo>
                  <a:lnTo>
                    <a:pt x="6765" y="4601"/>
                  </a:lnTo>
                  <a:lnTo>
                    <a:pt x="6902" y="4340"/>
                  </a:lnTo>
                  <a:lnTo>
                    <a:pt x="6952" y="4203"/>
                  </a:lnTo>
                  <a:lnTo>
                    <a:pt x="7001" y="4067"/>
                  </a:lnTo>
                  <a:lnTo>
                    <a:pt x="7039" y="3917"/>
                  </a:lnTo>
                  <a:lnTo>
                    <a:pt x="7076" y="3756"/>
                  </a:lnTo>
                  <a:lnTo>
                    <a:pt x="7101" y="3594"/>
                  </a:lnTo>
                  <a:lnTo>
                    <a:pt x="7113" y="3420"/>
                  </a:lnTo>
                  <a:lnTo>
                    <a:pt x="7126" y="3246"/>
                  </a:lnTo>
                  <a:lnTo>
                    <a:pt x="7138" y="3072"/>
                  </a:lnTo>
                  <a:lnTo>
                    <a:pt x="7126" y="2898"/>
                  </a:lnTo>
                  <a:lnTo>
                    <a:pt x="7113" y="2724"/>
                  </a:lnTo>
                  <a:lnTo>
                    <a:pt x="7101" y="2550"/>
                  </a:lnTo>
                  <a:lnTo>
                    <a:pt x="7064" y="2388"/>
                  </a:lnTo>
                  <a:lnTo>
                    <a:pt x="7026" y="2226"/>
                  </a:lnTo>
                  <a:lnTo>
                    <a:pt x="6976" y="2077"/>
                  </a:lnTo>
                  <a:lnTo>
                    <a:pt x="6927" y="1928"/>
                  </a:lnTo>
                  <a:lnTo>
                    <a:pt x="6865" y="1779"/>
                  </a:lnTo>
                  <a:lnTo>
                    <a:pt x="6790" y="1642"/>
                  </a:lnTo>
                  <a:lnTo>
                    <a:pt x="6715" y="1505"/>
                  </a:lnTo>
                  <a:lnTo>
                    <a:pt x="6628" y="1381"/>
                  </a:lnTo>
                  <a:lnTo>
                    <a:pt x="6541" y="1256"/>
                  </a:lnTo>
                  <a:lnTo>
                    <a:pt x="6442" y="1132"/>
                  </a:lnTo>
                  <a:lnTo>
                    <a:pt x="6342" y="1020"/>
                  </a:lnTo>
                  <a:lnTo>
                    <a:pt x="6243" y="921"/>
                  </a:lnTo>
                  <a:lnTo>
                    <a:pt x="6131" y="821"/>
                  </a:lnTo>
                  <a:lnTo>
                    <a:pt x="5882" y="635"/>
                  </a:lnTo>
                  <a:lnTo>
                    <a:pt x="5634" y="473"/>
                  </a:lnTo>
                  <a:lnTo>
                    <a:pt x="5348" y="336"/>
                  </a:lnTo>
                  <a:lnTo>
                    <a:pt x="5062" y="212"/>
                  </a:lnTo>
                  <a:lnTo>
                    <a:pt x="4751" y="125"/>
                  </a:lnTo>
                  <a:lnTo>
                    <a:pt x="4440" y="63"/>
                  </a:lnTo>
                  <a:lnTo>
                    <a:pt x="4104" y="25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5824832" y="2484719"/>
              <a:ext cx="92828" cy="128944"/>
            </a:xfrm>
            <a:custGeom>
              <a:rect b="b" l="l" r="r" t="t"/>
              <a:pathLst>
                <a:path extrusionOk="0" h="9986" w="7189">
                  <a:moveTo>
                    <a:pt x="3781" y="0"/>
                  </a:moveTo>
                  <a:lnTo>
                    <a:pt x="3557" y="13"/>
                  </a:lnTo>
                  <a:lnTo>
                    <a:pt x="3358" y="25"/>
                  </a:lnTo>
                  <a:lnTo>
                    <a:pt x="3147" y="50"/>
                  </a:lnTo>
                  <a:lnTo>
                    <a:pt x="2948" y="87"/>
                  </a:lnTo>
                  <a:lnTo>
                    <a:pt x="2761" y="125"/>
                  </a:lnTo>
                  <a:lnTo>
                    <a:pt x="2575" y="174"/>
                  </a:lnTo>
                  <a:lnTo>
                    <a:pt x="2388" y="237"/>
                  </a:lnTo>
                  <a:lnTo>
                    <a:pt x="2227" y="311"/>
                  </a:lnTo>
                  <a:lnTo>
                    <a:pt x="2053" y="386"/>
                  </a:lnTo>
                  <a:lnTo>
                    <a:pt x="1891" y="473"/>
                  </a:lnTo>
                  <a:lnTo>
                    <a:pt x="1742" y="560"/>
                  </a:lnTo>
                  <a:lnTo>
                    <a:pt x="1605" y="672"/>
                  </a:lnTo>
                  <a:lnTo>
                    <a:pt x="1468" y="771"/>
                  </a:lnTo>
                  <a:lnTo>
                    <a:pt x="1331" y="896"/>
                  </a:lnTo>
                  <a:lnTo>
                    <a:pt x="1207" y="1020"/>
                  </a:lnTo>
                  <a:lnTo>
                    <a:pt x="1095" y="1144"/>
                  </a:lnTo>
                  <a:lnTo>
                    <a:pt x="983" y="1281"/>
                  </a:lnTo>
                  <a:lnTo>
                    <a:pt x="884" y="1430"/>
                  </a:lnTo>
                  <a:lnTo>
                    <a:pt x="797" y="1580"/>
                  </a:lnTo>
                  <a:lnTo>
                    <a:pt x="710" y="1729"/>
                  </a:lnTo>
                  <a:lnTo>
                    <a:pt x="623" y="1890"/>
                  </a:lnTo>
                  <a:lnTo>
                    <a:pt x="548" y="2052"/>
                  </a:lnTo>
                  <a:lnTo>
                    <a:pt x="486" y="2226"/>
                  </a:lnTo>
                  <a:lnTo>
                    <a:pt x="424" y="2400"/>
                  </a:lnTo>
                  <a:lnTo>
                    <a:pt x="374" y="2587"/>
                  </a:lnTo>
                  <a:lnTo>
                    <a:pt x="324" y="2773"/>
                  </a:lnTo>
                  <a:lnTo>
                    <a:pt x="287" y="2960"/>
                  </a:lnTo>
                  <a:lnTo>
                    <a:pt x="262" y="3159"/>
                  </a:lnTo>
                  <a:lnTo>
                    <a:pt x="237" y="3345"/>
                  </a:lnTo>
                  <a:lnTo>
                    <a:pt x="225" y="3557"/>
                  </a:lnTo>
                  <a:lnTo>
                    <a:pt x="225" y="3756"/>
                  </a:lnTo>
                  <a:lnTo>
                    <a:pt x="225" y="3967"/>
                  </a:lnTo>
                  <a:lnTo>
                    <a:pt x="2127" y="3967"/>
                  </a:lnTo>
                  <a:lnTo>
                    <a:pt x="2140" y="3768"/>
                  </a:lnTo>
                  <a:lnTo>
                    <a:pt x="2152" y="3569"/>
                  </a:lnTo>
                  <a:lnTo>
                    <a:pt x="2177" y="3370"/>
                  </a:lnTo>
                  <a:lnTo>
                    <a:pt x="2202" y="3171"/>
                  </a:lnTo>
                  <a:lnTo>
                    <a:pt x="2252" y="2972"/>
                  </a:lnTo>
                  <a:lnTo>
                    <a:pt x="2314" y="2798"/>
                  </a:lnTo>
                  <a:lnTo>
                    <a:pt x="2376" y="2612"/>
                  </a:lnTo>
                  <a:lnTo>
                    <a:pt x="2463" y="2450"/>
                  </a:lnTo>
                  <a:lnTo>
                    <a:pt x="2562" y="2288"/>
                  </a:lnTo>
                  <a:lnTo>
                    <a:pt x="2674" y="2152"/>
                  </a:lnTo>
                  <a:lnTo>
                    <a:pt x="2811" y="2027"/>
                  </a:lnTo>
                  <a:lnTo>
                    <a:pt x="2948" y="1915"/>
                  </a:lnTo>
                  <a:lnTo>
                    <a:pt x="3023" y="1866"/>
                  </a:lnTo>
                  <a:lnTo>
                    <a:pt x="3110" y="1828"/>
                  </a:lnTo>
                  <a:lnTo>
                    <a:pt x="3284" y="1766"/>
                  </a:lnTo>
                  <a:lnTo>
                    <a:pt x="3470" y="1729"/>
                  </a:lnTo>
                  <a:lnTo>
                    <a:pt x="3682" y="1716"/>
                  </a:lnTo>
                  <a:lnTo>
                    <a:pt x="3843" y="1716"/>
                  </a:lnTo>
                  <a:lnTo>
                    <a:pt x="3992" y="1741"/>
                  </a:lnTo>
                  <a:lnTo>
                    <a:pt x="4129" y="1766"/>
                  </a:lnTo>
                  <a:lnTo>
                    <a:pt x="4266" y="1816"/>
                  </a:lnTo>
                  <a:lnTo>
                    <a:pt x="4390" y="1866"/>
                  </a:lnTo>
                  <a:lnTo>
                    <a:pt x="4515" y="1940"/>
                  </a:lnTo>
                  <a:lnTo>
                    <a:pt x="4627" y="2015"/>
                  </a:lnTo>
                  <a:lnTo>
                    <a:pt x="4738" y="2114"/>
                  </a:lnTo>
                  <a:lnTo>
                    <a:pt x="4838" y="2214"/>
                  </a:lnTo>
                  <a:lnTo>
                    <a:pt x="4913" y="2326"/>
                  </a:lnTo>
                  <a:lnTo>
                    <a:pt x="4987" y="2450"/>
                  </a:lnTo>
                  <a:lnTo>
                    <a:pt x="5049" y="2587"/>
                  </a:lnTo>
                  <a:lnTo>
                    <a:pt x="5087" y="2736"/>
                  </a:lnTo>
                  <a:lnTo>
                    <a:pt x="5124" y="2885"/>
                  </a:lnTo>
                  <a:lnTo>
                    <a:pt x="5149" y="3047"/>
                  </a:lnTo>
                  <a:lnTo>
                    <a:pt x="5149" y="3221"/>
                  </a:lnTo>
                  <a:lnTo>
                    <a:pt x="5136" y="3445"/>
                  </a:lnTo>
                  <a:lnTo>
                    <a:pt x="5099" y="3644"/>
                  </a:lnTo>
                  <a:lnTo>
                    <a:pt x="5037" y="3843"/>
                  </a:lnTo>
                  <a:lnTo>
                    <a:pt x="4950" y="4017"/>
                  </a:lnTo>
                  <a:lnTo>
                    <a:pt x="4838" y="4191"/>
                  </a:lnTo>
                  <a:lnTo>
                    <a:pt x="4726" y="4353"/>
                  </a:lnTo>
                  <a:lnTo>
                    <a:pt x="4589" y="4502"/>
                  </a:lnTo>
                  <a:lnTo>
                    <a:pt x="4440" y="4651"/>
                  </a:lnTo>
                  <a:lnTo>
                    <a:pt x="4291" y="4788"/>
                  </a:lnTo>
                  <a:lnTo>
                    <a:pt x="4129" y="4912"/>
                  </a:lnTo>
                  <a:lnTo>
                    <a:pt x="3955" y="5036"/>
                  </a:lnTo>
                  <a:lnTo>
                    <a:pt x="3781" y="5161"/>
                  </a:lnTo>
                  <a:lnTo>
                    <a:pt x="3433" y="5385"/>
                  </a:lnTo>
                  <a:lnTo>
                    <a:pt x="3097" y="5608"/>
                  </a:lnTo>
                  <a:lnTo>
                    <a:pt x="2488" y="6044"/>
                  </a:lnTo>
                  <a:lnTo>
                    <a:pt x="1903" y="6466"/>
                  </a:lnTo>
                  <a:lnTo>
                    <a:pt x="1630" y="6678"/>
                  </a:lnTo>
                  <a:lnTo>
                    <a:pt x="1369" y="6902"/>
                  </a:lnTo>
                  <a:lnTo>
                    <a:pt x="1132" y="7138"/>
                  </a:lnTo>
                  <a:lnTo>
                    <a:pt x="909" y="7387"/>
                  </a:lnTo>
                  <a:lnTo>
                    <a:pt x="710" y="7635"/>
                  </a:lnTo>
                  <a:lnTo>
                    <a:pt x="536" y="7909"/>
                  </a:lnTo>
                  <a:lnTo>
                    <a:pt x="386" y="8195"/>
                  </a:lnTo>
                  <a:lnTo>
                    <a:pt x="250" y="8506"/>
                  </a:lnTo>
                  <a:lnTo>
                    <a:pt x="187" y="8667"/>
                  </a:lnTo>
                  <a:lnTo>
                    <a:pt x="138" y="8841"/>
                  </a:lnTo>
                  <a:lnTo>
                    <a:pt x="100" y="9016"/>
                  </a:lnTo>
                  <a:lnTo>
                    <a:pt x="63" y="9190"/>
                  </a:lnTo>
                  <a:lnTo>
                    <a:pt x="38" y="9376"/>
                  </a:lnTo>
                  <a:lnTo>
                    <a:pt x="26" y="9575"/>
                  </a:lnTo>
                  <a:lnTo>
                    <a:pt x="13" y="9774"/>
                  </a:lnTo>
                  <a:lnTo>
                    <a:pt x="1" y="9985"/>
                  </a:lnTo>
                  <a:lnTo>
                    <a:pt x="7188" y="9985"/>
                  </a:lnTo>
                  <a:lnTo>
                    <a:pt x="7188" y="8282"/>
                  </a:lnTo>
                  <a:lnTo>
                    <a:pt x="2562" y="8282"/>
                  </a:lnTo>
                  <a:lnTo>
                    <a:pt x="2749" y="8033"/>
                  </a:lnTo>
                  <a:lnTo>
                    <a:pt x="2960" y="7809"/>
                  </a:lnTo>
                  <a:lnTo>
                    <a:pt x="3172" y="7598"/>
                  </a:lnTo>
                  <a:lnTo>
                    <a:pt x="3408" y="7399"/>
                  </a:lnTo>
                  <a:lnTo>
                    <a:pt x="3881" y="7038"/>
                  </a:lnTo>
                  <a:lnTo>
                    <a:pt x="4378" y="6690"/>
                  </a:lnTo>
                  <a:lnTo>
                    <a:pt x="5385" y="6031"/>
                  </a:lnTo>
                  <a:lnTo>
                    <a:pt x="5621" y="5857"/>
                  </a:lnTo>
                  <a:lnTo>
                    <a:pt x="5845" y="5683"/>
                  </a:lnTo>
                  <a:lnTo>
                    <a:pt x="6069" y="5484"/>
                  </a:lnTo>
                  <a:lnTo>
                    <a:pt x="6268" y="5285"/>
                  </a:lnTo>
                  <a:lnTo>
                    <a:pt x="6454" y="5074"/>
                  </a:lnTo>
                  <a:lnTo>
                    <a:pt x="6616" y="4837"/>
                  </a:lnTo>
                  <a:lnTo>
                    <a:pt x="6765" y="4601"/>
                  </a:lnTo>
                  <a:lnTo>
                    <a:pt x="6902" y="4340"/>
                  </a:lnTo>
                  <a:lnTo>
                    <a:pt x="6952" y="4203"/>
                  </a:lnTo>
                  <a:lnTo>
                    <a:pt x="7002" y="4067"/>
                  </a:lnTo>
                  <a:lnTo>
                    <a:pt x="7039" y="3917"/>
                  </a:lnTo>
                  <a:lnTo>
                    <a:pt x="7076" y="3756"/>
                  </a:lnTo>
                  <a:lnTo>
                    <a:pt x="7101" y="3594"/>
                  </a:lnTo>
                  <a:lnTo>
                    <a:pt x="7126" y="3420"/>
                  </a:lnTo>
                  <a:lnTo>
                    <a:pt x="7126" y="3246"/>
                  </a:lnTo>
                  <a:lnTo>
                    <a:pt x="7138" y="3072"/>
                  </a:lnTo>
                  <a:lnTo>
                    <a:pt x="7126" y="2898"/>
                  </a:lnTo>
                  <a:lnTo>
                    <a:pt x="7114" y="2724"/>
                  </a:lnTo>
                  <a:lnTo>
                    <a:pt x="7101" y="2550"/>
                  </a:lnTo>
                  <a:lnTo>
                    <a:pt x="7064" y="2388"/>
                  </a:lnTo>
                  <a:lnTo>
                    <a:pt x="7026" y="2226"/>
                  </a:lnTo>
                  <a:lnTo>
                    <a:pt x="6977" y="2077"/>
                  </a:lnTo>
                  <a:lnTo>
                    <a:pt x="6927" y="1928"/>
                  </a:lnTo>
                  <a:lnTo>
                    <a:pt x="6865" y="1779"/>
                  </a:lnTo>
                  <a:lnTo>
                    <a:pt x="6790" y="1642"/>
                  </a:lnTo>
                  <a:lnTo>
                    <a:pt x="6716" y="1505"/>
                  </a:lnTo>
                  <a:lnTo>
                    <a:pt x="6629" y="1381"/>
                  </a:lnTo>
                  <a:lnTo>
                    <a:pt x="6542" y="1256"/>
                  </a:lnTo>
                  <a:lnTo>
                    <a:pt x="6454" y="1132"/>
                  </a:lnTo>
                  <a:lnTo>
                    <a:pt x="6343" y="1020"/>
                  </a:lnTo>
                  <a:lnTo>
                    <a:pt x="6243" y="921"/>
                  </a:lnTo>
                  <a:lnTo>
                    <a:pt x="6131" y="821"/>
                  </a:lnTo>
                  <a:lnTo>
                    <a:pt x="5895" y="635"/>
                  </a:lnTo>
                  <a:lnTo>
                    <a:pt x="5634" y="473"/>
                  </a:lnTo>
                  <a:lnTo>
                    <a:pt x="5360" y="336"/>
                  </a:lnTo>
                  <a:lnTo>
                    <a:pt x="5062" y="212"/>
                  </a:lnTo>
                  <a:lnTo>
                    <a:pt x="4751" y="125"/>
                  </a:lnTo>
                  <a:lnTo>
                    <a:pt x="4440" y="63"/>
                  </a:lnTo>
                  <a:lnTo>
                    <a:pt x="4117" y="25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1" name="Google Shape;401;p17"/>
          <p:cNvSpPr txBox="1"/>
          <p:nvPr/>
        </p:nvSpPr>
        <p:spPr>
          <a:xfrm>
            <a:off x="1448125" y="2178275"/>
            <a:ext cx="38577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預開課程</a:t>
            </a:r>
            <a:br>
              <a:rPr b="1" lang="en" sz="4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b="1" lang="en" sz="49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管理</a:t>
            </a:r>
            <a:endParaRPr b="1" sz="49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2" name="Google Shape;402;p17"/>
          <p:cNvSpPr/>
          <p:nvPr/>
        </p:nvSpPr>
        <p:spPr>
          <a:xfrm>
            <a:off x="1230325" y="1918998"/>
            <a:ext cx="217800" cy="21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3" name="Google Shape;403;p17"/>
          <p:cNvSpPr/>
          <p:nvPr/>
        </p:nvSpPr>
        <p:spPr>
          <a:xfrm>
            <a:off x="1012525" y="1918998"/>
            <a:ext cx="217800" cy="21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預開課前準備工作</a:t>
            </a:r>
            <a:endParaRPr/>
          </a:p>
        </p:txBody>
      </p:sp>
      <p:grpSp>
        <p:nvGrpSpPr>
          <p:cNvPr id="409" name="Google Shape;409;p18"/>
          <p:cNvGrpSpPr/>
          <p:nvPr/>
        </p:nvGrpSpPr>
        <p:grpSpPr>
          <a:xfrm>
            <a:off x="577512" y="1120364"/>
            <a:ext cx="522857" cy="522857"/>
            <a:chOff x="457188" y="1119355"/>
            <a:chExt cx="643200" cy="643200"/>
          </a:xfrm>
        </p:grpSpPr>
        <p:sp>
          <p:nvSpPr>
            <p:cNvPr id="410" name="Google Shape;410;p18"/>
            <p:cNvSpPr/>
            <p:nvPr/>
          </p:nvSpPr>
          <p:spPr>
            <a:xfrm>
              <a:off x="457188" y="1119355"/>
              <a:ext cx="643200" cy="64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641988" y="1303988"/>
              <a:ext cx="273633" cy="273919"/>
            </a:xfrm>
            <a:custGeom>
              <a:rect b="b" l="l" r="r" t="t"/>
              <a:pathLst>
                <a:path extrusionOk="0" h="20870" w="30565">
                  <a:moveTo>
                    <a:pt x="0" y="11173"/>
                  </a:moveTo>
                  <a:lnTo>
                    <a:pt x="9696" y="20870"/>
                  </a:lnTo>
                  <a:lnTo>
                    <a:pt x="30565" y="0"/>
                  </a:lnTo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12" name="Google Shape;412;p18"/>
          <p:cNvGrpSpPr/>
          <p:nvPr/>
        </p:nvGrpSpPr>
        <p:grpSpPr>
          <a:xfrm>
            <a:off x="577512" y="2234279"/>
            <a:ext cx="522857" cy="522857"/>
            <a:chOff x="457188" y="1119355"/>
            <a:chExt cx="643200" cy="643200"/>
          </a:xfrm>
        </p:grpSpPr>
        <p:sp>
          <p:nvSpPr>
            <p:cNvPr id="413" name="Google Shape;413;p18"/>
            <p:cNvSpPr/>
            <p:nvPr/>
          </p:nvSpPr>
          <p:spPr>
            <a:xfrm>
              <a:off x="457188" y="1119355"/>
              <a:ext cx="643200" cy="64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41988" y="1303988"/>
              <a:ext cx="273633" cy="273919"/>
            </a:xfrm>
            <a:custGeom>
              <a:rect b="b" l="l" r="r" t="t"/>
              <a:pathLst>
                <a:path extrusionOk="0" h="20870" w="30565">
                  <a:moveTo>
                    <a:pt x="0" y="11173"/>
                  </a:moveTo>
                  <a:lnTo>
                    <a:pt x="9696" y="20870"/>
                  </a:lnTo>
                  <a:lnTo>
                    <a:pt x="30565" y="0"/>
                  </a:lnTo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15" name="Google Shape;415;p18"/>
          <p:cNvGrpSpPr/>
          <p:nvPr/>
        </p:nvGrpSpPr>
        <p:grpSpPr>
          <a:xfrm>
            <a:off x="577512" y="3348194"/>
            <a:ext cx="522857" cy="522857"/>
            <a:chOff x="457188" y="1119355"/>
            <a:chExt cx="643200" cy="643200"/>
          </a:xfrm>
        </p:grpSpPr>
        <p:sp>
          <p:nvSpPr>
            <p:cNvPr id="416" name="Google Shape;416;p18"/>
            <p:cNvSpPr/>
            <p:nvPr/>
          </p:nvSpPr>
          <p:spPr>
            <a:xfrm>
              <a:off x="457188" y="1119355"/>
              <a:ext cx="643200" cy="64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41988" y="1303988"/>
              <a:ext cx="273633" cy="273919"/>
            </a:xfrm>
            <a:custGeom>
              <a:rect b="b" l="l" r="r" t="t"/>
              <a:pathLst>
                <a:path extrusionOk="0" h="20870" w="30565">
                  <a:moveTo>
                    <a:pt x="0" y="11173"/>
                  </a:moveTo>
                  <a:lnTo>
                    <a:pt x="9696" y="20870"/>
                  </a:lnTo>
                  <a:lnTo>
                    <a:pt x="30565" y="0"/>
                  </a:lnTo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418" name="Google Shape;418;p18"/>
          <p:cNvSpPr txBox="1"/>
          <p:nvPr>
            <p:ph type="title"/>
          </p:nvPr>
        </p:nvSpPr>
        <p:spPr>
          <a:xfrm>
            <a:off x="1202025" y="1196100"/>
            <a:ext cx="75597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840">
                <a:latin typeface="Arial"/>
                <a:ea typeface="Arial"/>
                <a:cs typeface="Arial"/>
                <a:sym typeface="Arial"/>
              </a:rPr>
              <a:t>教師資料管理</a:t>
            </a:r>
            <a:endParaRPr b="0" sz="2120"/>
          </a:p>
        </p:txBody>
      </p:sp>
      <p:sp>
        <p:nvSpPr>
          <p:cNvPr id="419" name="Google Shape;419;p18"/>
          <p:cNvSpPr txBox="1"/>
          <p:nvPr>
            <p:ph type="title"/>
          </p:nvPr>
        </p:nvSpPr>
        <p:spPr>
          <a:xfrm>
            <a:off x="1202025" y="2310000"/>
            <a:ext cx="75597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840">
                <a:latin typeface="Arial"/>
                <a:ea typeface="Arial"/>
                <a:cs typeface="Arial"/>
                <a:sym typeface="Arial"/>
              </a:rPr>
              <a:t>班級</a:t>
            </a:r>
            <a:r>
              <a:rPr b="0" lang="en" sz="2840">
                <a:latin typeface="Arial"/>
                <a:ea typeface="Arial"/>
                <a:cs typeface="Arial"/>
                <a:sym typeface="Arial"/>
              </a:rPr>
              <a:t>資料管理</a:t>
            </a:r>
            <a:endParaRPr b="0" sz="2120"/>
          </a:p>
        </p:txBody>
      </p:sp>
      <p:sp>
        <p:nvSpPr>
          <p:cNvPr id="420" name="Google Shape;420;p18"/>
          <p:cNvSpPr txBox="1"/>
          <p:nvPr>
            <p:ph type="title"/>
          </p:nvPr>
        </p:nvSpPr>
        <p:spPr>
          <a:xfrm>
            <a:off x="1202025" y="3423900"/>
            <a:ext cx="75597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840">
                <a:latin typeface="Arial"/>
                <a:ea typeface="Arial"/>
                <a:cs typeface="Arial"/>
                <a:sym typeface="Arial"/>
              </a:rPr>
              <a:t>課程規劃管理</a:t>
            </a:r>
            <a:endParaRPr b="0" sz="2120"/>
          </a:p>
        </p:txBody>
      </p:sp>
      <p:sp>
        <p:nvSpPr>
          <p:cNvPr id="421" name="Google Shape;421;p18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8"/>
          <p:cNvSpPr/>
          <p:nvPr/>
        </p:nvSpPr>
        <p:spPr>
          <a:xfrm rot="-135885">
            <a:off x="5523946" y="2988217"/>
            <a:ext cx="3837240" cy="2467532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8"/>
          <p:cNvSpPr/>
          <p:nvPr/>
        </p:nvSpPr>
        <p:spPr>
          <a:xfrm rot="-136545">
            <a:off x="6223235" y="3779446"/>
            <a:ext cx="3066769" cy="1503197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8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8"/>
          <p:cNvSpPr txBox="1"/>
          <p:nvPr>
            <p:ph type="title"/>
          </p:nvPr>
        </p:nvSpPr>
        <p:spPr>
          <a:xfrm>
            <a:off x="1202025" y="1662425"/>
            <a:ext cx="40320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040">
                <a:latin typeface="Arial"/>
                <a:ea typeface="Arial"/>
                <a:cs typeface="Arial"/>
                <a:sym typeface="Arial"/>
              </a:rPr>
              <a:t>教師姓名、教師編號</a:t>
            </a:r>
            <a:endParaRPr b="0" sz="1320"/>
          </a:p>
        </p:txBody>
      </p:sp>
      <p:sp>
        <p:nvSpPr>
          <p:cNvPr id="426" name="Google Shape;426;p18"/>
          <p:cNvSpPr txBox="1"/>
          <p:nvPr>
            <p:ph type="title"/>
          </p:nvPr>
        </p:nvSpPr>
        <p:spPr>
          <a:xfrm>
            <a:off x="1309550" y="2866950"/>
            <a:ext cx="65277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040">
                <a:latin typeface="Arial"/>
                <a:ea typeface="Arial"/>
                <a:cs typeface="Arial"/>
                <a:sym typeface="Arial"/>
              </a:rPr>
              <a:t>班級編號(班級編碼)、班級命名方式</a:t>
            </a:r>
            <a:endParaRPr b="0" sz="20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 txBox="1"/>
          <p:nvPr>
            <p:ph type="title"/>
          </p:nvPr>
        </p:nvSpPr>
        <p:spPr>
          <a:xfrm>
            <a:off x="1246925" y="3980850"/>
            <a:ext cx="65277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040">
                <a:latin typeface="Arial"/>
                <a:ea typeface="Arial"/>
                <a:cs typeface="Arial"/>
                <a:sym typeface="Arial"/>
              </a:rPr>
              <a:t>科目名稱、級別、對開設定、課程群組</a:t>
            </a:r>
            <a:endParaRPr b="0" sz="204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9"/>
          <p:cNvSpPr/>
          <p:nvPr/>
        </p:nvSpPr>
        <p:spPr>
          <a:xfrm>
            <a:off x="2770675" y="1055750"/>
            <a:ext cx="2360400" cy="2499900"/>
          </a:xfrm>
          <a:prstGeom prst="roundRect">
            <a:avLst>
              <a:gd fmla="val 6525" name="adj"/>
            </a:avLst>
          </a:prstGeom>
          <a:solidFill>
            <a:srgbClr val="E7F0F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1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預開課作業流程</a:t>
            </a:r>
            <a:endParaRPr/>
          </a:p>
        </p:txBody>
      </p:sp>
      <p:sp>
        <p:nvSpPr>
          <p:cNvPr id="434" name="Google Shape;434;p19"/>
          <p:cNvSpPr txBox="1"/>
          <p:nvPr/>
        </p:nvSpPr>
        <p:spPr>
          <a:xfrm>
            <a:off x="3095200" y="1055750"/>
            <a:ext cx="20358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預開課程管理</a:t>
            </a:r>
            <a:endParaRPr b="1" sz="22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5" name="Google Shape;435;p19"/>
          <p:cNvSpPr/>
          <p:nvPr/>
        </p:nvSpPr>
        <p:spPr>
          <a:xfrm>
            <a:off x="206925" y="1691475"/>
            <a:ext cx="1847400" cy="889500"/>
          </a:xfrm>
          <a:prstGeom prst="roundRect">
            <a:avLst>
              <a:gd fmla="val 8865" name="adj"/>
            </a:avLst>
          </a:prstGeom>
          <a:solidFill>
            <a:srgbClr val="E7F0F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19"/>
          <p:cNvSpPr txBox="1"/>
          <p:nvPr/>
        </p:nvSpPr>
        <p:spPr>
          <a:xfrm>
            <a:off x="264375" y="1718325"/>
            <a:ext cx="1790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產生預開班級</a:t>
            </a:r>
            <a:endParaRPr b="1" sz="21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7" name="Google Shape;437;p19"/>
          <p:cNvSpPr txBox="1"/>
          <p:nvPr/>
        </p:nvSpPr>
        <p:spPr>
          <a:xfrm>
            <a:off x="264375" y="2005425"/>
            <a:ext cx="1659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(班級學年升級)</a:t>
            </a:r>
            <a:endParaRPr b="1" sz="15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8" name="Google Shape;438;p19"/>
          <p:cNvSpPr/>
          <p:nvPr/>
        </p:nvSpPr>
        <p:spPr>
          <a:xfrm>
            <a:off x="2170950" y="1955150"/>
            <a:ext cx="400200" cy="31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9" name="Google Shape;439;p19"/>
          <p:cNvGrpSpPr/>
          <p:nvPr/>
        </p:nvGrpSpPr>
        <p:grpSpPr>
          <a:xfrm>
            <a:off x="1624672" y="2168749"/>
            <a:ext cx="299602" cy="298959"/>
            <a:chOff x="2416692" y="4046126"/>
            <a:chExt cx="366441" cy="365655"/>
          </a:xfrm>
        </p:grpSpPr>
        <p:sp>
          <p:nvSpPr>
            <p:cNvPr id="440" name="Google Shape;440;p19"/>
            <p:cNvSpPr/>
            <p:nvPr/>
          </p:nvSpPr>
          <p:spPr>
            <a:xfrm>
              <a:off x="2439465" y="4046126"/>
              <a:ext cx="321683" cy="207890"/>
            </a:xfrm>
            <a:custGeom>
              <a:rect b="b" l="l" r="r" t="t"/>
              <a:pathLst>
                <a:path extrusionOk="0" h="6080" w="9408">
                  <a:moveTo>
                    <a:pt x="2621" y="1239"/>
                  </a:moveTo>
                  <a:cubicBezTo>
                    <a:pt x="2978" y="1287"/>
                    <a:pt x="2978" y="1834"/>
                    <a:pt x="2621" y="1882"/>
                  </a:cubicBezTo>
                  <a:lnTo>
                    <a:pt x="1573" y="1882"/>
                  </a:lnTo>
                  <a:cubicBezTo>
                    <a:pt x="1192" y="1834"/>
                    <a:pt x="1192" y="1287"/>
                    <a:pt x="1573" y="1239"/>
                  </a:cubicBezTo>
                  <a:close/>
                  <a:moveTo>
                    <a:pt x="3442" y="2311"/>
                  </a:moveTo>
                  <a:cubicBezTo>
                    <a:pt x="3591" y="2311"/>
                    <a:pt x="3740" y="2406"/>
                    <a:pt x="3764" y="2596"/>
                  </a:cubicBezTo>
                  <a:lnTo>
                    <a:pt x="3764" y="3454"/>
                  </a:lnTo>
                  <a:cubicBezTo>
                    <a:pt x="3740" y="3632"/>
                    <a:pt x="3591" y="3722"/>
                    <a:pt x="3442" y="3722"/>
                  </a:cubicBezTo>
                  <a:cubicBezTo>
                    <a:pt x="3293" y="3722"/>
                    <a:pt x="3144" y="3632"/>
                    <a:pt x="3121" y="3454"/>
                  </a:cubicBezTo>
                  <a:lnTo>
                    <a:pt x="3121" y="2596"/>
                  </a:lnTo>
                  <a:cubicBezTo>
                    <a:pt x="3144" y="2406"/>
                    <a:pt x="3293" y="2311"/>
                    <a:pt x="3442" y="2311"/>
                  </a:cubicBezTo>
                  <a:close/>
                  <a:moveTo>
                    <a:pt x="5955" y="1072"/>
                  </a:moveTo>
                  <a:cubicBezTo>
                    <a:pt x="6103" y="1072"/>
                    <a:pt x="6252" y="1168"/>
                    <a:pt x="6264" y="1358"/>
                  </a:cubicBezTo>
                  <a:lnTo>
                    <a:pt x="6264" y="3454"/>
                  </a:lnTo>
                  <a:cubicBezTo>
                    <a:pt x="6252" y="3632"/>
                    <a:pt x="6103" y="3722"/>
                    <a:pt x="5955" y="3722"/>
                  </a:cubicBezTo>
                  <a:cubicBezTo>
                    <a:pt x="5806" y="3722"/>
                    <a:pt x="5657" y="3632"/>
                    <a:pt x="5645" y="3454"/>
                  </a:cubicBezTo>
                  <a:lnTo>
                    <a:pt x="5645" y="1358"/>
                  </a:lnTo>
                  <a:cubicBezTo>
                    <a:pt x="5657" y="1168"/>
                    <a:pt x="5806" y="1072"/>
                    <a:pt x="5955" y="1072"/>
                  </a:cubicBezTo>
                  <a:close/>
                  <a:moveTo>
                    <a:pt x="4692" y="1674"/>
                  </a:moveTo>
                  <a:cubicBezTo>
                    <a:pt x="4847" y="1674"/>
                    <a:pt x="5002" y="1775"/>
                    <a:pt x="5002" y="1977"/>
                  </a:cubicBezTo>
                  <a:lnTo>
                    <a:pt x="5002" y="3454"/>
                  </a:lnTo>
                  <a:cubicBezTo>
                    <a:pt x="5002" y="3656"/>
                    <a:pt x="4847" y="3757"/>
                    <a:pt x="4692" y="3757"/>
                  </a:cubicBezTo>
                  <a:cubicBezTo>
                    <a:pt x="4538" y="3757"/>
                    <a:pt x="4383" y="3656"/>
                    <a:pt x="4383" y="3454"/>
                  </a:cubicBezTo>
                  <a:lnTo>
                    <a:pt x="4383" y="1977"/>
                  </a:lnTo>
                  <a:cubicBezTo>
                    <a:pt x="4383" y="1775"/>
                    <a:pt x="4538" y="1674"/>
                    <a:pt x="4692" y="1674"/>
                  </a:cubicBezTo>
                  <a:close/>
                  <a:moveTo>
                    <a:pt x="930" y="1"/>
                  </a:moveTo>
                  <a:cubicBezTo>
                    <a:pt x="406" y="1"/>
                    <a:pt x="1" y="405"/>
                    <a:pt x="1" y="929"/>
                  </a:cubicBezTo>
                  <a:lnTo>
                    <a:pt x="1" y="3859"/>
                  </a:lnTo>
                  <a:cubicBezTo>
                    <a:pt x="1" y="4369"/>
                    <a:pt x="385" y="4788"/>
                    <a:pt x="888" y="4788"/>
                  </a:cubicBezTo>
                  <a:cubicBezTo>
                    <a:pt x="902" y="4788"/>
                    <a:pt x="916" y="4788"/>
                    <a:pt x="930" y="4787"/>
                  </a:cubicBezTo>
                  <a:lnTo>
                    <a:pt x="1025" y="4787"/>
                  </a:lnTo>
                  <a:lnTo>
                    <a:pt x="1025" y="5526"/>
                  </a:lnTo>
                  <a:cubicBezTo>
                    <a:pt x="1025" y="5709"/>
                    <a:pt x="1177" y="5846"/>
                    <a:pt x="1342" y="5846"/>
                  </a:cubicBezTo>
                  <a:cubicBezTo>
                    <a:pt x="1412" y="5846"/>
                    <a:pt x="1485" y="5821"/>
                    <a:pt x="1549" y="5764"/>
                  </a:cubicBezTo>
                  <a:lnTo>
                    <a:pt x="2716" y="4787"/>
                  </a:lnTo>
                  <a:lnTo>
                    <a:pt x="3883" y="4787"/>
                  </a:lnTo>
                  <a:lnTo>
                    <a:pt x="4407" y="5883"/>
                  </a:lnTo>
                  <a:cubicBezTo>
                    <a:pt x="4454" y="6014"/>
                    <a:pt x="4573" y="6079"/>
                    <a:pt x="4692" y="6079"/>
                  </a:cubicBezTo>
                  <a:cubicBezTo>
                    <a:pt x="4811" y="6079"/>
                    <a:pt x="4931" y="6014"/>
                    <a:pt x="4978" y="5883"/>
                  </a:cubicBezTo>
                  <a:lnTo>
                    <a:pt x="5526" y="4787"/>
                  </a:lnTo>
                  <a:lnTo>
                    <a:pt x="6669" y="4787"/>
                  </a:lnTo>
                  <a:lnTo>
                    <a:pt x="7836" y="5764"/>
                  </a:lnTo>
                  <a:cubicBezTo>
                    <a:pt x="7900" y="5821"/>
                    <a:pt x="7973" y="5846"/>
                    <a:pt x="8043" y="5846"/>
                  </a:cubicBezTo>
                  <a:cubicBezTo>
                    <a:pt x="8208" y="5846"/>
                    <a:pt x="8360" y="5709"/>
                    <a:pt x="8360" y="5526"/>
                  </a:cubicBezTo>
                  <a:lnTo>
                    <a:pt x="8360" y="4787"/>
                  </a:lnTo>
                  <a:lnTo>
                    <a:pt x="8455" y="4787"/>
                  </a:lnTo>
                  <a:cubicBezTo>
                    <a:pt x="8469" y="4788"/>
                    <a:pt x="8483" y="4788"/>
                    <a:pt x="8497" y="4788"/>
                  </a:cubicBezTo>
                  <a:cubicBezTo>
                    <a:pt x="9000" y="4788"/>
                    <a:pt x="9385" y="4369"/>
                    <a:pt x="9408" y="3859"/>
                  </a:cubicBezTo>
                  <a:lnTo>
                    <a:pt x="9408" y="929"/>
                  </a:lnTo>
                  <a:cubicBezTo>
                    <a:pt x="9384" y="405"/>
                    <a:pt x="8979" y="1"/>
                    <a:pt x="8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2573021" y="4275762"/>
              <a:ext cx="53785" cy="68419"/>
            </a:xfrm>
            <a:custGeom>
              <a:rect b="b" l="l" r="r" t="t"/>
              <a:pathLst>
                <a:path extrusionOk="0" h="2001" w="1573">
                  <a:moveTo>
                    <a:pt x="786" y="0"/>
                  </a:moveTo>
                  <a:cubicBezTo>
                    <a:pt x="358" y="0"/>
                    <a:pt x="1" y="358"/>
                    <a:pt x="1" y="786"/>
                  </a:cubicBezTo>
                  <a:lnTo>
                    <a:pt x="1" y="1215"/>
                  </a:lnTo>
                  <a:cubicBezTo>
                    <a:pt x="1" y="1739"/>
                    <a:pt x="393" y="2001"/>
                    <a:pt x="786" y="2001"/>
                  </a:cubicBezTo>
                  <a:cubicBezTo>
                    <a:pt x="1179" y="2001"/>
                    <a:pt x="1572" y="1739"/>
                    <a:pt x="1572" y="1215"/>
                  </a:cubicBezTo>
                  <a:lnTo>
                    <a:pt x="1572" y="786"/>
                  </a:lnTo>
                  <a:cubicBezTo>
                    <a:pt x="1572" y="358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2546145" y="4348216"/>
              <a:ext cx="107535" cy="63564"/>
            </a:xfrm>
            <a:custGeom>
              <a:rect b="b" l="l" r="r" t="t"/>
              <a:pathLst>
                <a:path extrusionOk="0" h="1859" w="3145">
                  <a:moveTo>
                    <a:pt x="501" y="1"/>
                  </a:moveTo>
                  <a:cubicBezTo>
                    <a:pt x="191" y="287"/>
                    <a:pt x="1" y="691"/>
                    <a:pt x="1" y="1120"/>
                  </a:cubicBezTo>
                  <a:lnTo>
                    <a:pt x="1" y="1549"/>
                  </a:lnTo>
                  <a:cubicBezTo>
                    <a:pt x="1" y="1715"/>
                    <a:pt x="144" y="1858"/>
                    <a:pt x="310" y="1858"/>
                  </a:cubicBezTo>
                  <a:lnTo>
                    <a:pt x="2835" y="1858"/>
                  </a:lnTo>
                  <a:cubicBezTo>
                    <a:pt x="3001" y="1858"/>
                    <a:pt x="3144" y="1715"/>
                    <a:pt x="3144" y="1549"/>
                  </a:cubicBezTo>
                  <a:lnTo>
                    <a:pt x="3144" y="1120"/>
                  </a:lnTo>
                  <a:cubicBezTo>
                    <a:pt x="3144" y="691"/>
                    <a:pt x="2954" y="287"/>
                    <a:pt x="2644" y="1"/>
                  </a:cubicBezTo>
                  <a:cubicBezTo>
                    <a:pt x="2370" y="334"/>
                    <a:pt x="1971" y="501"/>
                    <a:pt x="1572" y="501"/>
                  </a:cubicBezTo>
                  <a:cubicBezTo>
                    <a:pt x="1174" y="501"/>
                    <a:pt x="775" y="334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2443568" y="4275762"/>
              <a:ext cx="53751" cy="66607"/>
            </a:xfrm>
            <a:custGeom>
              <a:rect b="b" l="l" r="r" t="t"/>
              <a:pathLst>
                <a:path extrusionOk="0" h="1948" w="1572">
                  <a:moveTo>
                    <a:pt x="786" y="0"/>
                  </a:moveTo>
                  <a:cubicBezTo>
                    <a:pt x="357" y="0"/>
                    <a:pt x="0" y="358"/>
                    <a:pt x="0" y="786"/>
                  </a:cubicBezTo>
                  <a:lnTo>
                    <a:pt x="0" y="1215"/>
                  </a:lnTo>
                  <a:cubicBezTo>
                    <a:pt x="36" y="1703"/>
                    <a:pt x="417" y="1947"/>
                    <a:pt x="795" y="1947"/>
                  </a:cubicBezTo>
                  <a:cubicBezTo>
                    <a:pt x="1173" y="1947"/>
                    <a:pt x="1548" y="1703"/>
                    <a:pt x="1572" y="1215"/>
                  </a:cubicBezTo>
                  <a:lnTo>
                    <a:pt x="1572" y="786"/>
                  </a:lnTo>
                  <a:cubicBezTo>
                    <a:pt x="1572" y="358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2416692" y="4348216"/>
              <a:ext cx="107501" cy="63564"/>
            </a:xfrm>
            <a:custGeom>
              <a:rect b="b" l="l" r="r" t="t"/>
              <a:pathLst>
                <a:path extrusionOk="0" h="1859" w="3144">
                  <a:moveTo>
                    <a:pt x="500" y="1"/>
                  </a:moveTo>
                  <a:cubicBezTo>
                    <a:pt x="191" y="287"/>
                    <a:pt x="0" y="691"/>
                    <a:pt x="0" y="1120"/>
                  </a:cubicBezTo>
                  <a:lnTo>
                    <a:pt x="0" y="1549"/>
                  </a:lnTo>
                  <a:cubicBezTo>
                    <a:pt x="0" y="1715"/>
                    <a:pt x="143" y="1858"/>
                    <a:pt x="334" y="1858"/>
                  </a:cubicBezTo>
                  <a:lnTo>
                    <a:pt x="2834" y="1858"/>
                  </a:lnTo>
                  <a:cubicBezTo>
                    <a:pt x="3001" y="1858"/>
                    <a:pt x="3144" y="1715"/>
                    <a:pt x="3144" y="1549"/>
                  </a:cubicBezTo>
                  <a:lnTo>
                    <a:pt x="3144" y="1120"/>
                  </a:lnTo>
                  <a:cubicBezTo>
                    <a:pt x="3144" y="691"/>
                    <a:pt x="2977" y="287"/>
                    <a:pt x="2667" y="1"/>
                  </a:cubicBezTo>
                  <a:cubicBezTo>
                    <a:pt x="2382" y="334"/>
                    <a:pt x="1977" y="501"/>
                    <a:pt x="1575" y="501"/>
                  </a:cubicBezTo>
                  <a:cubicBezTo>
                    <a:pt x="1173" y="501"/>
                    <a:pt x="774" y="334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2702508" y="4275762"/>
              <a:ext cx="53751" cy="66607"/>
            </a:xfrm>
            <a:custGeom>
              <a:rect b="b" l="l" r="r" t="t"/>
              <a:pathLst>
                <a:path extrusionOk="0" h="1948" w="1572">
                  <a:moveTo>
                    <a:pt x="786" y="0"/>
                  </a:moveTo>
                  <a:cubicBezTo>
                    <a:pt x="357" y="0"/>
                    <a:pt x="0" y="358"/>
                    <a:pt x="0" y="786"/>
                  </a:cubicBezTo>
                  <a:lnTo>
                    <a:pt x="0" y="1215"/>
                  </a:lnTo>
                  <a:cubicBezTo>
                    <a:pt x="24" y="1703"/>
                    <a:pt x="399" y="1947"/>
                    <a:pt x="777" y="1947"/>
                  </a:cubicBezTo>
                  <a:cubicBezTo>
                    <a:pt x="1155" y="1947"/>
                    <a:pt x="1536" y="1703"/>
                    <a:pt x="1572" y="1215"/>
                  </a:cubicBezTo>
                  <a:lnTo>
                    <a:pt x="1572" y="786"/>
                  </a:lnTo>
                  <a:cubicBezTo>
                    <a:pt x="1572" y="358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2675632" y="4348216"/>
              <a:ext cx="107501" cy="63564"/>
            </a:xfrm>
            <a:custGeom>
              <a:rect b="b" l="l" r="r" t="t"/>
              <a:pathLst>
                <a:path extrusionOk="0" h="1859" w="3144">
                  <a:moveTo>
                    <a:pt x="476" y="1"/>
                  </a:moveTo>
                  <a:cubicBezTo>
                    <a:pt x="167" y="287"/>
                    <a:pt x="0" y="691"/>
                    <a:pt x="0" y="1120"/>
                  </a:cubicBezTo>
                  <a:lnTo>
                    <a:pt x="0" y="1549"/>
                  </a:lnTo>
                  <a:cubicBezTo>
                    <a:pt x="0" y="1715"/>
                    <a:pt x="143" y="1858"/>
                    <a:pt x="310" y="1858"/>
                  </a:cubicBezTo>
                  <a:lnTo>
                    <a:pt x="2834" y="1858"/>
                  </a:lnTo>
                  <a:cubicBezTo>
                    <a:pt x="3001" y="1858"/>
                    <a:pt x="3144" y="1715"/>
                    <a:pt x="3144" y="1549"/>
                  </a:cubicBezTo>
                  <a:lnTo>
                    <a:pt x="3144" y="1120"/>
                  </a:lnTo>
                  <a:cubicBezTo>
                    <a:pt x="3144" y="691"/>
                    <a:pt x="2953" y="287"/>
                    <a:pt x="2644" y="1"/>
                  </a:cubicBezTo>
                  <a:cubicBezTo>
                    <a:pt x="2370" y="334"/>
                    <a:pt x="1971" y="501"/>
                    <a:pt x="1569" y="501"/>
                  </a:cubicBezTo>
                  <a:cubicBezTo>
                    <a:pt x="1167" y="501"/>
                    <a:pt x="762" y="334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19"/>
          <p:cNvGrpSpPr/>
          <p:nvPr/>
        </p:nvGrpSpPr>
        <p:grpSpPr>
          <a:xfrm>
            <a:off x="2928788" y="1529476"/>
            <a:ext cx="400200" cy="400200"/>
            <a:chOff x="2928788" y="1986676"/>
            <a:chExt cx="400200" cy="400200"/>
          </a:xfrm>
        </p:grpSpPr>
        <p:sp>
          <p:nvSpPr>
            <p:cNvPr id="448" name="Google Shape;448;p19"/>
            <p:cNvSpPr/>
            <p:nvPr/>
          </p:nvSpPr>
          <p:spPr>
            <a:xfrm>
              <a:off x="2928788" y="1986676"/>
              <a:ext cx="400200" cy="4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449" name="Google Shape;449;p19"/>
            <p:cNvGrpSpPr/>
            <p:nvPr/>
          </p:nvGrpSpPr>
          <p:grpSpPr>
            <a:xfrm>
              <a:off x="3006566" y="2072353"/>
              <a:ext cx="244643" cy="228824"/>
              <a:chOff x="836147" y="2879993"/>
              <a:chExt cx="365521" cy="341937"/>
            </a:xfrm>
          </p:grpSpPr>
          <p:sp>
            <p:nvSpPr>
              <p:cNvPr id="450" name="Google Shape;450;p19"/>
              <p:cNvSpPr/>
              <p:nvPr/>
            </p:nvSpPr>
            <p:spPr>
              <a:xfrm>
                <a:off x="937080" y="3007826"/>
                <a:ext cx="50518" cy="43169"/>
              </a:xfrm>
              <a:custGeom>
                <a:rect b="b" l="l" r="r" t="t"/>
                <a:pathLst>
                  <a:path extrusionOk="0" h="1263" w="1478">
                    <a:moveTo>
                      <a:pt x="834" y="0"/>
                    </a:moveTo>
                    <a:cubicBezTo>
                      <a:pt x="287" y="0"/>
                      <a:pt x="1" y="691"/>
                      <a:pt x="406" y="1072"/>
                    </a:cubicBezTo>
                    <a:cubicBezTo>
                      <a:pt x="530" y="1204"/>
                      <a:pt x="687" y="1263"/>
                      <a:pt x="843" y="1263"/>
                    </a:cubicBezTo>
                    <a:cubicBezTo>
                      <a:pt x="1164" y="1263"/>
                      <a:pt x="1477" y="1012"/>
                      <a:pt x="1477" y="643"/>
                    </a:cubicBezTo>
                    <a:cubicBezTo>
                      <a:pt x="1477" y="286"/>
                      <a:pt x="1192" y="0"/>
                      <a:pt x="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>
                <a:off x="923272" y="3072118"/>
                <a:ext cx="86305" cy="43169"/>
              </a:xfrm>
              <a:custGeom>
                <a:rect b="b" l="l" r="r" t="t"/>
                <a:pathLst>
                  <a:path extrusionOk="0" h="1263" w="2525">
                    <a:moveTo>
                      <a:pt x="1238" y="1"/>
                    </a:moveTo>
                    <a:cubicBezTo>
                      <a:pt x="548" y="1"/>
                      <a:pt x="0" y="572"/>
                      <a:pt x="0" y="1263"/>
                    </a:cubicBezTo>
                    <a:lnTo>
                      <a:pt x="2524" y="1263"/>
                    </a:lnTo>
                    <a:cubicBezTo>
                      <a:pt x="2501" y="548"/>
                      <a:pt x="1953" y="1"/>
                      <a:pt x="1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>
                <a:off x="857338" y="2943499"/>
                <a:ext cx="322352" cy="214138"/>
              </a:xfrm>
              <a:custGeom>
                <a:rect b="b" l="l" r="r" t="t"/>
                <a:pathLst>
                  <a:path extrusionOk="0" h="6265" w="9431">
                    <a:moveTo>
                      <a:pt x="3198" y="1243"/>
                    </a:moveTo>
                    <a:cubicBezTo>
                      <a:pt x="3353" y="1243"/>
                      <a:pt x="3511" y="1272"/>
                      <a:pt x="3668" y="1335"/>
                    </a:cubicBezTo>
                    <a:cubicBezTo>
                      <a:pt x="4477" y="1668"/>
                      <a:pt x="4715" y="2740"/>
                      <a:pt x="4096" y="3383"/>
                    </a:cubicBezTo>
                    <a:cubicBezTo>
                      <a:pt x="4692" y="3716"/>
                      <a:pt x="5073" y="4335"/>
                      <a:pt x="5073" y="5026"/>
                    </a:cubicBezTo>
                    <a:lnTo>
                      <a:pt x="5049" y="5335"/>
                    </a:lnTo>
                    <a:cubicBezTo>
                      <a:pt x="5073" y="5502"/>
                      <a:pt x="4930" y="5645"/>
                      <a:pt x="4739" y="5645"/>
                    </a:cubicBezTo>
                    <a:lnTo>
                      <a:pt x="1619" y="5645"/>
                    </a:lnTo>
                    <a:cubicBezTo>
                      <a:pt x="1453" y="5645"/>
                      <a:pt x="1310" y="5502"/>
                      <a:pt x="1310" y="5335"/>
                    </a:cubicBezTo>
                    <a:lnTo>
                      <a:pt x="1310" y="5026"/>
                    </a:lnTo>
                    <a:cubicBezTo>
                      <a:pt x="1310" y="4335"/>
                      <a:pt x="1691" y="3692"/>
                      <a:pt x="2286" y="3383"/>
                    </a:cubicBezTo>
                    <a:cubicBezTo>
                      <a:pt x="2072" y="3144"/>
                      <a:pt x="1929" y="2835"/>
                      <a:pt x="1953" y="2525"/>
                    </a:cubicBezTo>
                    <a:cubicBezTo>
                      <a:pt x="1934" y="1790"/>
                      <a:pt x="2528" y="1243"/>
                      <a:pt x="3198" y="1243"/>
                    </a:cubicBezTo>
                    <a:close/>
                    <a:moveTo>
                      <a:pt x="953" y="1"/>
                    </a:moveTo>
                    <a:cubicBezTo>
                      <a:pt x="429" y="1"/>
                      <a:pt x="0" y="430"/>
                      <a:pt x="0" y="954"/>
                    </a:cubicBezTo>
                    <a:lnTo>
                      <a:pt x="0" y="6264"/>
                    </a:lnTo>
                    <a:lnTo>
                      <a:pt x="9431" y="6264"/>
                    </a:lnTo>
                    <a:lnTo>
                      <a:pt x="9431" y="2478"/>
                    </a:lnTo>
                    <a:cubicBezTo>
                      <a:pt x="9335" y="2502"/>
                      <a:pt x="9216" y="2502"/>
                      <a:pt x="9121" y="2525"/>
                    </a:cubicBezTo>
                    <a:lnTo>
                      <a:pt x="8264" y="2525"/>
                    </a:lnTo>
                    <a:lnTo>
                      <a:pt x="7287" y="3502"/>
                    </a:lnTo>
                    <a:cubicBezTo>
                      <a:pt x="7096" y="3686"/>
                      <a:pt x="6860" y="3768"/>
                      <a:pt x="6629" y="3768"/>
                    </a:cubicBezTo>
                    <a:cubicBezTo>
                      <a:pt x="6142" y="3768"/>
                      <a:pt x="5676" y="3400"/>
                      <a:pt x="5692" y="2835"/>
                    </a:cubicBezTo>
                    <a:lnTo>
                      <a:pt x="5692" y="2192"/>
                    </a:lnTo>
                    <a:cubicBezTo>
                      <a:pt x="5287" y="1906"/>
                      <a:pt x="5049" y="1430"/>
                      <a:pt x="5049" y="954"/>
                    </a:cubicBezTo>
                    <a:lnTo>
                      <a:pt x="50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>
                <a:off x="836147" y="3178760"/>
                <a:ext cx="365521" cy="43169"/>
              </a:xfrm>
              <a:custGeom>
                <a:rect b="b" l="l" r="r" t="t"/>
                <a:pathLst>
                  <a:path extrusionOk="0" h="1263" w="10694">
                    <a:moveTo>
                      <a:pt x="311" y="0"/>
                    </a:moveTo>
                    <a:cubicBezTo>
                      <a:pt x="144" y="0"/>
                      <a:pt x="1" y="143"/>
                      <a:pt x="25" y="334"/>
                    </a:cubicBezTo>
                    <a:cubicBezTo>
                      <a:pt x="25" y="834"/>
                      <a:pt x="430" y="1263"/>
                      <a:pt x="953" y="1263"/>
                    </a:cubicBezTo>
                    <a:lnTo>
                      <a:pt x="9765" y="1263"/>
                    </a:lnTo>
                    <a:cubicBezTo>
                      <a:pt x="10265" y="1263"/>
                      <a:pt x="10694" y="834"/>
                      <a:pt x="10694" y="334"/>
                    </a:cubicBezTo>
                    <a:cubicBezTo>
                      <a:pt x="10694" y="143"/>
                      <a:pt x="10575" y="0"/>
                      <a:pt x="10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9"/>
              <p:cNvSpPr/>
              <p:nvPr/>
            </p:nvSpPr>
            <p:spPr>
              <a:xfrm>
                <a:off x="1051036" y="2879993"/>
                <a:ext cx="150631" cy="171276"/>
              </a:xfrm>
              <a:custGeom>
                <a:rect b="b" l="l" r="r" t="t"/>
                <a:pathLst>
                  <a:path extrusionOk="0" h="5011" w="4407">
                    <a:moveTo>
                      <a:pt x="3144" y="930"/>
                    </a:moveTo>
                    <a:cubicBezTo>
                      <a:pt x="3525" y="954"/>
                      <a:pt x="3525" y="1526"/>
                      <a:pt x="3144" y="1549"/>
                    </a:cubicBezTo>
                    <a:lnTo>
                      <a:pt x="1263" y="1549"/>
                    </a:lnTo>
                    <a:cubicBezTo>
                      <a:pt x="882" y="1526"/>
                      <a:pt x="882" y="954"/>
                      <a:pt x="1263" y="930"/>
                    </a:cubicBezTo>
                    <a:close/>
                    <a:moveTo>
                      <a:pt x="3144" y="2169"/>
                    </a:moveTo>
                    <a:cubicBezTo>
                      <a:pt x="3549" y="2169"/>
                      <a:pt x="3549" y="2812"/>
                      <a:pt x="3144" y="2812"/>
                    </a:cubicBezTo>
                    <a:lnTo>
                      <a:pt x="1263" y="2812"/>
                    </a:lnTo>
                    <a:cubicBezTo>
                      <a:pt x="858" y="2812"/>
                      <a:pt x="858" y="2169"/>
                      <a:pt x="1263" y="2169"/>
                    </a:cubicBezTo>
                    <a:close/>
                    <a:moveTo>
                      <a:pt x="912" y="1"/>
                    </a:moveTo>
                    <a:cubicBezTo>
                      <a:pt x="408" y="1"/>
                      <a:pt x="25" y="420"/>
                      <a:pt x="25" y="930"/>
                    </a:cubicBezTo>
                    <a:lnTo>
                      <a:pt x="25" y="2812"/>
                    </a:lnTo>
                    <a:cubicBezTo>
                      <a:pt x="1" y="3216"/>
                      <a:pt x="263" y="3574"/>
                      <a:pt x="644" y="3693"/>
                    </a:cubicBezTo>
                    <a:lnTo>
                      <a:pt x="644" y="4693"/>
                    </a:lnTo>
                    <a:cubicBezTo>
                      <a:pt x="644" y="4883"/>
                      <a:pt x="792" y="5010"/>
                      <a:pt x="947" y="5010"/>
                    </a:cubicBezTo>
                    <a:cubicBezTo>
                      <a:pt x="1025" y="5010"/>
                      <a:pt x="1104" y="4979"/>
                      <a:pt x="1168" y="4907"/>
                    </a:cubicBezTo>
                    <a:lnTo>
                      <a:pt x="2335" y="3764"/>
                    </a:lnTo>
                    <a:lnTo>
                      <a:pt x="3454" y="3764"/>
                    </a:lnTo>
                    <a:cubicBezTo>
                      <a:pt x="3978" y="3764"/>
                      <a:pt x="4383" y="3335"/>
                      <a:pt x="4407" y="2812"/>
                    </a:cubicBezTo>
                    <a:lnTo>
                      <a:pt x="4407" y="930"/>
                    </a:lnTo>
                    <a:cubicBezTo>
                      <a:pt x="4383" y="406"/>
                      <a:pt x="3978" y="1"/>
                      <a:pt x="3454" y="1"/>
                    </a:cubicBezTo>
                    <a:lnTo>
                      <a:pt x="954" y="1"/>
                    </a:lnTo>
                    <a:cubicBezTo>
                      <a:pt x="940" y="1"/>
                      <a:pt x="926" y="1"/>
                      <a:pt x="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5" name="Google Shape;455;p19"/>
          <p:cNvGrpSpPr/>
          <p:nvPr/>
        </p:nvGrpSpPr>
        <p:grpSpPr>
          <a:xfrm>
            <a:off x="2928788" y="2035584"/>
            <a:ext cx="400200" cy="400200"/>
            <a:chOff x="2928788" y="2461350"/>
            <a:chExt cx="400200" cy="400200"/>
          </a:xfrm>
        </p:grpSpPr>
        <p:sp>
          <p:nvSpPr>
            <p:cNvPr id="456" name="Google Shape;456;p19"/>
            <p:cNvSpPr/>
            <p:nvPr/>
          </p:nvSpPr>
          <p:spPr>
            <a:xfrm>
              <a:off x="2928788" y="2461350"/>
              <a:ext cx="400200" cy="4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457" name="Google Shape;457;p19"/>
            <p:cNvGrpSpPr/>
            <p:nvPr/>
          </p:nvGrpSpPr>
          <p:grpSpPr>
            <a:xfrm>
              <a:off x="3006566" y="2547041"/>
              <a:ext cx="244643" cy="228824"/>
              <a:chOff x="836147" y="2879993"/>
              <a:chExt cx="365521" cy="341937"/>
            </a:xfrm>
          </p:grpSpPr>
          <p:sp>
            <p:nvSpPr>
              <p:cNvPr id="458" name="Google Shape;458;p19"/>
              <p:cNvSpPr/>
              <p:nvPr/>
            </p:nvSpPr>
            <p:spPr>
              <a:xfrm>
                <a:off x="937080" y="3007826"/>
                <a:ext cx="50518" cy="43169"/>
              </a:xfrm>
              <a:custGeom>
                <a:rect b="b" l="l" r="r" t="t"/>
                <a:pathLst>
                  <a:path extrusionOk="0" h="1263" w="1478">
                    <a:moveTo>
                      <a:pt x="834" y="0"/>
                    </a:moveTo>
                    <a:cubicBezTo>
                      <a:pt x="287" y="0"/>
                      <a:pt x="1" y="691"/>
                      <a:pt x="406" y="1072"/>
                    </a:cubicBezTo>
                    <a:cubicBezTo>
                      <a:pt x="530" y="1204"/>
                      <a:pt x="687" y="1263"/>
                      <a:pt x="843" y="1263"/>
                    </a:cubicBezTo>
                    <a:cubicBezTo>
                      <a:pt x="1164" y="1263"/>
                      <a:pt x="1477" y="1012"/>
                      <a:pt x="1477" y="643"/>
                    </a:cubicBezTo>
                    <a:cubicBezTo>
                      <a:pt x="1477" y="286"/>
                      <a:pt x="1192" y="0"/>
                      <a:pt x="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9"/>
              <p:cNvSpPr/>
              <p:nvPr/>
            </p:nvSpPr>
            <p:spPr>
              <a:xfrm>
                <a:off x="923272" y="3072118"/>
                <a:ext cx="86305" cy="43169"/>
              </a:xfrm>
              <a:custGeom>
                <a:rect b="b" l="l" r="r" t="t"/>
                <a:pathLst>
                  <a:path extrusionOk="0" h="1263" w="2525">
                    <a:moveTo>
                      <a:pt x="1238" y="1"/>
                    </a:moveTo>
                    <a:cubicBezTo>
                      <a:pt x="548" y="1"/>
                      <a:pt x="0" y="572"/>
                      <a:pt x="0" y="1263"/>
                    </a:cubicBezTo>
                    <a:lnTo>
                      <a:pt x="2524" y="1263"/>
                    </a:lnTo>
                    <a:cubicBezTo>
                      <a:pt x="2501" y="548"/>
                      <a:pt x="1953" y="1"/>
                      <a:pt x="1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9"/>
              <p:cNvSpPr/>
              <p:nvPr/>
            </p:nvSpPr>
            <p:spPr>
              <a:xfrm>
                <a:off x="857338" y="2943499"/>
                <a:ext cx="322352" cy="214138"/>
              </a:xfrm>
              <a:custGeom>
                <a:rect b="b" l="l" r="r" t="t"/>
                <a:pathLst>
                  <a:path extrusionOk="0" h="6265" w="9431">
                    <a:moveTo>
                      <a:pt x="3198" y="1243"/>
                    </a:moveTo>
                    <a:cubicBezTo>
                      <a:pt x="3353" y="1243"/>
                      <a:pt x="3511" y="1272"/>
                      <a:pt x="3668" y="1335"/>
                    </a:cubicBezTo>
                    <a:cubicBezTo>
                      <a:pt x="4477" y="1668"/>
                      <a:pt x="4715" y="2740"/>
                      <a:pt x="4096" y="3383"/>
                    </a:cubicBezTo>
                    <a:cubicBezTo>
                      <a:pt x="4692" y="3716"/>
                      <a:pt x="5073" y="4335"/>
                      <a:pt x="5073" y="5026"/>
                    </a:cubicBezTo>
                    <a:lnTo>
                      <a:pt x="5049" y="5335"/>
                    </a:lnTo>
                    <a:cubicBezTo>
                      <a:pt x="5073" y="5502"/>
                      <a:pt x="4930" y="5645"/>
                      <a:pt x="4739" y="5645"/>
                    </a:cubicBezTo>
                    <a:lnTo>
                      <a:pt x="1619" y="5645"/>
                    </a:lnTo>
                    <a:cubicBezTo>
                      <a:pt x="1453" y="5645"/>
                      <a:pt x="1310" y="5502"/>
                      <a:pt x="1310" y="5335"/>
                    </a:cubicBezTo>
                    <a:lnTo>
                      <a:pt x="1310" y="5026"/>
                    </a:lnTo>
                    <a:cubicBezTo>
                      <a:pt x="1310" y="4335"/>
                      <a:pt x="1691" y="3692"/>
                      <a:pt x="2286" y="3383"/>
                    </a:cubicBezTo>
                    <a:cubicBezTo>
                      <a:pt x="2072" y="3144"/>
                      <a:pt x="1929" y="2835"/>
                      <a:pt x="1953" y="2525"/>
                    </a:cubicBezTo>
                    <a:cubicBezTo>
                      <a:pt x="1934" y="1790"/>
                      <a:pt x="2528" y="1243"/>
                      <a:pt x="3198" y="1243"/>
                    </a:cubicBezTo>
                    <a:close/>
                    <a:moveTo>
                      <a:pt x="953" y="1"/>
                    </a:moveTo>
                    <a:cubicBezTo>
                      <a:pt x="429" y="1"/>
                      <a:pt x="0" y="430"/>
                      <a:pt x="0" y="954"/>
                    </a:cubicBezTo>
                    <a:lnTo>
                      <a:pt x="0" y="6264"/>
                    </a:lnTo>
                    <a:lnTo>
                      <a:pt x="9431" y="6264"/>
                    </a:lnTo>
                    <a:lnTo>
                      <a:pt x="9431" y="2478"/>
                    </a:lnTo>
                    <a:cubicBezTo>
                      <a:pt x="9335" y="2502"/>
                      <a:pt x="9216" y="2502"/>
                      <a:pt x="9121" y="2525"/>
                    </a:cubicBezTo>
                    <a:lnTo>
                      <a:pt x="8264" y="2525"/>
                    </a:lnTo>
                    <a:lnTo>
                      <a:pt x="7287" y="3502"/>
                    </a:lnTo>
                    <a:cubicBezTo>
                      <a:pt x="7096" y="3686"/>
                      <a:pt x="6860" y="3768"/>
                      <a:pt x="6629" y="3768"/>
                    </a:cubicBezTo>
                    <a:cubicBezTo>
                      <a:pt x="6142" y="3768"/>
                      <a:pt x="5676" y="3400"/>
                      <a:pt x="5692" y="2835"/>
                    </a:cubicBezTo>
                    <a:lnTo>
                      <a:pt x="5692" y="2192"/>
                    </a:lnTo>
                    <a:cubicBezTo>
                      <a:pt x="5287" y="1906"/>
                      <a:pt x="5049" y="1430"/>
                      <a:pt x="5049" y="954"/>
                    </a:cubicBezTo>
                    <a:lnTo>
                      <a:pt x="50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9"/>
              <p:cNvSpPr/>
              <p:nvPr/>
            </p:nvSpPr>
            <p:spPr>
              <a:xfrm>
                <a:off x="836147" y="3178760"/>
                <a:ext cx="365521" cy="43169"/>
              </a:xfrm>
              <a:custGeom>
                <a:rect b="b" l="l" r="r" t="t"/>
                <a:pathLst>
                  <a:path extrusionOk="0" h="1263" w="10694">
                    <a:moveTo>
                      <a:pt x="311" y="0"/>
                    </a:moveTo>
                    <a:cubicBezTo>
                      <a:pt x="144" y="0"/>
                      <a:pt x="1" y="143"/>
                      <a:pt x="25" y="334"/>
                    </a:cubicBezTo>
                    <a:cubicBezTo>
                      <a:pt x="25" y="834"/>
                      <a:pt x="430" y="1263"/>
                      <a:pt x="953" y="1263"/>
                    </a:cubicBezTo>
                    <a:lnTo>
                      <a:pt x="9765" y="1263"/>
                    </a:lnTo>
                    <a:cubicBezTo>
                      <a:pt x="10265" y="1263"/>
                      <a:pt x="10694" y="834"/>
                      <a:pt x="10694" y="334"/>
                    </a:cubicBezTo>
                    <a:cubicBezTo>
                      <a:pt x="10694" y="143"/>
                      <a:pt x="10575" y="0"/>
                      <a:pt x="10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9"/>
              <p:cNvSpPr/>
              <p:nvPr/>
            </p:nvSpPr>
            <p:spPr>
              <a:xfrm>
                <a:off x="1051036" y="2879993"/>
                <a:ext cx="150631" cy="171276"/>
              </a:xfrm>
              <a:custGeom>
                <a:rect b="b" l="l" r="r" t="t"/>
                <a:pathLst>
                  <a:path extrusionOk="0" h="5011" w="4407">
                    <a:moveTo>
                      <a:pt x="3144" y="930"/>
                    </a:moveTo>
                    <a:cubicBezTo>
                      <a:pt x="3525" y="954"/>
                      <a:pt x="3525" y="1526"/>
                      <a:pt x="3144" y="1549"/>
                    </a:cubicBezTo>
                    <a:lnTo>
                      <a:pt x="1263" y="1549"/>
                    </a:lnTo>
                    <a:cubicBezTo>
                      <a:pt x="882" y="1526"/>
                      <a:pt x="882" y="954"/>
                      <a:pt x="1263" y="930"/>
                    </a:cubicBezTo>
                    <a:close/>
                    <a:moveTo>
                      <a:pt x="3144" y="2169"/>
                    </a:moveTo>
                    <a:cubicBezTo>
                      <a:pt x="3549" y="2169"/>
                      <a:pt x="3549" y="2812"/>
                      <a:pt x="3144" y="2812"/>
                    </a:cubicBezTo>
                    <a:lnTo>
                      <a:pt x="1263" y="2812"/>
                    </a:lnTo>
                    <a:cubicBezTo>
                      <a:pt x="858" y="2812"/>
                      <a:pt x="858" y="2169"/>
                      <a:pt x="1263" y="2169"/>
                    </a:cubicBezTo>
                    <a:close/>
                    <a:moveTo>
                      <a:pt x="912" y="1"/>
                    </a:moveTo>
                    <a:cubicBezTo>
                      <a:pt x="408" y="1"/>
                      <a:pt x="25" y="420"/>
                      <a:pt x="25" y="930"/>
                    </a:cubicBezTo>
                    <a:lnTo>
                      <a:pt x="25" y="2812"/>
                    </a:lnTo>
                    <a:cubicBezTo>
                      <a:pt x="1" y="3216"/>
                      <a:pt x="263" y="3574"/>
                      <a:pt x="644" y="3693"/>
                    </a:cubicBezTo>
                    <a:lnTo>
                      <a:pt x="644" y="4693"/>
                    </a:lnTo>
                    <a:cubicBezTo>
                      <a:pt x="644" y="4883"/>
                      <a:pt x="792" y="5010"/>
                      <a:pt x="947" y="5010"/>
                    </a:cubicBezTo>
                    <a:cubicBezTo>
                      <a:pt x="1025" y="5010"/>
                      <a:pt x="1104" y="4979"/>
                      <a:pt x="1168" y="4907"/>
                    </a:cubicBezTo>
                    <a:lnTo>
                      <a:pt x="2335" y="3764"/>
                    </a:lnTo>
                    <a:lnTo>
                      <a:pt x="3454" y="3764"/>
                    </a:lnTo>
                    <a:cubicBezTo>
                      <a:pt x="3978" y="3764"/>
                      <a:pt x="4383" y="3335"/>
                      <a:pt x="4407" y="2812"/>
                    </a:cubicBezTo>
                    <a:lnTo>
                      <a:pt x="4407" y="930"/>
                    </a:lnTo>
                    <a:cubicBezTo>
                      <a:pt x="4383" y="406"/>
                      <a:pt x="3978" y="1"/>
                      <a:pt x="3454" y="1"/>
                    </a:cubicBezTo>
                    <a:lnTo>
                      <a:pt x="954" y="1"/>
                    </a:lnTo>
                    <a:cubicBezTo>
                      <a:pt x="940" y="1"/>
                      <a:pt x="926" y="1"/>
                      <a:pt x="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63" name="Google Shape;463;p19"/>
          <p:cNvGrpSpPr/>
          <p:nvPr/>
        </p:nvGrpSpPr>
        <p:grpSpPr>
          <a:xfrm>
            <a:off x="2928788" y="2541692"/>
            <a:ext cx="400200" cy="400200"/>
            <a:chOff x="2928788" y="3139025"/>
            <a:chExt cx="400200" cy="400200"/>
          </a:xfrm>
        </p:grpSpPr>
        <p:sp>
          <p:nvSpPr>
            <p:cNvPr id="464" name="Google Shape;464;p19"/>
            <p:cNvSpPr/>
            <p:nvPr/>
          </p:nvSpPr>
          <p:spPr>
            <a:xfrm>
              <a:off x="2928788" y="3139025"/>
              <a:ext cx="400200" cy="4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5" name="Google Shape;465;p19"/>
            <p:cNvGrpSpPr/>
            <p:nvPr/>
          </p:nvGrpSpPr>
          <p:grpSpPr>
            <a:xfrm>
              <a:off x="3006566" y="3224716"/>
              <a:ext cx="244643" cy="228824"/>
              <a:chOff x="836147" y="2879993"/>
              <a:chExt cx="365521" cy="341937"/>
            </a:xfrm>
          </p:grpSpPr>
          <p:sp>
            <p:nvSpPr>
              <p:cNvPr id="466" name="Google Shape;466;p19"/>
              <p:cNvSpPr/>
              <p:nvPr/>
            </p:nvSpPr>
            <p:spPr>
              <a:xfrm>
                <a:off x="937080" y="3007826"/>
                <a:ext cx="50518" cy="43169"/>
              </a:xfrm>
              <a:custGeom>
                <a:rect b="b" l="l" r="r" t="t"/>
                <a:pathLst>
                  <a:path extrusionOk="0" h="1263" w="1478">
                    <a:moveTo>
                      <a:pt x="834" y="0"/>
                    </a:moveTo>
                    <a:cubicBezTo>
                      <a:pt x="287" y="0"/>
                      <a:pt x="1" y="691"/>
                      <a:pt x="406" y="1072"/>
                    </a:cubicBezTo>
                    <a:cubicBezTo>
                      <a:pt x="530" y="1204"/>
                      <a:pt x="687" y="1263"/>
                      <a:pt x="843" y="1263"/>
                    </a:cubicBezTo>
                    <a:cubicBezTo>
                      <a:pt x="1164" y="1263"/>
                      <a:pt x="1477" y="1012"/>
                      <a:pt x="1477" y="643"/>
                    </a:cubicBezTo>
                    <a:cubicBezTo>
                      <a:pt x="1477" y="286"/>
                      <a:pt x="1192" y="0"/>
                      <a:pt x="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9"/>
              <p:cNvSpPr/>
              <p:nvPr/>
            </p:nvSpPr>
            <p:spPr>
              <a:xfrm>
                <a:off x="923272" y="3072118"/>
                <a:ext cx="86305" cy="43169"/>
              </a:xfrm>
              <a:custGeom>
                <a:rect b="b" l="l" r="r" t="t"/>
                <a:pathLst>
                  <a:path extrusionOk="0" h="1263" w="2525">
                    <a:moveTo>
                      <a:pt x="1238" y="1"/>
                    </a:moveTo>
                    <a:cubicBezTo>
                      <a:pt x="548" y="1"/>
                      <a:pt x="0" y="572"/>
                      <a:pt x="0" y="1263"/>
                    </a:cubicBezTo>
                    <a:lnTo>
                      <a:pt x="2524" y="1263"/>
                    </a:lnTo>
                    <a:cubicBezTo>
                      <a:pt x="2501" y="548"/>
                      <a:pt x="1953" y="1"/>
                      <a:pt x="1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9"/>
              <p:cNvSpPr/>
              <p:nvPr/>
            </p:nvSpPr>
            <p:spPr>
              <a:xfrm>
                <a:off x="857338" y="2943499"/>
                <a:ext cx="322352" cy="214138"/>
              </a:xfrm>
              <a:custGeom>
                <a:rect b="b" l="l" r="r" t="t"/>
                <a:pathLst>
                  <a:path extrusionOk="0" h="6265" w="9431">
                    <a:moveTo>
                      <a:pt x="3198" y="1243"/>
                    </a:moveTo>
                    <a:cubicBezTo>
                      <a:pt x="3353" y="1243"/>
                      <a:pt x="3511" y="1272"/>
                      <a:pt x="3668" y="1335"/>
                    </a:cubicBezTo>
                    <a:cubicBezTo>
                      <a:pt x="4477" y="1668"/>
                      <a:pt x="4715" y="2740"/>
                      <a:pt x="4096" y="3383"/>
                    </a:cubicBezTo>
                    <a:cubicBezTo>
                      <a:pt x="4692" y="3716"/>
                      <a:pt x="5073" y="4335"/>
                      <a:pt x="5073" y="5026"/>
                    </a:cubicBezTo>
                    <a:lnTo>
                      <a:pt x="5049" y="5335"/>
                    </a:lnTo>
                    <a:cubicBezTo>
                      <a:pt x="5073" y="5502"/>
                      <a:pt x="4930" y="5645"/>
                      <a:pt x="4739" y="5645"/>
                    </a:cubicBezTo>
                    <a:lnTo>
                      <a:pt x="1619" y="5645"/>
                    </a:lnTo>
                    <a:cubicBezTo>
                      <a:pt x="1453" y="5645"/>
                      <a:pt x="1310" y="5502"/>
                      <a:pt x="1310" y="5335"/>
                    </a:cubicBezTo>
                    <a:lnTo>
                      <a:pt x="1310" y="5026"/>
                    </a:lnTo>
                    <a:cubicBezTo>
                      <a:pt x="1310" y="4335"/>
                      <a:pt x="1691" y="3692"/>
                      <a:pt x="2286" y="3383"/>
                    </a:cubicBezTo>
                    <a:cubicBezTo>
                      <a:pt x="2072" y="3144"/>
                      <a:pt x="1929" y="2835"/>
                      <a:pt x="1953" y="2525"/>
                    </a:cubicBezTo>
                    <a:cubicBezTo>
                      <a:pt x="1934" y="1790"/>
                      <a:pt x="2528" y="1243"/>
                      <a:pt x="3198" y="1243"/>
                    </a:cubicBezTo>
                    <a:close/>
                    <a:moveTo>
                      <a:pt x="953" y="1"/>
                    </a:moveTo>
                    <a:cubicBezTo>
                      <a:pt x="429" y="1"/>
                      <a:pt x="0" y="430"/>
                      <a:pt x="0" y="954"/>
                    </a:cubicBezTo>
                    <a:lnTo>
                      <a:pt x="0" y="6264"/>
                    </a:lnTo>
                    <a:lnTo>
                      <a:pt x="9431" y="6264"/>
                    </a:lnTo>
                    <a:lnTo>
                      <a:pt x="9431" y="2478"/>
                    </a:lnTo>
                    <a:cubicBezTo>
                      <a:pt x="9335" y="2502"/>
                      <a:pt x="9216" y="2502"/>
                      <a:pt x="9121" y="2525"/>
                    </a:cubicBezTo>
                    <a:lnTo>
                      <a:pt x="8264" y="2525"/>
                    </a:lnTo>
                    <a:lnTo>
                      <a:pt x="7287" y="3502"/>
                    </a:lnTo>
                    <a:cubicBezTo>
                      <a:pt x="7096" y="3686"/>
                      <a:pt x="6860" y="3768"/>
                      <a:pt x="6629" y="3768"/>
                    </a:cubicBezTo>
                    <a:cubicBezTo>
                      <a:pt x="6142" y="3768"/>
                      <a:pt x="5676" y="3400"/>
                      <a:pt x="5692" y="2835"/>
                    </a:cubicBezTo>
                    <a:lnTo>
                      <a:pt x="5692" y="2192"/>
                    </a:lnTo>
                    <a:cubicBezTo>
                      <a:pt x="5287" y="1906"/>
                      <a:pt x="5049" y="1430"/>
                      <a:pt x="5049" y="954"/>
                    </a:cubicBezTo>
                    <a:lnTo>
                      <a:pt x="50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9"/>
              <p:cNvSpPr/>
              <p:nvPr/>
            </p:nvSpPr>
            <p:spPr>
              <a:xfrm>
                <a:off x="836147" y="3178760"/>
                <a:ext cx="365521" cy="43169"/>
              </a:xfrm>
              <a:custGeom>
                <a:rect b="b" l="l" r="r" t="t"/>
                <a:pathLst>
                  <a:path extrusionOk="0" h="1263" w="10694">
                    <a:moveTo>
                      <a:pt x="311" y="0"/>
                    </a:moveTo>
                    <a:cubicBezTo>
                      <a:pt x="144" y="0"/>
                      <a:pt x="1" y="143"/>
                      <a:pt x="25" y="334"/>
                    </a:cubicBezTo>
                    <a:cubicBezTo>
                      <a:pt x="25" y="834"/>
                      <a:pt x="430" y="1263"/>
                      <a:pt x="953" y="1263"/>
                    </a:cubicBezTo>
                    <a:lnTo>
                      <a:pt x="9765" y="1263"/>
                    </a:lnTo>
                    <a:cubicBezTo>
                      <a:pt x="10265" y="1263"/>
                      <a:pt x="10694" y="834"/>
                      <a:pt x="10694" y="334"/>
                    </a:cubicBezTo>
                    <a:cubicBezTo>
                      <a:pt x="10694" y="143"/>
                      <a:pt x="10575" y="0"/>
                      <a:pt x="10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9"/>
              <p:cNvSpPr/>
              <p:nvPr/>
            </p:nvSpPr>
            <p:spPr>
              <a:xfrm>
                <a:off x="1051036" y="2879993"/>
                <a:ext cx="150631" cy="171276"/>
              </a:xfrm>
              <a:custGeom>
                <a:rect b="b" l="l" r="r" t="t"/>
                <a:pathLst>
                  <a:path extrusionOk="0" h="5011" w="4407">
                    <a:moveTo>
                      <a:pt x="3144" y="930"/>
                    </a:moveTo>
                    <a:cubicBezTo>
                      <a:pt x="3525" y="954"/>
                      <a:pt x="3525" y="1526"/>
                      <a:pt x="3144" y="1549"/>
                    </a:cubicBezTo>
                    <a:lnTo>
                      <a:pt x="1263" y="1549"/>
                    </a:lnTo>
                    <a:cubicBezTo>
                      <a:pt x="882" y="1526"/>
                      <a:pt x="882" y="954"/>
                      <a:pt x="1263" y="930"/>
                    </a:cubicBezTo>
                    <a:close/>
                    <a:moveTo>
                      <a:pt x="3144" y="2169"/>
                    </a:moveTo>
                    <a:cubicBezTo>
                      <a:pt x="3549" y="2169"/>
                      <a:pt x="3549" y="2812"/>
                      <a:pt x="3144" y="2812"/>
                    </a:cubicBezTo>
                    <a:lnTo>
                      <a:pt x="1263" y="2812"/>
                    </a:lnTo>
                    <a:cubicBezTo>
                      <a:pt x="858" y="2812"/>
                      <a:pt x="858" y="2169"/>
                      <a:pt x="1263" y="2169"/>
                    </a:cubicBezTo>
                    <a:close/>
                    <a:moveTo>
                      <a:pt x="912" y="1"/>
                    </a:moveTo>
                    <a:cubicBezTo>
                      <a:pt x="408" y="1"/>
                      <a:pt x="25" y="420"/>
                      <a:pt x="25" y="930"/>
                    </a:cubicBezTo>
                    <a:lnTo>
                      <a:pt x="25" y="2812"/>
                    </a:lnTo>
                    <a:cubicBezTo>
                      <a:pt x="1" y="3216"/>
                      <a:pt x="263" y="3574"/>
                      <a:pt x="644" y="3693"/>
                    </a:cubicBezTo>
                    <a:lnTo>
                      <a:pt x="644" y="4693"/>
                    </a:lnTo>
                    <a:cubicBezTo>
                      <a:pt x="644" y="4883"/>
                      <a:pt x="792" y="5010"/>
                      <a:pt x="947" y="5010"/>
                    </a:cubicBezTo>
                    <a:cubicBezTo>
                      <a:pt x="1025" y="5010"/>
                      <a:pt x="1104" y="4979"/>
                      <a:pt x="1168" y="4907"/>
                    </a:cubicBezTo>
                    <a:lnTo>
                      <a:pt x="2335" y="3764"/>
                    </a:lnTo>
                    <a:lnTo>
                      <a:pt x="3454" y="3764"/>
                    </a:lnTo>
                    <a:cubicBezTo>
                      <a:pt x="3978" y="3764"/>
                      <a:pt x="4383" y="3335"/>
                      <a:pt x="4407" y="2812"/>
                    </a:cubicBezTo>
                    <a:lnTo>
                      <a:pt x="4407" y="930"/>
                    </a:lnTo>
                    <a:cubicBezTo>
                      <a:pt x="4383" y="406"/>
                      <a:pt x="3978" y="1"/>
                      <a:pt x="3454" y="1"/>
                    </a:cubicBezTo>
                    <a:lnTo>
                      <a:pt x="954" y="1"/>
                    </a:lnTo>
                    <a:cubicBezTo>
                      <a:pt x="940" y="1"/>
                      <a:pt x="926" y="1"/>
                      <a:pt x="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71" name="Google Shape;471;p19"/>
          <p:cNvGrpSpPr/>
          <p:nvPr/>
        </p:nvGrpSpPr>
        <p:grpSpPr>
          <a:xfrm>
            <a:off x="2941188" y="3047800"/>
            <a:ext cx="400200" cy="400200"/>
            <a:chOff x="2941188" y="3505000"/>
            <a:chExt cx="400200" cy="400200"/>
          </a:xfrm>
        </p:grpSpPr>
        <p:sp>
          <p:nvSpPr>
            <p:cNvPr id="472" name="Google Shape;472;p19"/>
            <p:cNvSpPr/>
            <p:nvPr/>
          </p:nvSpPr>
          <p:spPr>
            <a:xfrm>
              <a:off x="2941188" y="3505000"/>
              <a:ext cx="400200" cy="400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3" name="Google Shape;473;p19"/>
            <p:cNvGrpSpPr/>
            <p:nvPr/>
          </p:nvGrpSpPr>
          <p:grpSpPr>
            <a:xfrm>
              <a:off x="3006566" y="3590678"/>
              <a:ext cx="244643" cy="228824"/>
              <a:chOff x="836147" y="2879993"/>
              <a:chExt cx="365521" cy="341937"/>
            </a:xfrm>
          </p:grpSpPr>
          <p:sp>
            <p:nvSpPr>
              <p:cNvPr id="474" name="Google Shape;474;p19"/>
              <p:cNvSpPr/>
              <p:nvPr/>
            </p:nvSpPr>
            <p:spPr>
              <a:xfrm>
                <a:off x="937080" y="3007826"/>
                <a:ext cx="50518" cy="43169"/>
              </a:xfrm>
              <a:custGeom>
                <a:rect b="b" l="l" r="r" t="t"/>
                <a:pathLst>
                  <a:path extrusionOk="0" h="1263" w="1478">
                    <a:moveTo>
                      <a:pt x="834" y="0"/>
                    </a:moveTo>
                    <a:cubicBezTo>
                      <a:pt x="287" y="0"/>
                      <a:pt x="1" y="691"/>
                      <a:pt x="406" y="1072"/>
                    </a:cubicBezTo>
                    <a:cubicBezTo>
                      <a:pt x="530" y="1204"/>
                      <a:pt x="687" y="1263"/>
                      <a:pt x="843" y="1263"/>
                    </a:cubicBezTo>
                    <a:cubicBezTo>
                      <a:pt x="1164" y="1263"/>
                      <a:pt x="1477" y="1012"/>
                      <a:pt x="1477" y="643"/>
                    </a:cubicBezTo>
                    <a:cubicBezTo>
                      <a:pt x="1477" y="286"/>
                      <a:pt x="1192" y="0"/>
                      <a:pt x="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9"/>
              <p:cNvSpPr/>
              <p:nvPr/>
            </p:nvSpPr>
            <p:spPr>
              <a:xfrm>
                <a:off x="923272" y="3072118"/>
                <a:ext cx="86305" cy="43169"/>
              </a:xfrm>
              <a:custGeom>
                <a:rect b="b" l="l" r="r" t="t"/>
                <a:pathLst>
                  <a:path extrusionOk="0" h="1263" w="2525">
                    <a:moveTo>
                      <a:pt x="1238" y="1"/>
                    </a:moveTo>
                    <a:cubicBezTo>
                      <a:pt x="548" y="1"/>
                      <a:pt x="0" y="572"/>
                      <a:pt x="0" y="1263"/>
                    </a:cubicBezTo>
                    <a:lnTo>
                      <a:pt x="2524" y="1263"/>
                    </a:lnTo>
                    <a:cubicBezTo>
                      <a:pt x="2501" y="548"/>
                      <a:pt x="1953" y="1"/>
                      <a:pt x="1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9"/>
              <p:cNvSpPr/>
              <p:nvPr/>
            </p:nvSpPr>
            <p:spPr>
              <a:xfrm>
                <a:off x="857338" y="2943499"/>
                <a:ext cx="322352" cy="214138"/>
              </a:xfrm>
              <a:custGeom>
                <a:rect b="b" l="l" r="r" t="t"/>
                <a:pathLst>
                  <a:path extrusionOk="0" h="6265" w="9431">
                    <a:moveTo>
                      <a:pt x="3198" y="1243"/>
                    </a:moveTo>
                    <a:cubicBezTo>
                      <a:pt x="3353" y="1243"/>
                      <a:pt x="3511" y="1272"/>
                      <a:pt x="3668" y="1335"/>
                    </a:cubicBezTo>
                    <a:cubicBezTo>
                      <a:pt x="4477" y="1668"/>
                      <a:pt x="4715" y="2740"/>
                      <a:pt x="4096" y="3383"/>
                    </a:cubicBezTo>
                    <a:cubicBezTo>
                      <a:pt x="4692" y="3716"/>
                      <a:pt x="5073" y="4335"/>
                      <a:pt x="5073" y="5026"/>
                    </a:cubicBezTo>
                    <a:lnTo>
                      <a:pt x="5049" y="5335"/>
                    </a:lnTo>
                    <a:cubicBezTo>
                      <a:pt x="5073" y="5502"/>
                      <a:pt x="4930" y="5645"/>
                      <a:pt x="4739" y="5645"/>
                    </a:cubicBezTo>
                    <a:lnTo>
                      <a:pt x="1619" y="5645"/>
                    </a:lnTo>
                    <a:cubicBezTo>
                      <a:pt x="1453" y="5645"/>
                      <a:pt x="1310" y="5502"/>
                      <a:pt x="1310" y="5335"/>
                    </a:cubicBezTo>
                    <a:lnTo>
                      <a:pt x="1310" y="5026"/>
                    </a:lnTo>
                    <a:cubicBezTo>
                      <a:pt x="1310" y="4335"/>
                      <a:pt x="1691" y="3692"/>
                      <a:pt x="2286" y="3383"/>
                    </a:cubicBezTo>
                    <a:cubicBezTo>
                      <a:pt x="2072" y="3144"/>
                      <a:pt x="1929" y="2835"/>
                      <a:pt x="1953" y="2525"/>
                    </a:cubicBezTo>
                    <a:cubicBezTo>
                      <a:pt x="1934" y="1790"/>
                      <a:pt x="2528" y="1243"/>
                      <a:pt x="3198" y="1243"/>
                    </a:cubicBezTo>
                    <a:close/>
                    <a:moveTo>
                      <a:pt x="953" y="1"/>
                    </a:moveTo>
                    <a:cubicBezTo>
                      <a:pt x="429" y="1"/>
                      <a:pt x="0" y="430"/>
                      <a:pt x="0" y="954"/>
                    </a:cubicBezTo>
                    <a:lnTo>
                      <a:pt x="0" y="6264"/>
                    </a:lnTo>
                    <a:lnTo>
                      <a:pt x="9431" y="6264"/>
                    </a:lnTo>
                    <a:lnTo>
                      <a:pt x="9431" y="2478"/>
                    </a:lnTo>
                    <a:cubicBezTo>
                      <a:pt x="9335" y="2502"/>
                      <a:pt x="9216" y="2502"/>
                      <a:pt x="9121" y="2525"/>
                    </a:cubicBezTo>
                    <a:lnTo>
                      <a:pt x="8264" y="2525"/>
                    </a:lnTo>
                    <a:lnTo>
                      <a:pt x="7287" y="3502"/>
                    </a:lnTo>
                    <a:cubicBezTo>
                      <a:pt x="7096" y="3686"/>
                      <a:pt x="6860" y="3768"/>
                      <a:pt x="6629" y="3768"/>
                    </a:cubicBezTo>
                    <a:cubicBezTo>
                      <a:pt x="6142" y="3768"/>
                      <a:pt x="5676" y="3400"/>
                      <a:pt x="5692" y="2835"/>
                    </a:cubicBezTo>
                    <a:lnTo>
                      <a:pt x="5692" y="2192"/>
                    </a:lnTo>
                    <a:cubicBezTo>
                      <a:pt x="5287" y="1906"/>
                      <a:pt x="5049" y="1430"/>
                      <a:pt x="5049" y="954"/>
                    </a:cubicBezTo>
                    <a:lnTo>
                      <a:pt x="50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836147" y="3178760"/>
                <a:ext cx="365521" cy="43169"/>
              </a:xfrm>
              <a:custGeom>
                <a:rect b="b" l="l" r="r" t="t"/>
                <a:pathLst>
                  <a:path extrusionOk="0" h="1263" w="10694">
                    <a:moveTo>
                      <a:pt x="311" y="0"/>
                    </a:moveTo>
                    <a:cubicBezTo>
                      <a:pt x="144" y="0"/>
                      <a:pt x="1" y="143"/>
                      <a:pt x="25" y="334"/>
                    </a:cubicBezTo>
                    <a:cubicBezTo>
                      <a:pt x="25" y="834"/>
                      <a:pt x="430" y="1263"/>
                      <a:pt x="953" y="1263"/>
                    </a:cubicBezTo>
                    <a:lnTo>
                      <a:pt x="9765" y="1263"/>
                    </a:lnTo>
                    <a:cubicBezTo>
                      <a:pt x="10265" y="1263"/>
                      <a:pt x="10694" y="834"/>
                      <a:pt x="10694" y="334"/>
                    </a:cubicBezTo>
                    <a:cubicBezTo>
                      <a:pt x="10694" y="143"/>
                      <a:pt x="10575" y="0"/>
                      <a:pt x="10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1051036" y="2879993"/>
                <a:ext cx="150631" cy="171276"/>
              </a:xfrm>
              <a:custGeom>
                <a:rect b="b" l="l" r="r" t="t"/>
                <a:pathLst>
                  <a:path extrusionOk="0" h="5011" w="4407">
                    <a:moveTo>
                      <a:pt x="3144" y="930"/>
                    </a:moveTo>
                    <a:cubicBezTo>
                      <a:pt x="3525" y="954"/>
                      <a:pt x="3525" y="1526"/>
                      <a:pt x="3144" y="1549"/>
                    </a:cubicBezTo>
                    <a:lnTo>
                      <a:pt x="1263" y="1549"/>
                    </a:lnTo>
                    <a:cubicBezTo>
                      <a:pt x="882" y="1526"/>
                      <a:pt x="882" y="954"/>
                      <a:pt x="1263" y="930"/>
                    </a:cubicBezTo>
                    <a:close/>
                    <a:moveTo>
                      <a:pt x="3144" y="2169"/>
                    </a:moveTo>
                    <a:cubicBezTo>
                      <a:pt x="3549" y="2169"/>
                      <a:pt x="3549" y="2812"/>
                      <a:pt x="3144" y="2812"/>
                    </a:cubicBezTo>
                    <a:lnTo>
                      <a:pt x="1263" y="2812"/>
                    </a:lnTo>
                    <a:cubicBezTo>
                      <a:pt x="858" y="2812"/>
                      <a:pt x="858" y="2169"/>
                      <a:pt x="1263" y="2169"/>
                    </a:cubicBezTo>
                    <a:close/>
                    <a:moveTo>
                      <a:pt x="912" y="1"/>
                    </a:moveTo>
                    <a:cubicBezTo>
                      <a:pt x="408" y="1"/>
                      <a:pt x="25" y="420"/>
                      <a:pt x="25" y="930"/>
                    </a:cubicBezTo>
                    <a:lnTo>
                      <a:pt x="25" y="2812"/>
                    </a:lnTo>
                    <a:cubicBezTo>
                      <a:pt x="1" y="3216"/>
                      <a:pt x="263" y="3574"/>
                      <a:pt x="644" y="3693"/>
                    </a:cubicBezTo>
                    <a:lnTo>
                      <a:pt x="644" y="4693"/>
                    </a:lnTo>
                    <a:cubicBezTo>
                      <a:pt x="644" y="4883"/>
                      <a:pt x="792" y="5010"/>
                      <a:pt x="947" y="5010"/>
                    </a:cubicBezTo>
                    <a:cubicBezTo>
                      <a:pt x="1025" y="5010"/>
                      <a:pt x="1104" y="4979"/>
                      <a:pt x="1168" y="4907"/>
                    </a:cubicBezTo>
                    <a:lnTo>
                      <a:pt x="2335" y="3764"/>
                    </a:lnTo>
                    <a:lnTo>
                      <a:pt x="3454" y="3764"/>
                    </a:lnTo>
                    <a:cubicBezTo>
                      <a:pt x="3978" y="3764"/>
                      <a:pt x="4383" y="3335"/>
                      <a:pt x="4407" y="2812"/>
                    </a:cubicBezTo>
                    <a:lnTo>
                      <a:pt x="4407" y="930"/>
                    </a:lnTo>
                    <a:cubicBezTo>
                      <a:pt x="4383" y="406"/>
                      <a:pt x="3978" y="1"/>
                      <a:pt x="3454" y="1"/>
                    </a:cubicBezTo>
                    <a:lnTo>
                      <a:pt x="954" y="1"/>
                    </a:lnTo>
                    <a:cubicBezTo>
                      <a:pt x="940" y="1"/>
                      <a:pt x="926" y="1"/>
                      <a:pt x="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9" name="Google Shape;479;p19"/>
          <p:cNvSpPr txBox="1"/>
          <p:nvPr/>
        </p:nvSpPr>
        <p:spPr>
          <a:xfrm>
            <a:off x="3426150" y="1529463"/>
            <a:ext cx="1659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原班預開課程</a:t>
            </a:r>
            <a:endParaRPr b="1" sz="15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0" name="Google Shape;480;p19"/>
          <p:cNvSpPr txBox="1"/>
          <p:nvPr/>
        </p:nvSpPr>
        <p:spPr>
          <a:xfrm>
            <a:off x="3426150" y="1984113"/>
            <a:ext cx="1659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對開</a:t>
            </a:r>
            <a: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預開課程</a:t>
            </a:r>
            <a:endParaRPr b="1" sz="15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1" name="Google Shape;481;p19"/>
          <p:cNvSpPr txBox="1"/>
          <p:nvPr/>
        </p:nvSpPr>
        <p:spPr>
          <a:xfrm>
            <a:off x="3426150" y="2490238"/>
            <a:ext cx="1659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跨班</a:t>
            </a:r>
            <a: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預開課程</a:t>
            </a:r>
            <a:endParaRPr b="1" sz="15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2" name="Google Shape;482;p19"/>
          <p:cNvSpPr txBox="1"/>
          <p:nvPr/>
        </p:nvSpPr>
        <p:spPr>
          <a:xfrm>
            <a:off x="3426150" y="2996338"/>
            <a:ext cx="1659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自訂</a:t>
            </a:r>
            <a: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預開課程</a:t>
            </a:r>
            <a:endParaRPr b="1" sz="15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3" name="Google Shape;483;p19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9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9"/>
          <p:cNvSpPr/>
          <p:nvPr/>
        </p:nvSpPr>
        <p:spPr>
          <a:xfrm rot="10800000">
            <a:off x="7292051" y="3954950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7E0C4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9"/>
          <p:cNvSpPr/>
          <p:nvPr/>
        </p:nvSpPr>
        <p:spPr>
          <a:xfrm rot="10800000">
            <a:off x="7803824" y="4012849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2D5A0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0" y="4493150"/>
            <a:ext cx="582400" cy="5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9"/>
          <p:cNvSpPr/>
          <p:nvPr/>
        </p:nvSpPr>
        <p:spPr>
          <a:xfrm>
            <a:off x="6364225" y="1097175"/>
            <a:ext cx="1847400" cy="889500"/>
          </a:xfrm>
          <a:prstGeom prst="roundRect">
            <a:avLst>
              <a:gd fmla="val 8865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19"/>
          <p:cNvSpPr txBox="1"/>
          <p:nvPr/>
        </p:nvSpPr>
        <p:spPr>
          <a:xfrm>
            <a:off x="6421675" y="1124025"/>
            <a:ext cx="1790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選課系統</a:t>
            </a:r>
            <a:endParaRPr b="1" sz="21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0" name="Google Shape;490;p19"/>
          <p:cNvSpPr txBox="1"/>
          <p:nvPr/>
        </p:nvSpPr>
        <p:spPr>
          <a:xfrm>
            <a:off x="6421675" y="1411125"/>
            <a:ext cx="1659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(預選修課學生)</a:t>
            </a:r>
            <a:endParaRPr b="1"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1" name="Google Shape;491;p19"/>
          <p:cNvSpPr/>
          <p:nvPr/>
        </p:nvSpPr>
        <p:spPr>
          <a:xfrm>
            <a:off x="6374675" y="2141725"/>
            <a:ext cx="1847400" cy="889500"/>
          </a:xfrm>
          <a:prstGeom prst="roundRect">
            <a:avLst>
              <a:gd fmla="val 8865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19"/>
          <p:cNvSpPr txBox="1"/>
          <p:nvPr/>
        </p:nvSpPr>
        <p:spPr>
          <a:xfrm>
            <a:off x="6432125" y="2168575"/>
            <a:ext cx="1790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排課系統</a:t>
            </a:r>
            <a:endParaRPr b="1" sz="21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3" name="Google Shape;493;p19"/>
          <p:cNvSpPr txBox="1"/>
          <p:nvPr/>
        </p:nvSpPr>
        <p:spPr>
          <a:xfrm>
            <a:off x="6432125" y="2455675"/>
            <a:ext cx="1659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(教師、預開課表)</a:t>
            </a:r>
            <a:endParaRPr b="1"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4" name="Google Shape;494;p19"/>
          <p:cNvSpPr/>
          <p:nvPr/>
        </p:nvSpPr>
        <p:spPr>
          <a:xfrm>
            <a:off x="4513975" y="3742925"/>
            <a:ext cx="2035800" cy="1313700"/>
          </a:xfrm>
          <a:prstGeom prst="roundRect">
            <a:avLst>
              <a:gd fmla="val 8865" name="adj"/>
            </a:avLst>
          </a:prstGeom>
          <a:solidFill>
            <a:srgbClr val="51A5D8">
              <a:alpha val="3765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19"/>
          <p:cNvSpPr txBox="1"/>
          <p:nvPr/>
        </p:nvSpPr>
        <p:spPr>
          <a:xfrm>
            <a:off x="4608200" y="3787325"/>
            <a:ext cx="1790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正式課程</a:t>
            </a:r>
            <a:endParaRPr b="1" sz="21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6" name="Google Shape;496;p19"/>
          <p:cNvSpPr txBox="1"/>
          <p:nvPr/>
        </p:nvSpPr>
        <p:spPr>
          <a:xfrm>
            <a:off x="4571425" y="4205700"/>
            <a:ext cx="30219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課程(含授課教師)</a:t>
            </a:r>
            <a:b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修課學生</a:t>
            </a:r>
            <a:b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b="1" lang="en" sz="15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週/日課表</a:t>
            </a:r>
            <a:endParaRPr b="1" sz="15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97" name="Google Shape;497;p19"/>
          <p:cNvGrpSpPr/>
          <p:nvPr/>
        </p:nvGrpSpPr>
        <p:grpSpPr>
          <a:xfrm>
            <a:off x="7803835" y="1247128"/>
            <a:ext cx="299614" cy="256877"/>
            <a:chOff x="7947104" y="2884160"/>
            <a:chExt cx="383481" cy="328781"/>
          </a:xfrm>
        </p:grpSpPr>
        <p:sp>
          <p:nvSpPr>
            <p:cNvPr id="498" name="Google Shape;498;p19"/>
            <p:cNvSpPr/>
            <p:nvPr/>
          </p:nvSpPr>
          <p:spPr>
            <a:xfrm>
              <a:off x="8028505" y="2971920"/>
              <a:ext cx="175895" cy="152989"/>
            </a:xfrm>
            <a:custGeom>
              <a:rect b="b" l="l" r="r" t="t"/>
              <a:pathLst>
                <a:path extrusionOk="0" h="4475" w="5145">
                  <a:moveTo>
                    <a:pt x="2597" y="0"/>
                  </a:moveTo>
                  <a:cubicBezTo>
                    <a:pt x="763" y="262"/>
                    <a:pt x="1" y="2501"/>
                    <a:pt x="1311" y="3811"/>
                  </a:cubicBezTo>
                  <a:cubicBezTo>
                    <a:pt x="1766" y="4266"/>
                    <a:pt x="2337" y="4474"/>
                    <a:pt x="2899" y="4474"/>
                  </a:cubicBezTo>
                  <a:cubicBezTo>
                    <a:pt x="3953" y="4474"/>
                    <a:pt x="4974" y="3744"/>
                    <a:pt x="5145" y="2549"/>
                  </a:cubicBezTo>
                  <a:lnTo>
                    <a:pt x="2906" y="2549"/>
                  </a:lnTo>
                  <a:cubicBezTo>
                    <a:pt x="2739" y="2549"/>
                    <a:pt x="2597" y="2406"/>
                    <a:pt x="2597" y="2239"/>
                  </a:cubicBez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8138417" y="2971920"/>
              <a:ext cx="65982" cy="65161"/>
            </a:xfrm>
            <a:custGeom>
              <a:rect b="b" l="l" r="r" t="t"/>
              <a:pathLst>
                <a:path extrusionOk="0" h="1906" w="1930">
                  <a:moveTo>
                    <a:pt x="1" y="0"/>
                  </a:moveTo>
                  <a:lnTo>
                    <a:pt x="1" y="1906"/>
                  </a:lnTo>
                  <a:lnTo>
                    <a:pt x="1930" y="1906"/>
                  </a:lnTo>
                  <a:cubicBezTo>
                    <a:pt x="1787" y="929"/>
                    <a:pt x="1001" y="14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7947104" y="2884160"/>
              <a:ext cx="383481" cy="328781"/>
            </a:xfrm>
            <a:custGeom>
              <a:rect b="b" l="l" r="r" t="t"/>
              <a:pathLst>
                <a:path extrusionOk="0" h="9617" w="11217">
                  <a:moveTo>
                    <a:pt x="5263" y="1912"/>
                  </a:moveTo>
                  <a:cubicBezTo>
                    <a:pt x="6749" y="1912"/>
                    <a:pt x="8169" y="3064"/>
                    <a:pt x="8169" y="4806"/>
                  </a:cubicBezTo>
                  <a:cubicBezTo>
                    <a:pt x="8169" y="6378"/>
                    <a:pt x="6883" y="7688"/>
                    <a:pt x="5287" y="7688"/>
                  </a:cubicBezTo>
                  <a:cubicBezTo>
                    <a:pt x="2715" y="7688"/>
                    <a:pt x="1429" y="4568"/>
                    <a:pt x="3239" y="2758"/>
                  </a:cubicBezTo>
                  <a:cubicBezTo>
                    <a:pt x="3831" y="2174"/>
                    <a:pt x="4554" y="1912"/>
                    <a:pt x="5263" y="1912"/>
                  </a:cubicBezTo>
                  <a:close/>
                  <a:moveTo>
                    <a:pt x="5321" y="1"/>
                  </a:moveTo>
                  <a:cubicBezTo>
                    <a:pt x="4126" y="1"/>
                    <a:pt x="2931" y="449"/>
                    <a:pt x="2001" y="1329"/>
                  </a:cubicBezTo>
                  <a:cubicBezTo>
                    <a:pt x="239" y="2996"/>
                    <a:pt x="0" y="5687"/>
                    <a:pt x="1429" y="7640"/>
                  </a:cubicBezTo>
                  <a:cubicBezTo>
                    <a:pt x="2366" y="8920"/>
                    <a:pt x="3834" y="9616"/>
                    <a:pt x="5331" y="9616"/>
                  </a:cubicBezTo>
                  <a:cubicBezTo>
                    <a:pt x="6118" y="9616"/>
                    <a:pt x="6914" y="9423"/>
                    <a:pt x="7645" y="9021"/>
                  </a:cubicBezTo>
                  <a:cubicBezTo>
                    <a:pt x="8231" y="9339"/>
                    <a:pt x="8892" y="9433"/>
                    <a:pt x="9468" y="9433"/>
                  </a:cubicBezTo>
                  <a:cubicBezTo>
                    <a:pt x="10273" y="9433"/>
                    <a:pt x="10913" y="9249"/>
                    <a:pt x="10955" y="9236"/>
                  </a:cubicBezTo>
                  <a:cubicBezTo>
                    <a:pt x="11098" y="9212"/>
                    <a:pt x="11169" y="9093"/>
                    <a:pt x="11193" y="8974"/>
                  </a:cubicBezTo>
                  <a:cubicBezTo>
                    <a:pt x="11217" y="8854"/>
                    <a:pt x="11146" y="8735"/>
                    <a:pt x="11026" y="8664"/>
                  </a:cubicBezTo>
                  <a:cubicBezTo>
                    <a:pt x="10431" y="8307"/>
                    <a:pt x="9860" y="7878"/>
                    <a:pt x="9383" y="7354"/>
                  </a:cubicBezTo>
                  <a:cubicBezTo>
                    <a:pt x="10669" y="5306"/>
                    <a:pt x="10217" y="2615"/>
                    <a:pt x="8335" y="1091"/>
                  </a:cubicBezTo>
                  <a:cubicBezTo>
                    <a:pt x="7458" y="360"/>
                    <a:pt x="6390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19"/>
          <p:cNvGrpSpPr/>
          <p:nvPr/>
        </p:nvGrpSpPr>
        <p:grpSpPr>
          <a:xfrm>
            <a:off x="7826843" y="2248377"/>
            <a:ext cx="253590" cy="298959"/>
            <a:chOff x="3218746" y="4629142"/>
            <a:chExt cx="350165" cy="365655"/>
          </a:xfrm>
        </p:grpSpPr>
        <p:sp>
          <p:nvSpPr>
            <p:cNvPr id="502" name="Google Shape;502;p19"/>
            <p:cNvSpPr/>
            <p:nvPr/>
          </p:nvSpPr>
          <p:spPr>
            <a:xfrm>
              <a:off x="3218746" y="4961356"/>
              <a:ext cx="350165" cy="33440"/>
            </a:xfrm>
            <a:custGeom>
              <a:rect b="b" l="l" r="r" t="t"/>
              <a:pathLst>
                <a:path extrusionOk="0" h="978" w="10241">
                  <a:moveTo>
                    <a:pt x="0" y="1"/>
                  </a:moveTo>
                  <a:lnTo>
                    <a:pt x="0" y="49"/>
                  </a:lnTo>
                  <a:cubicBezTo>
                    <a:pt x="0" y="549"/>
                    <a:pt x="405" y="977"/>
                    <a:pt x="929" y="977"/>
                  </a:cubicBezTo>
                  <a:lnTo>
                    <a:pt x="9312" y="977"/>
                  </a:lnTo>
                  <a:cubicBezTo>
                    <a:pt x="9836" y="977"/>
                    <a:pt x="10241" y="549"/>
                    <a:pt x="10241" y="49"/>
                  </a:cubicBezTo>
                  <a:lnTo>
                    <a:pt x="10241" y="1"/>
                  </a:lnTo>
                  <a:cubicBezTo>
                    <a:pt x="9979" y="191"/>
                    <a:pt x="9645" y="311"/>
                    <a:pt x="9312" y="311"/>
                  </a:cubicBezTo>
                  <a:lnTo>
                    <a:pt x="929" y="311"/>
                  </a:lnTo>
                  <a:cubicBezTo>
                    <a:pt x="596" y="311"/>
                    <a:pt x="262" y="19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3218746" y="4656838"/>
              <a:ext cx="350165" cy="293987"/>
            </a:xfrm>
            <a:custGeom>
              <a:rect b="b" l="l" r="r" t="t"/>
              <a:pathLst>
                <a:path extrusionOk="0" h="8598" w="10241">
                  <a:moveTo>
                    <a:pt x="6168" y="1239"/>
                  </a:moveTo>
                  <a:cubicBezTo>
                    <a:pt x="6526" y="1286"/>
                    <a:pt x="6526" y="1834"/>
                    <a:pt x="6168" y="1882"/>
                  </a:cubicBezTo>
                  <a:lnTo>
                    <a:pt x="4073" y="1882"/>
                  </a:lnTo>
                  <a:cubicBezTo>
                    <a:pt x="3692" y="1834"/>
                    <a:pt x="3692" y="1286"/>
                    <a:pt x="4073" y="1239"/>
                  </a:cubicBezTo>
                  <a:close/>
                  <a:moveTo>
                    <a:pt x="4544" y="2927"/>
                  </a:moveTo>
                  <a:cubicBezTo>
                    <a:pt x="4940" y="2927"/>
                    <a:pt x="4940" y="3551"/>
                    <a:pt x="4544" y="3551"/>
                  </a:cubicBezTo>
                  <a:cubicBezTo>
                    <a:pt x="4530" y="3551"/>
                    <a:pt x="4516" y="3550"/>
                    <a:pt x="4501" y="3549"/>
                  </a:cubicBezTo>
                  <a:lnTo>
                    <a:pt x="3668" y="3549"/>
                  </a:lnTo>
                  <a:cubicBezTo>
                    <a:pt x="3652" y="3550"/>
                    <a:pt x="3638" y="3551"/>
                    <a:pt x="3623" y="3551"/>
                  </a:cubicBezTo>
                  <a:cubicBezTo>
                    <a:pt x="3206" y="3551"/>
                    <a:pt x="3206" y="2927"/>
                    <a:pt x="3623" y="2927"/>
                  </a:cubicBezTo>
                  <a:cubicBezTo>
                    <a:pt x="3638" y="2927"/>
                    <a:pt x="3652" y="2928"/>
                    <a:pt x="3668" y="2930"/>
                  </a:cubicBezTo>
                  <a:lnTo>
                    <a:pt x="4501" y="2930"/>
                  </a:lnTo>
                  <a:cubicBezTo>
                    <a:pt x="4516" y="2928"/>
                    <a:pt x="4530" y="2927"/>
                    <a:pt x="4544" y="2927"/>
                  </a:cubicBezTo>
                  <a:close/>
                  <a:moveTo>
                    <a:pt x="6618" y="2927"/>
                  </a:moveTo>
                  <a:cubicBezTo>
                    <a:pt x="7035" y="2927"/>
                    <a:pt x="7035" y="3551"/>
                    <a:pt x="6618" y="3551"/>
                  </a:cubicBezTo>
                  <a:cubicBezTo>
                    <a:pt x="6603" y="3551"/>
                    <a:pt x="6589" y="3550"/>
                    <a:pt x="6573" y="3549"/>
                  </a:cubicBezTo>
                  <a:lnTo>
                    <a:pt x="5740" y="3549"/>
                  </a:lnTo>
                  <a:cubicBezTo>
                    <a:pt x="5725" y="3550"/>
                    <a:pt x="5711" y="3551"/>
                    <a:pt x="5697" y="3551"/>
                  </a:cubicBezTo>
                  <a:cubicBezTo>
                    <a:pt x="5301" y="3551"/>
                    <a:pt x="5301" y="2927"/>
                    <a:pt x="5697" y="2927"/>
                  </a:cubicBezTo>
                  <a:cubicBezTo>
                    <a:pt x="5711" y="2927"/>
                    <a:pt x="5725" y="2928"/>
                    <a:pt x="5740" y="2930"/>
                  </a:cubicBezTo>
                  <a:lnTo>
                    <a:pt x="6573" y="2930"/>
                  </a:lnTo>
                  <a:cubicBezTo>
                    <a:pt x="6589" y="2928"/>
                    <a:pt x="6603" y="2927"/>
                    <a:pt x="6618" y="2927"/>
                  </a:cubicBezTo>
                  <a:close/>
                  <a:moveTo>
                    <a:pt x="8735" y="2927"/>
                  </a:moveTo>
                  <a:cubicBezTo>
                    <a:pt x="9131" y="2927"/>
                    <a:pt x="9131" y="3551"/>
                    <a:pt x="8735" y="3551"/>
                  </a:cubicBezTo>
                  <a:cubicBezTo>
                    <a:pt x="8721" y="3551"/>
                    <a:pt x="8707" y="3550"/>
                    <a:pt x="8693" y="3549"/>
                  </a:cubicBezTo>
                  <a:lnTo>
                    <a:pt x="7835" y="3549"/>
                  </a:lnTo>
                  <a:cubicBezTo>
                    <a:pt x="7454" y="3501"/>
                    <a:pt x="7454" y="2953"/>
                    <a:pt x="7835" y="2930"/>
                  </a:cubicBezTo>
                  <a:lnTo>
                    <a:pt x="8693" y="2930"/>
                  </a:lnTo>
                  <a:cubicBezTo>
                    <a:pt x="8707" y="2928"/>
                    <a:pt x="8721" y="2927"/>
                    <a:pt x="8735" y="2927"/>
                  </a:cubicBezTo>
                  <a:close/>
                  <a:moveTo>
                    <a:pt x="4543" y="4166"/>
                  </a:moveTo>
                  <a:cubicBezTo>
                    <a:pt x="4940" y="4166"/>
                    <a:pt x="4940" y="4813"/>
                    <a:pt x="4543" y="4813"/>
                  </a:cubicBezTo>
                  <a:cubicBezTo>
                    <a:pt x="4529" y="4813"/>
                    <a:pt x="4516" y="4812"/>
                    <a:pt x="4501" y="4811"/>
                  </a:cubicBezTo>
                  <a:lnTo>
                    <a:pt x="3668" y="4811"/>
                  </a:lnTo>
                  <a:cubicBezTo>
                    <a:pt x="3653" y="4812"/>
                    <a:pt x="3639" y="4813"/>
                    <a:pt x="3625" y="4813"/>
                  </a:cubicBezTo>
                  <a:cubicBezTo>
                    <a:pt x="3206" y="4813"/>
                    <a:pt x="3206" y="4166"/>
                    <a:pt x="3625" y="4166"/>
                  </a:cubicBezTo>
                  <a:cubicBezTo>
                    <a:pt x="3639" y="4166"/>
                    <a:pt x="3653" y="4166"/>
                    <a:pt x="3668" y="4168"/>
                  </a:cubicBezTo>
                  <a:lnTo>
                    <a:pt x="4501" y="4168"/>
                  </a:lnTo>
                  <a:cubicBezTo>
                    <a:pt x="4516" y="4166"/>
                    <a:pt x="4529" y="4166"/>
                    <a:pt x="4543" y="4166"/>
                  </a:cubicBezTo>
                  <a:close/>
                  <a:moveTo>
                    <a:pt x="6617" y="4166"/>
                  </a:moveTo>
                  <a:cubicBezTo>
                    <a:pt x="7035" y="4166"/>
                    <a:pt x="7035" y="4813"/>
                    <a:pt x="6617" y="4813"/>
                  </a:cubicBezTo>
                  <a:cubicBezTo>
                    <a:pt x="6603" y="4813"/>
                    <a:pt x="6588" y="4812"/>
                    <a:pt x="6573" y="4811"/>
                  </a:cubicBezTo>
                  <a:lnTo>
                    <a:pt x="5740" y="4811"/>
                  </a:lnTo>
                  <a:cubicBezTo>
                    <a:pt x="5726" y="4812"/>
                    <a:pt x="5712" y="4813"/>
                    <a:pt x="5699" y="4813"/>
                  </a:cubicBezTo>
                  <a:cubicBezTo>
                    <a:pt x="5301" y="4813"/>
                    <a:pt x="5301" y="4166"/>
                    <a:pt x="5699" y="4166"/>
                  </a:cubicBezTo>
                  <a:cubicBezTo>
                    <a:pt x="5712" y="4166"/>
                    <a:pt x="5726" y="4166"/>
                    <a:pt x="5740" y="4168"/>
                  </a:cubicBezTo>
                  <a:lnTo>
                    <a:pt x="6573" y="4168"/>
                  </a:lnTo>
                  <a:cubicBezTo>
                    <a:pt x="6588" y="4166"/>
                    <a:pt x="6603" y="4166"/>
                    <a:pt x="6617" y="4166"/>
                  </a:cubicBezTo>
                  <a:close/>
                  <a:moveTo>
                    <a:pt x="8734" y="4166"/>
                  </a:moveTo>
                  <a:cubicBezTo>
                    <a:pt x="9131" y="4166"/>
                    <a:pt x="9131" y="4813"/>
                    <a:pt x="8734" y="4813"/>
                  </a:cubicBezTo>
                  <a:cubicBezTo>
                    <a:pt x="8721" y="4813"/>
                    <a:pt x="8707" y="4812"/>
                    <a:pt x="8693" y="4811"/>
                  </a:cubicBezTo>
                  <a:lnTo>
                    <a:pt x="7835" y="4811"/>
                  </a:lnTo>
                  <a:cubicBezTo>
                    <a:pt x="7454" y="4763"/>
                    <a:pt x="7454" y="4216"/>
                    <a:pt x="7835" y="4168"/>
                  </a:cubicBezTo>
                  <a:lnTo>
                    <a:pt x="8693" y="4168"/>
                  </a:lnTo>
                  <a:cubicBezTo>
                    <a:pt x="8707" y="4166"/>
                    <a:pt x="8721" y="4166"/>
                    <a:pt x="8734" y="4166"/>
                  </a:cubicBezTo>
                  <a:close/>
                  <a:moveTo>
                    <a:pt x="1528" y="4189"/>
                  </a:moveTo>
                  <a:cubicBezTo>
                    <a:pt x="1542" y="4189"/>
                    <a:pt x="1557" y="4190"/>
                    <a:pt x="1572" y="4192"/>
                  </a:cubicBezTo>
                  <a:lnTo>
                    <a:pt x="2406" y="4192"/>
                  </a:lnTo>
                  <a:cubicBezTo>
                    <a:pt x="2787" y="4216"/>
                    <a:pt x="2787" y="4787"/>
                    <a:pt x="2406" y="4811"/>
                  </a:cubicBezTo>
                  <a:lnTo>
                    <a:pt x="1572" y="4811"/>
                  </a:lnTo>
                  <a:cubicBezTo>
                    <a:pt x="1557" y="4812"/>
                    <a:pt x="1542" y="4813"/>
                    <a:pt x="1528" y="4813"/>
                  </a:cubicBezTo>
                  <a:cubicBezTo>
                    <a:pt x="1111" y="4813"/>
                    <a:pt x="1111" y="4189"/>
                    <a:pt x="1528" y="4189"/>
                  </a:cubicBezTo>
                  <a:close/>
                  <a:moveTo>
                    <a:pt x="4544" y="5428"/>
                  </a:moveTo>
                  <a:cubicBezTo>
                    <a:pt x="4940" y="5428"/>
                    <a:pt x="4940" y="6052"/>
                    <a:pt x="4544" y="6052"/>
                  </a:cubicBezTo>
                  <a:cubicBezTo>
                    <a:pt x="4530" y="6052"/>
                    <a:pt x="4516" y="6051"/>
                    <a:pt x="4501" y="6049"/>
                  </a:cubicBezTo>
                  <a:lnTo>
                    <a:pt x="3668" y="6049"/>
                  </a:lnTo>
                  <a:cubicBezTo>
                    <a:pt x="3652" y="6051"/>
                    <a:pt x="3638" y="6052"/>
                    <a:pt x="3623" y="6052"/>
                  </a:cubicBezTo>
                  <a:cubicBezTo>
                    <a:pt x="3206" y="6052"/>
                    <a:pt x="3206" y="5428"/>
                    <a:pt x="3623" y="5428"/>
                  </a:cubicBezTo>
                  <a:cubicBezTo>
                    <a:pt x="3638" y="5428"/>
                    <a:pt x="3652" y="5429"/>
                    <a:pt x="3668" y="5430"/>
                  </a:cubicBezTo>
                  <a:lnTo>
                    <a:pt x="4501" y="5430"/>
                  </a:lnTo>
                  <a:cubicBezTo>
                    <a:pt x="4516" y="5429"/>
                    <a:pt x="4530" y="5428"/>
                    <a:pt x="4544" y="5428"/>
                  </a:cubicBezTo>
                  <a:close/>
                  <a:moveTo>
                    <a:pt x="6618" y="5428"/>
                  </a:moveTo>
                  <a:cubicBezTo>
                    <a:pt x="7035" y="5428"/>
                    <a:pt x="7035" y="6052"/>
                    <a:pt x="6618" y="6052"/>
                  </a:cubicBezTo>
                  <a:cubicBezTo>
                    <a:pt x="6603" y="6052"/>
                    <a:pt x="6589" y="6051"/>
                    <a:pt x="6573" y="6049"/>
                  </a:cubicBezTo>
                  <a:lnTo>
                    <a:pt x="5740" y="6049"/>
                  </a:lnTo>
                  <a:cubicBezTo>
                    <a:pt x="5725" y="6051"/>
                    <a:pt x="5711" y="6052"/>
                    <a:pt x="5697" y="6052"/>
                  </a:cubicBezTo>
                  <a:cubicBezTo>
                    <a:pt x="5301" y="6052"/>
                    <a:pt x="5301" y="5428"/>
                    <a:pt x="5697" y="5428"/>
                  </a:cubicBezTo>
                  <a:cubicBezTo>
                    <a:pt x="5711" y="5428"/>
                    <a:pt x="5725" y="5429"/>
                    <a:pt x="5740" y="5430"/>
                  </a:cubicBezTo>
                  <a:lnTo>
                    <a:pt x="6573" y="5430"/>
                  </a:lnTo>
                  <a:cubicBezTo>
                    <a:pt x="6589" y="5429"/>
                    <a:pt x="6603" y="5428"/>
                    <a:pt x="6618" y="5428"/>
                  </a:cubicBezTo>
                  <a:close/>
                  <a:moveTo>
                    <a:pt x="8735" y="5428"/>
                  </a:moveTo>
                  <a:cubicBezTo>
                    <a:pt x="9131" y="5428"/>
                    <a:pt x="9131" y="6052"/>
                    <a:pt x="8735" y="6052"/>
                  </a:cubicBezTo>
                  <a:cubicBezTo>
                    <a:pt x="8721" y="6052"/>
                    <a:pt x="8707" y="6051"/>
                    <a:pt x="8693" y="6049"/>
                  </a:cubicBezTo>
                  <a:lnTo>
                    <a:pt x="7835" y="6049"/>
                  </a:lnTo>
                  <a:cubicBezTo>
                    <a:pt x="7454" y="6025"/>
                    <a:pt x="7454" y="5478"/>
                    <a:pt x="7835" y="5430"/>
                  </a:cubicBezTo>
                  <a:lnTo>
                    <a:pt x="8693" y="5430"/>
                  </a:lnTo>
                  <a:cubicBezTo>
                    <a:pt x="8707" y="5429"/>
                    <a:pt x="8721" y="5428"/>
                    <a:pt x="8735" y="5428"/>
                  </a:cubicBezTo>
                  <a:close/>
                  <a:moveTo>
                    <a:pt x="1528" y="5452"/>
                  </a:moveTo>
                  <a:cubicBezTo>
                    <a:pt x="1542" y="5452"/>
                    <a:pt x="1557" y="5452"/>
                    <a:pt x="1572" y="5454"/>
                  </a:cubicBezTo>
                  <a:lnTo>
                    <a:pt x="2406" y="5454"/>
                  </a:lnTo>
                  <a:cubicBezTo>
                    <a:pt x="2787" y="5478"/>
                    <a:pt x="2787" y="6025"/>
                    <a:pt x="2406" y="6073"/>
                  </a:cubicBezTo>
                  <a:lnTo>
                    <a:pt x="1572" y="6073"/>
                  </a:lnTo>
                  <a:cubicBezTo>
                    <a:pt x="1557" y="6075"/>
                    <a:pt x="1542" y="6075"/>
                    <a:pt x="1528" y="6075"/>
                  </a:cubicBezTo>
                  <a:cubicBezTo>
                    <a:pt x="1111" y="6075"/>
                    <a:pt x="1111" y="5452"/>
                    <a:pt x="1528" y="5452"/>
                  </a:cubicBezTo>
                  <a:close/>
                  <a:moveTo>
                    <a:pt x="4544" y="6690"/>
                  </a:moveTo>
                  <a:cubicBezTo>
                    <a:pt x="4940" y="6690"/>
                    <a:pt x="4940" y="7314"/>
                    <a:pt x="4544" y="7314"/>
                  </a:cubicBezTo>
                  <a:cubicBezTo>
                    <a:pt x="4530" y="7314"/>
                    <a:pt x="4516" y="7313"/>
                    <a:pt x="4501" y="7311"/>
                  </a:cubicBezTo>
                  <a:lnTo>
                    <a:pt x="3668" y="7311"/>
                  </a:lnTo>
                  <a:cubicBezTo>
                    <a:pt x="3652" y="7313"/>
                    <a:pt x="3638" y="7314"/>
                    <a:pt x="3623" y="7314"/>
                  </a:cubicBezTo>
                  <a:cubicBezTo>
                    <a:pt x="3206" y="7314"/>
                    <a:pt x="3206" y="6690"/>
                    <a:pt x="3623" y="6690"/>
                  </a:cubicBezTo>
                  <a:cubicBezTo>
                    <a:pt x="3638" y="6690"/>
                    <a:pt x="3652" y="6691"/>
                    <a:pt x="3668" y="6692"/>
                  </a:cubicBezTo>
                  <a:lnTo>
                    <a:pt x="4501" y="6692"/>
                  </a:lnTo>
                  <a:cubicBezTo>
                    <a:pt x="4516" y="6691"/>
                    <a:pt x="4530" y="6690"/>
                    <a:pt x="4544" y="6690"/>
                  </a:cubicBezTo>
                  <a:close/>
                  <a:moveTo>
                    <a:pt x="6618" y="6690"/>
                  </a:moveTo>
                  <a:cubicBezTo>
                    <a:pt x="7035" y="6690"/>
                    <a:pt x="7035" y="7314"/>
                    <a:pt x="6618" y="7314"/>
                  </a:cubicBezTo>
                  <a:cubicBezTo>
                    <a:pt x="6603" y="7314"/>
                    <a:pt x="6589" y="7313"/>
                    <a:pt x="6573" y="7311"/>
                  </a:cubicBezTo>
                  <a:lnTo>
                    <a:pt x="5740" y="7311"/>
                  </a:lnTo>
                  <a:cubicBezTo>
                    <a:pt x="5725" y="7313"/>
                    <a:pt x="5711" y="7314"/>
                    <a:pt x="5697" y="7314"/>
                  </a:cubicBezTo>
                  <a:cubicBezTo>
                    <a:pt x="5301" y="7314"/>
                    <a:pt x="5301" y="6690"/>
                    <a:pt x="5697" y="6690"/>
                  </a:cubicBezTo>
                  <a:cubicBezTo>
                    <a:pt x="5711" y="6690"/>
                    <a:pt x="5725" y="6691"/>
                    <a:pt x="5740" y="6692"/>
                  </a:cubicBezTo>
                  <a:lnTo>
                    <a:pt x="6573" y="6692"/>
                  </a:lnTo>
                  <a:cubicBezTo>
                    <a:pt x="6589" y="6691"/>
                    <a:pt x="6603" y="6690"/>
                    <a:pt x="6618" y="6690"/>
                  </a:cubicBezTo>
                  <a:close/>
                  <a:moveTo>
                    <a:pt x="1529" y="6690"/>
                  </a:moveTo>
                  <a:cubicBezTo>
                    <a:pt x="1543" y="6690"/>
                    <a:pt x="1557" y="6691"/>
                    <a:pt x="1572" y="6692"/>
                  </a:cubicBezTo>
                  <a:lnTo>
                    <a:pt x="2406" y="6692"/>
                  </a:lnTo>
                  <a:cubicBezTo>
                    <a:pt x="2787" y="6740"/>
                    <a:pt x="2787" y="7288"/>
                    <a:pt x="2406" y="7335"/>
                  </a:cubicBezTo>
                  <a:lnTo>
                    <a:pt x="1572" y="7335"/>
                  </a:lnTo>
                  <a:cubicBezTo>
                    <a:pt x="1557" y="7337"/>
                    <a:pt x="1543" y="7337"/>
                    <a:pt x="1529" y="7337"/>
                  </a:cubicBezTo>
                  <a:cubicBezTo>
                    <a:pt x="1110" y="7337"/>
                    <a:pt x="1110" y="6690"/>
                    <a:pt x="1529" y="6690"/>
                  </a:cubicBezTo>
                  <a:close/>
                  <a:moveTo>
                    <a:pt x="929" y="0"/>
                  </a:moveTo>
                  <a:cubicBezTo>
                    <a:pt x="405" y="0"/>
                    <a:pt x="0" y="429"/>
                    <a:pt x="0" y="953"/>
                  </a:cubicBezTo>
                  <a:lnTo>
                    <a:pt x="0" y="7645"/>
                  </a:lnTo>
                  <a:cubicBezTo>
                    <a:pt x="0" y="8169"/>
                    <a:pt x="405" y="8597"/>
                    <a:pt x="929" y="8597"/>
                  </a:cubicBezTo>
                  <a:lnTo>
                    <a:pt x="9312" y="8597"/>
                  </a:lnTo>
                  <a:cubicBezTo>
                    <a:pt x="9836" y="8597"/>
                    <a:pt x="10241" y="8169"/>
                    <a:pt x="10241" y="7645"/>
                  </a:cubicBezTo>
                  <a:lnTo>
                    <a:pt x="10241" y="953"/>
                  </a:lnTo>
                  <a:cubicBezTo>
                    <a:pt x="10241" y="429"/>
                    <a:pt x="9836" y="0"/>
                    <a:pt x="9312" y="0"/>
                  </a:cubicBezTo>
                  <a:lnTo>
                    <a:pt x="9002" y="0"/>
                  </a:lnTo>
                  <a:lnTo>
                    <a:pt x="9002" y="1167"/>
                  </a:lnTo>
                  <a:cubicBezTo>
                    <a:pt x="8978" y="1346"/>
                    <a:pt x="8830" y="1435"/>
                    <a:pt x="8681" y="1435"/>
                  </a:cubicBezTo>
                  <a:cubicBezTo>
                    <a:pt x="8532" y="1435"/>
                    <a:pt x="8383" y="1346"/>
                    <a:pt x="8359" y="1167"/>
                  </a:cubicBezTo>
                  <a:lnTo>
                    <a:pt x="8359" y="0"/>
                  </a:lnTo>
                  <a:lnTo>
                    <a:pt x="7740" y="0"/>
                  </a:lnTo>
                  <a:lnTo>
                    <a:pt x="7740" y="1167"/>
                  </a:lnTo>
                  <a:cubicBezTo>
                    <a:pt x="7716" y="1346"/>
                    <a:pt x="7567" y="1435"/>
                    <a:pt x="7419" y="1435"/>
                  </a:cubicBezTo>
                  <a:cubicBezTo>
                    <a:pt x="7270" y="1435"/>
                    <a:pt x="7121" y="1346"/>
                    <a:pt x="7097" y="1167"/>
                  </a:cubicBezTo>
                  <a:lnTo>
                    <a:pt x="7097" y="0"/>
                  </a:lnTo>
                  <a:lnTo>
                    <a:pt x="3144" y="0"/>
                  </a:lnTo>
                  <a:lnTo>
                    <a:pt x="3144" y="1167"/>
                  </a:lnTo>
                  <a:cubicBezTo>
                    <a:pt x="3120" y="1346"/>
                    <a:pt x="2971" y="1435"/>
                    <a:pt x="2822" y="1435"/>
                  </a:cubicBezTo>
                  <a:cubicBezTo>
                    <a:pt x="2674" y="1435"/>
                    <a:pt x="2525" y="1346"/>
                    <a:pt x="2501" y="1167"/>
                  </a:cubicBezTo>
                  <a:lnTo>
                    <a:pt x="2501" y="0"/>
                  </a:lnTo>
                  <a:lnTo>
                    <a:pt x="1882" y="0"/>
                  </a:lnTo>
                  <a:lnTo>
                    <a:pt x="1882" y="1167"/>
                  </a:lnTo>
                  <a:cubicBezTo>
                    <a:pt x="1858" y="1346"/>
                    <a:pt x="1709" y="1435"/>
                    <a:pt x="1560" y="1435"/>
                  </a:cubicBezTo>
                  <a:cubicBezTo>
                    <a:pt x="1411" y="1435"/>
                    <a:pt x="1263" y="1346"/>
                    <a:pt x="1239" y="1167"/>
                  </a:cubicBezTo>
                  <a:lnTo>
                    <a:pt x="12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3261076" y="4629142"/>
              <a:ext cx="22020" cy="27730"/>
            </a:xfrm>
            <a:custGeom>
              <a:rect b="b" l="l" r="r" t="t"/>
              <a:pathLst>
                <a:path extrusionOk="0" h="811" w="644">
                  <a:moveTo>
                    <a:pt x="322" y="1"/>
                  </a:moveTo>
                  <a:cubicBezTo>
                    <a:pt x="173" y="1"/>
                    <a:pt x="25" y="96"/>
                    <a:pt x="1" y="286"/>
                  </a:cubicBezTo>
                  <a:lnTo>
                    <a:pt x="1" y="810"/>
                  </a:lnTo>
                  <a:lnTo>
                    <a:pt x="644" y="810"/>
                  </a:lnTo>
                  <a:lnTo>
                    <a:pt x="644" y="286"/>
                  </a:lnTo>
                  <a:cubicBezTo>
                    <a:pt x="620" y="96"/>
                    <a:pt x="471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3304227" y="4629142"/>
              <a:ext cx="22020" cy="27730"/>
            </a:xfrm>
            <a:custGeom>
              <a:rect b="b" l="l" r="r" t="t"/>
              <a:pathLst>
                <a:path extrusionOk="0" h="811" w="644">
                  <a:moveTo>
                    <a:pt x="322" y="1"/>
                  </a:moveTo>
                  <a:cubicBezTo>
                    <a:pt x="174" y="1"/>
                    <a:pt x="25" y="96"/>
                    <a:pt x="1" y="286"/>
                  </a:cubicBezTo>
                  <a:lnTo>
                    <a:pt x="1" y="810"/>
                  </a:lnTo>
                  <a:lnTo>
                    <a:pt x="644" y="810"/>
                  </a:lnTo>
                  <a:lnTo>
                    <a:pt x="644" y="286"/>
                  </a:lnTo>
                  <a:cubicBezTo>
                    <a:pt x="620" y="96"/>
                    <a:pt x="471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3504561" y="4629142"/>
              <a:ext cx="22020" cy="27730"/>
            </a:xfrm>
            <a:custGeom>
              <a:rect b="b" l="l" r="r" t="t"/>
              <a:pathLst>
                <a:path extrusionOk="0" h="811" w="644">
                  <a:moveTo>
                    <a:pt x="322" y="1"/>
                  </a:moveTo>
                  <a:cubicBezTo>
                    <a:pt x="173" y="1"/>
                    <a:pt x="24" y="96"/>
                    <a:pt x="0" y="286"/>
                  </a:cubicBezTo>
                  <a:lnTo>
                    <a:pt x="0" y="810"/>
                  </a:lnTo>
                  <a:lnTo>
                    <a:pt x="643" y="810"/>
                  </a:lnTo>
                  <a:lnTo>
                    <a:pt x="643" y="286"/>
                  </a:lnTo>
                  <a:cubicBezTo>
                    <a:pt x="619" y="96"/>
                    <a:pt x="471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3462197" y="4629142"/>
              <a:ext cx="21234" cy="27730"/>
            </a:xfrm>
            <a:custGeom>
              <a:rect b="b" l="l" r="r" t="t"/>
              <a:pathLst>
                <a:path extrusionOk="0" h="811" w="621">
                  <a:moveTo>
                    <a:pt x="302" y="1"/>
                  </a:moveTo>
                  <a:cubicBezTo>
                    <a:pt x="156" y="1"/>
                    <a:pt x="13" y="96"/>
                    <a:pt x="1" y="286"/>
                  </a:cubicBezTo>
                  <a:lnTo>
                    <a:pt x="1" y="810"/>
                  </a:lnTo>
                  <a:lnTo>
                    <a:pt x="620" y="810"/>
                  </a:lnTo>
                  <a:lnTo>
                    <a:pt x="620" y="286"/>
                  </a:lnTo>
                  <a:cubicBezTo>
                    <a:pt x="596" y="96"/>
                    <a:pt x="447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19"/>
          <p:cNvGrpSpPr/>
          <p:nvPr/>
        </p:nvGrpSpPr>
        <p:grpSpPr>
          <a:xfrm>
            <a:off x="6040222" y="3830204"/>
            <a:ext cx="358066" cy="327040"/>
            <a:chOff x="6376947" y="4059437"/>
            <a:chExt cx="358066" cy="327040"/>
          </a:xfrm>
        </p:grpSpPr>
        <p:sp>
          <p:nvSpPr>
            <p:cNvPr id="509" name="Google Shape;509;p19"/>
            <p:cNvSpPr/>
            <p:nvPr/>
          </p:nvSpPr>
          <p:spPr>
            <a:xfrm>
              <a:off x="6666489" y="4127927"/>
              <a:ext cx="68524" cy="183519"/>
            </a:xfrm>
            <a:custGeom>
              <a:rect b="b" l="l" r="r" t="t"/>
              <a:pathLst>
                <a:path extrusionOk="0" h="5359" w="2001">
                  <a:moveTo>
                    <a:pt x="0" y="0"/>
                  </a:moveTo>
                  <a:lnTo>
                    <a:pt x="0" y="5359"/>
                  </a:lnTo>
                  <a:lnTo>
                    <a:pt x="2000" y="535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6670564" y="4059813"/>
              <a:ext cx="60374" cy="46950"/>
            </a:xfrm>
            <a:custGeom>
              <a:rect b="b" l="l" r="r" t="t"/>
              <a:pathLst>
                <a:path extrusionOk="0" h="1371" w="1763">
                  <a:moveTo>
                    <a:pt x="869" y="1"/>
                  </a:moveTo>
                  <a:cubicBezTo>
                    <a:pt x="756" y="1"/>
                    <a:pt x="643" y="60"/>
                    <a:pt x="595" y="180"/>
                  </a:cubicBezTo>
                  <a:lnTo>
                    <a:pt x="0" y="1370"/>
                  </a:lnTo>
                  <a:lnTo>
                    <a:pt x="1762" y="1370"/>
                  </a:lnTo>
                  <a:lnTo>
                    <a:pt x="1143" y="180"/>
                  </a:lnTo>
                  <a:cubicBezTo>
                    <a:pt x="1096" y="60"/>
                    <a:pt x="982" y="1"/>
                    <a:pt x="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6666489" y="4332609"/>
              <a:ext cx="68524" cy="53867"/>
            </a:xfrm>
            <a:custGeom>
              <a:rect b="b" l="l" r="r" t="t"/>
              <a:pathLst>
                <a:path extrusionOk="0" h="1573" w="2001">
                  <a:moveTo>
                    <a:pt x="0" y="1"/>
                  </a:moveTo>
                  <a:lnTo>
                    <a:pt x="0" y="763"/>
                  </a:lnTo>
                  <a:cubicBezTo>
                    <a:pt x="0" y="1215"/>
                    <a:pt x="357" y="1573"/>
                    <a:pt x="810" y="1573"/>
                  </a:cubicBezTo>
                  <a:lnTo>
                    <a:pt x="1167" y="1573"/>
                  </a:lnTo>
                  <a:cubicBezTo>
                    <a:pt x="1619" y="1573"/>
                    <a:pt x="2000" y="1215"/>
                    <a:pt x="2000" y="763"/>
                  </a:cubicBezTo>
                  <a:lnTo>
                    <a:pt x="20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6376947" y="4059437"/>
              <a:ext cx="267522" cy="327040"/>
            </a:xfrm>
            <a:custGeom>
              <a:rect b="b" l="l" r="r" t="t"/>
              <a:pathLst>
                <a:path extrusionOk="0" h="9550" w="7812">
                  <a:moveTo>
                    <a:pt x="3383" y="2024"/>
                  </a:moveTo>
                  <a:cubicBezTo>
                    <a:pt x="3787" y="2024"/>
                    <a:pt x="3787" y="2620"/>
                    <a:pt x="3383" y="2620"/>
                  </a:cubicBezTo>
                  <a:lnTo>
                    <a:pt x="1573" y="2620"/>
                  </a:lnTo>
                  <a:cubicBezTo>
                    <a:pt x="1144" y="2620"/>
                    <a:pt x="1144" y="2024"/>
                    <a:pt x="1573" y="2024"/>
                  </a:cubicBezTo>
                  <a:close/>
                  <a:moveTo>
                    <a:pt x="6240" y="2000"/>
                  </a:moveTo>
                  <a:cubicBezTo>
                    <a:pt x="6645" y="2000"/>
                    <a:pt x="6645" y="2620"/>
                    <a:pt x="6240" y="2620"/>
                  </a:cubicBezTo>
                  <a:lnTo>
                    <a:pt x="4407" y="2620"/>
                  </a:lnTo>
                  <a:cubicBezTo>
                    <a:pt x="4002" y="2620"/>
                    <a:pt x="4002" y="2000"/>
                    <a:pt x="4407" y="2000"/>
                  </a:cubicBezTo>
                  <a:close/>
                  <a:moveTo>
                    <a:pt x="3383" y="3239"/>
                  </a:moveTo>
                  <a:cubicBezTo>
                    <a:pt x="3787" y="3239"/>
                    <a:pt x="3787" y="3858"/>
                    <a:pt x="3383" y="3858"/>
                  </a:cubicBezTo>
                  <a:lnTo>
                    <a:pt x="1573" y="3858"/>
                  </a:lnTo>
                  <a:cubicBezTo>
                    <a:pt x="1144" y="3858"/>
                    <a:pt x="1144" y="3239"/>
                    <a:pt x="1573" y="3239"/>
                  </a:cubicBezTo>
                  <a:close/>
                  <a:moveTo>
                    <a:pt x="6240" y="3239"/>
                  </a:moveTo>
                  <a:cubicBezTo>
                    <a:pt x="6645" y="3239"/>
                    <a:pt x="6645" y="3858"/>
                    <a:pt x="6240" y="3858"/>
                  </a:cubicBezTo>
                  <a:lnTo>
                    <a:pt x="4407" y="3858"/>
                  </a:lnTo>
                  <a:cubicBezTo>
                    <a:pt x="4002" y="3858"/>
                    <a:pt x="4002" y="3239"/>
                    <a:pt x="4407" y="3239"/>
                  </a:cubicBezTo>
                  <a:close/>
                  <a:moveTo>
                    <a:pt x="3383" y="4453"/>
                  </a:moveTo>
                  <a:cubicBezTo>
                    <a:pt x="3787" y="4453"/>
                    <a:pt x="3787" y="5073"/>
                    <a:pt x="3383" y="5073"/>
                  </a:cubicBezTo>
                  <a:lnTo>
                    <a:pt x="1573" y="5073"/>
                  </a:lnTo>
                  <a:cubicBezTo>
                    <a:pt x="1144" y="5073"/>
                    <a:pt x="1144" y="4453"/>
                    <a:pt x="1573" y="4453"/>
                  </a:cubicBezTo>
                  <a:close/>
                  <a:moveTo>
                    <a:pt x="3383" y="5692"/>
                  </a:moveTo>
                  <a:cubicBezTo>
                    <a:pt x="3787" y="5692"/>
                    <a:pt x="3787" y="6311"/>
                    <a:pt x="3383" y="6311"/>
                  </a:cubicBezTo>
                  <a:lnTo>
                    <a:pt x="1573" y="6311"/>
                  </a:lnTo>
                  <a:cubicBezTo>
                    <a:pt x="1168" y="6311"/>
                    <a:pt x="1168" y="5692"/>
                    <a:pt x="1573" y="5692"/>
                  </a:cubicBezTo>
                  <a:close/>
                  <a:moveTo>
                    <a:pt x="3383" y="6930"/>
                  </a:moveTo>
                  <a:cubicBezTo>
                    <a:pt x="3787" y="6930"/>
                    <a:pt x="3787" y="7549"/>
                    <a:pt x="3383" y="7549"/>
                  </a:cubicBezTo>
                  <a:lnTo>
                    <a:pt x="1573" y="7549"/>
                  </a:lnTo>
                  <a:cubicBezTo>
                    <a:pt x="1144" y="7549"/>
                    <a:pt x="1144" y="6930"/>
                    <a:pt x="1573" y="6930"/>
                  </a:cubicBezTo>
                  <a:close/>
                  <a:moveTo>
                    <a:pt x="5288" y="6930"/>
                  </a:moveTo>
                  <a:cubicBezTo>
                    <a:pt x="5693" y="6930"/>
                    <a:pt x="5693" y="7549"/>
                    <a:pt x="5288" y="7549"/>
                  </a:cubicBezTo>
                  <a:lnTo>
                    <a:pt x="4407" y="7549"/>
                  </a:lnTo>
                  <a:cubicBezTo>
                    <a:pt x="3978" y="7549"/>
                    <a:pt x="3978" y="6930"/>
                    <a:pt x="4407" y="6930"/>
                  </a:cubicBezTo>
                  <a:close/>
                  <a:moveTo>
                    <a:pt x="1311" y="0"/>
                  </a:moveTo>
                  <a:cubicBezTo>
                    <a:pt x="572" y="0"/>
                    <a:pt x="1" y="595"/>
                    <a:pt x="1" y="1310"/>
                  </a:cubicBezTo>
                  <a:lnTo>
                    <a:pt x="1" y="8240"/>
                  </a:lnTo>
                  <a:cubicBezTo>
                    <a:pt x="1" y="8978"/>
                    <a:pt x="596" y="9550"/>
                    <a:pt x="1311" y="9550"/>
                  </a:cubicBezTo>
                  <a:lnTo>
                    <a:pt x="6502" y="9550"/>
                  </a:lnTo>
                  <a:cubicBezTo>
                    <a:pt x="7217" y="9550"/>
                    <a:pt x="7812" y="8978"/>
                    <a:pt x="7812" y="8240"/>
                  </a:cubicBezTo>
                  <a:lnTo>
                    <a:pt x="7812" y="1310"/>
                  </a:lnTo>
                  <a:cubicBezTo>
                    <a:pt x="7812" y="595"/>
                    <a:pt x="7217" y="0"/>
                    <a:pt x="6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3" name="Google Shape;513;p19"/>
          <p:cNvSpPr/>
          <p:nvPr/>
        </p:nvSpPr>
        <p:spPr>
          <a:xfrm rot="5400000">
            <a:off x="3579375" y="3774725"/>
            <a:ext cx="778800" cy="7152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19"/>
          <p:cNvSpPr/>
          <p:nvPr/>
        </p:nvSpPr>
        <p:spPr>
          <a:xfrm>
            <a:off x="5252200" y="1272600"/>
            <a:ext cx="978000" cy="256800"/>
          </a:xfrm>
          <a:prstGeom prst="rightArrow">
            <a:avLst>
              <a:gd fmla="val 56979" name="adj1"/>
              <a:gd fmla="val 86899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19"/>
          <p:cNvSpPr/>
          <p:nvPr/>
        </p:nvSpPr>
        <p:spPr>
          <a:xfrm>
            <a:off x="5292600" y="2291725"/>
            <a:ext cx="978000" cy="256800"/>
          </a:xfrm>
          <a:prstGeom prst="rightArrow">
            <a:avLst>
              <a:gd fmla="val 56979" name="adj1"/>
              <a:gd fmla="val 86899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19"/>
          <p:cNvSpPr/>
          <p:nvPr/>
        </p:nvSpPr>
        <p:spPr>
          <a:xfrm rot="10800000">
            <a:off x="5183188" y="1483875"/>
            <a:ext cx="978000" cy="256800"/>
          </a:xfrm>
          <a:prstGeom prst="rightArrow">
            <a:avLst>
              <a:gd fmla="val 56979" name="adj1"/>
              <a:gd fmla="val 86899" name="adj2"/>
            </a:avLst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19"/>
          <p:cNvSpPr/>
          <p:nvPr/>
        </p:nvSpPr>
        <p:spPr>
          <a:xfrm rot="10800000">
            <a:off x="5241363" y="2529963"/>
            <a:ext cx="978000" cy="256800"/>
          </a:xfrm>
          <a:prstGeom prst="rightArrow">
            <a:avLst>
              <a:gd fmla="val 56979" name="adj1"/>
              <a:gd fmla="val 86899" name="adj2"/>
            </a:avLst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19"/>
          <p:cNvSpPr txBox="1"/>
          <p:nvPr/>
        </p:nvSpPr>
        <p:spPr>
          <a:xfrm>
            <a:off x="5439225" y="1010925"/>
            <a:ext cx="58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接入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19"/>
          <p:cNvSpPr txBox="1"/>
          <p:nvPr/>
        </p:nvSpPr>
        <p:spPr>
          <a:xfrm>
            <a:off x="5426500" y="1634263"/>
            <a:ext cx="58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寫回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19"/>
          <p:cNvSpPr txBox="1"/>
          <p:nvPr/>
        </p:nvSpPr>
        <p:spPr>
          <a:xfrm>
            <a:off x="5496813" y="2048188"/>
            <a:ext cx="58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接入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19"/>
          <p:cNvSpPr txBox="1"/>
          <p:nvPr/>
        </p:nvSpPr>
        <p:spPr>
          <a:xfrm>
            <a:off x="5484088" y="2671525"/>
            <a:ext cx="58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寫回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19"/>
          <p:cNvSpPr txBox="1"/>
          <p:nvPr/>
        </p:nvSpPr>
        <p:spPr>
          <a:xfrm>
            <a:off x="2941212" y="4349150"/>
            <a:ext cx="114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寫入ischool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0"/>
          <p:cNvSpPr/>
          <p:nvPr/>
        </p:nvSpPr>
        <p:spPr>
          <a:xfrm rot="-136545">
            <a:off x="6223235" y="3779446"/>
            <a:ext cx="3066769" cy="1503197"/>
          </a:xfrm>
          <a:custGeom>
            <a:rect b="b" l="l" r="r" t="t"/>
            <a:pathLst>
              <a:path extrusionOk="0" h="107096" w="234188">
                <a:moveTo>
                  <a:pt x="234187" y="1"/>
                </a:moveTo>
                <a:lnTo>
                  <a:pt x="234187" y="1"/>
                </a:lnTo>
                <a:cubicBezTo>
                  <a:pt x="212526" y="12734"/>
                  <a:pt x="188843" y="26119"/>
                  <a:pt x="158437" y="29332"/>
                </a:cubicBezTo>
                <a:cubicBezTo>
                  <a:pt x="147540" y="30487"/>
                  <a:pt x="136213" y="30258"/>
                  <a:pt x="125582" y="32042"/>
                </a:cubicBezTo>
                <a:cubicBezTo>
                  <a:pt x="107177" y="35136"/>
                  <a:pt x="93274" y="43798"/>
                  <a:pt x="82014" y="52763"/>
                </a:cubicBezTo>
                <a:cubicBezTo>
                  <a:pt x="70761" y="61721"/>
                  <a:pt x="60892" y="71501"/>
                  <a:pt x="46219" y="78630"/>
                </a:cubicBezTo>
                <a:cubicBezTo>
                  <a:pt x="37313" y="82954"/>
                  <a:pt x="26904" y="86152"/>
                  <a:pt x="17887" y="90401"/>
                </a:cubicBezTo>
                <a:cubicBezTo>
                  <a:pt x="8863" y="94658"/>
                  <a:pt x="986" y="100396"/>
                  <a:pt x="1" y="107096"/>
                </a:cubicBezTo>
                <a:lnTo>
                  <a:pt x="227976" y="107096"/>
                </a:lnTo>
                <a:lnTo>
                  <a:pt x="234187" y="1"/>
                </a:lnTo>
                <a:close/>
              </a:path>
            </a:pathLst>
          </a:custGeom>
          <a:solidFill>
            <a:srgbClr val="02D5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預開課班級管理</a:t>
            </a:r>
            <a:endParaRPr/>
          </a:p>
        </p:txBody>
      </p:sp>
      <p:grpSp>
        <p:nvGrpSpPr>
          <p:cNvPr id="529" name="Google Shape;529;p20"/>
          <p:cNvGrpSpPr/>
          <p:nvPr/>
        </p:nvGrpSpPr>
        <p:grpSpPr>
          <a:xfrm>
            <a:off x="8232597" y="1167779"/>
            <a:ext cx="358066" cy="327040"/>
            <a:chOff x="6376947" y="4059437"/>
            <a:chExt cx="358066" cy="327040"/>
          </a:xfrm>
        </p:grpSpPr>
        <p:sp>
          <p:nvSpPr>
            <p:cNvPr id="530" name="Google Shape;530;p20"/>
            <p:cNvSpPr/>
            <p:nvPr/>
          </p:nvSpPr>
          <p:spPr>
            <a:xfrm>
              <a:off x="6666489" y="4127927"/>
              <a:ext cx="68524" cy="183519"/>
            </a:xfrm>
            <a:custGeom>
              <a:rect b="b" l="l" r="r" t="t"/>
              <a:pathLst>
                <a:path extrusionOk="0" h="5359" w="2001">
                  <a:moveTo>
                    <a:pt x="0" y="0"/>
                  </a:moveTo>
                  <a:lnTo>
                    <a:pt x="0" y="5359"/>
                  </a:lnTo>
                  <a:lnTo>
                    <a:pt x="2000" y="535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6670564" y="4059813"/>
              <a:ext cx="60374" cy="46950"/>
            </a:xfrm>
            <a:custGeom>
              <a:rect b="b" l="l" r="r" t="t"/>
              <a:pathLst>
                <a:path extrusionOk="0" h="1371" w="1763">
                  <a:moveTo>
                    <a:pt x="869" y="1"/>
                  </a:moveTo>
                  <a:cubicBezTo>
                    <a:pt x="756" y="1"/>
                    <a:pt x="643" y="60"/>
                    <a:pt x="595" y="180"/>
                  </a:cubicBezTo>
                  <a:lnTo>
                    <a:pt x="0" y="1370"/>
                  </a:lnTo>
                  <a:lnTo>
                    <a:pt x="1762" y="1370"/>
                  </a:lnTo>
                  <a:lnTo>
                    <a:pt x="1143" y="180"/>
                  </a:lnTo>
                  <a:cubicBezTo>
                    <a:pt x="1096" y="60"/>
                    <a:pt x="982" y="1"/>
                    <a:pt x="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6666489" y="4332609"/>
              <a:ext cx="68524" cy="53867"/>
            </a:xfrm>
            <a:custGeom>
              <a:rect b="b" l="l" r="r" t="t"/>
              <a:pathLst>
                <a:path extrusionOk="0" h="1573" w="2001">
                  <a:moveTo>
                    <a:pt x="0" y="1"/>
                  </a:moveTo>
                  <a:lnTo>
                    <a:pt x="0" y="763"/>
                  </a:lnTo>
                  <a:cubicBezTo>
                    <a:pt x="0" y="1215"/>
                    <a:pt x="357" y="1573"/>
                    <a:pt x="810" y="1573"/>
                  </a:cubicBezTo>
                  <a:lnTo>
                    <a:pt x="1167" y="1573"/>
                  </a:lnTo>
                  <a:cubicBezTo>
                    <a:pt x="1619" y="1573"/>
                    <a:pt x="2000" y="1215"/>
                    <a:pt x="2000" y="763"/>
                  </a:cubicBezTo>
                  <a:lnTo>
                    <a:pt x="20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6376947" y="4059437"/>
              <a:ext cx="267522" cy="327040"/>
            </a:xfrm>
            <a:custGeom>
              <a:rect b="b" l="l" r="r" t="t"/>
              <a:pathLst>
                <a:path extrusionOk="0" h="9550" w="7812">
                  <a:moveTo>
                    <a:pt x="3383" y="2024"/>
                  </a:moveTo>
                  <a:cubicBezTo>
                    <a:pt x="3787" y="2024"/>
                    <a:pt x="3787" y="2620"/>
                    <a:pt x="3383" y="2620"/>
                  </a:cubicBezTo>
                  <a:lnTo>
                    <a:pt x="1573" y="2620"/>
                  </a:lnTo>
                  <a:cubicBezTo>
                    <a:pt x="1144" y="2620"/>
                    <a:pt x="1144" y="2024"/>
                    <a:pt x="1573" y="2024"/>
                  </a:cubicBezTo>
                  <a:close/>
                  <a:moveTo>
                    <a:pt x="6240" y="2000"/>
                  </a:moveTo>
                  <a:cubicBezTo>
                    <a:pt x="6645" y="2000"/>
                    <a:pt x="6645" y="2620"/>
                    <a:pt x="6240" y="2620"/>
                  </a:cubicBezTo>
                  <a:lnTo>
                    <a:pt x="4407" y="2620"/>
                  </a:lnTo>
                  <a:cubicBezTo>
                    <a:pt x="4002" y="2620"/>
                    <a:pt x="4002" y="2000"/>
                    <a:pt x="4407" y="2000"/>
                  </a:cubicBezTo>
                  <a:close/>
                  <a:moveTo>
                    <a:pt x="3383" y="3239"/>
                  </a:moveTo>
                  <a:cubicBezTo>
                    <a:pt x="3787" y="3239"/>
                    <a:pt x="3787" y="3858"/>
                    <a:pt x="3383" y="3858"/>
                  </a:cubicBezTo>
                  <a:lnTo>
                    <a:pt x="1573" y="3858"/>
                  </a:lnTo>
                  <a:cubicBezTo>
                    <a:pt x="1144" y="3858"/>
                    <a:pt x="1144" y="3239"/>
                    <a:pt x="1573" y="3239"/>
                  </a:cubicBezTo>
                  <a:close/>
                  <a:moveTo>
                    <a:pt x="6240" y="3239"/>
                  </a:moveTo>
                  <a:cubicBezTo>
                    <a:pt x="6645" y="3239"/>
                    <a:pt x="6645" y="3858"/>
                    <a:pt x="6240" y="3858"/>
                  </a:cubicBezTo>
                  <a:lnTo>
                    <a:pt x="4407" y="3858"/>
                  </a:lnTo>
                  <a:cubicBezTo>
                    <a:pt x="4002" y="3858"/>
                    <a:pt x="4002" y="3239"/>
                    <a:pt x="4407" y="3239"/>
                  </a:cubicBezTo>
                  <a:close/>
                  <a:moveTo>
                    <a:pt x="3383" y="4453"/>
                  </a:moveTo>
                  <a:cubicBezTo>
                    <a:pt x="3787" y="4453"/>
                    <a:pt x="3787" y="5073"/>
                    <a:pt x="3383" y="5073"/>
                  </a:cubicBezTo>
                  <a:lnTo>
                    <a:pt x="1573" y="5073"/>
                  </a:lnTo>
                  <a:cubicBezTo>
                    <a:pt x="1144" y="5073"/>
                    <a:pt x="1144" y="4453"/>
                    <a:pt x="1573" y="4453"/>
                  </a:cubicBezTo>
                  <a:close/>
                  <a:moveTo>
                    <a:pt x="3383" y="5692"/>
                  </a:moveTo>
                  <a:cubicBezTo>
                    <a:pt x="3787" y="5692"/>
                    <a:pt x="3787" y="6311"/>
                    <a:pt x="3383" y="6311"/>
                  </a:cubicBezTo>
                  <a:lnTo>
                    <a:pt x="1573" y="6311"/>
                  </a:lnTo>
                  <a:cubicBezTo>
                    <a:pt x="1168" y="6311"/>
                    <a:pt x="1168" y="5692"/>
                    <a:pt x="1573" y="5692"/>
                  </a:cubicBezTo>
                  <a:close/>
                  <a:moveTo>
                    <a:pt x="3383" y="6930"/>
                  </a:moveTo>
                  <a:cubicBezTo>
                    <a:pt x="3787" y="6930"/>
                    <a:pt x="3787" y="7549"/>
                    <a:pt x="3383" y="7549"/>
                  </a:cubicBezTo>
                  <a:lnTo>
                    <a:pt x="1573" y="7549"/>
                  </a:lnTo>
                  <a:cubicBezTo>
                    <a:pt x="1144" y="7549"/>
                    <a:pt x="1144" y="6930"/>
                    <a:pt x="1573" y="6930"/>
                  </a:cubicBezTo>
                  <a:close/>
                  <a:moveTo>
                    <a:pt x="5288" y="6930"/>
                  </a:moveTo>
                  <a:cubicBezTo>
                    <a:pt x="5693" y="6930"/>
                    <a:pt x="5693" y="7549"/>
                    <a:pt x="5288" y="7549"/>
                  </a:cubicBezTo>
                  <a:lnTo>
                    <a:pt x="4407" y="7549"/>
                  </a:lnTo>
                  <a:cubicBezTo>
                    <a:pt x="3978" y="7549"/>
                    <a:pt x="3978" y="6930"/>
                    <a:pt x="4407" y="6930"/>
                  </a:cubicBezTo>
                  <a:close/>
                  <a:moveTo>
                    <a:pt x="1311" y="0"/>
                  </a:moveTo>
                  <a:cubicBezTo>
                    <a:pt x="572" y="0"/>
                    <a:pt x="1" y="595"/>
                    <a:pt x="1" y="1310"/>
                  </a:cubicBezTo>
                  <a:lnTo>
                    <a:pt x="1" y="8240"/>
                  </a:lnTo>
                  <a:cubicBezTo>
                    <a:pt x="1" y="8978"/>
                    <a:pt x="596" y="9550"/>
                    <a:pt x="1311" y="9550"/>
                  </a:cubicBezTo>
                  <a:lnTo>
                    <a:pt x="6502" y="9550"/>
                  </a:lnTo>
                  <a:cubicBezTo>
                    <a:pt x="7217" y="9550"/>
                    <a:pt x="7812" y="8978"/>
                    <a:pt x="7812" y="8240"/>
                  </a:cubicBezTo>
                  <a:lnTo>
                    <a:pt x="7812" y="1310"/>
                  </a:lnTo>
                  <a:cubicBezTo>
                    <a:pt x="7812" y="595"/>
                    <a:pt x="7217" y="0"/>
                    <a:pt x="6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4" name="Google Shape;534;p20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35" name="Google Shape;535;p20"/>
          <p:cNvGraphicFramePr/>
          <p:nvPr/>
        </p:nvGraphicFramePr>
        <p:xfrm>
          <a:off x="5482325" y="97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{6B9C239A-2C9E-44A7-B722-7C724971B267}</a:tableStyleId>
              </a:tblPr>
              <a:tblGrid>
                <a:gridCol w="3035300"/>
              </a:tblGrid>
              <a:tr h="289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Notes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169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A5D8">
                        <a:alpha val="1254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36" name="Google Shape;536;p20"/>
          <p:cNvSpPr txBox="1"/>
          <p:nvPr/>
        </p:nvSpPr>
        <p:spPr>
          <a:xfrm>
            <a:off x="5599650" y="1596525"/>
            <a:ext cx="27684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</a:rPr>
              <a:t>課程規劃及班級編碼為預開課必要項目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</a:rPr>
              <a:t>班級編碼=班級編號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</a:rPr>
              <a:t>實際對應班級在寫回課程前需要新增班級且完成對應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537" name="Google Shape;5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50" y="970570"/>
            <a:ext cx="5177524" cy="27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922" y="3458125"/>
            <a:ext cx="3788300" cy="15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0"/>
          <p:cNvSpPr/>
          <p:nvPr/>
        </p:nvSpPr>
        <p:spPr>
          <a:xfrm>
            <a:off x="3845825" y="1196100"/>
            <a:ext cx="440400" cy="1973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20"/>
          <p:cNvSpPr/>
          <p:nvPr/>
        </p:nvSpPr>
        <p:spPr>
          <a:xfrm flipH="1" rot="10800000">
            <a:off x="4380625" y="4286500"/>
            <a:ext cx="1588800" cy="212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預開課程資料說明</a:t>
            </a:r>
            <a:endParaRPr/>
          </a:p>
        </p:txBody>
      </p:sp>
      <p:sp>
        <p:nvSpPr>
          <p:cNvPr id="546" name="Google Shape;546;p21"/>
          <p:cNvSpPr/>
          <p:nvPr/>
        </p:nvSpPr>
        <p:spPr>
          <a:xfrm>
            <a:off x="-101572" y="-59651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1"/>
          <p:cNvSpPr/>
          <p:nvPr/>
        </p:nvSpPr>
        <p:spPr>
          <a:xfrm>
            <a:off x="-227449" y="-117550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51A5D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1"/>
          <p:cNvSpPr/>
          <p:nvPr/>
        </p:nvSpPr>
        <p:spPr>
          <a:xfrm rot="10800000">
            <a:off x="7292051" y="3954950"/>
            <a:ext cx="1978527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7E0C4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1"/>
          <p:cNvSpPr/>
          <p:nvPr/>
        </p:nvSpPr>
        <p:spPr>
          <a:xfrm rot="10800000">
            <a:off x="7803824" y="4012849"/>
            <a:ext cx="1592631" cy="1313645"/>
          </a:xfrm>
          <a:custGeom>
            <a:rect b="b" l="l" r="r" t="t"/>
            <a:pathLst>
              <a:path extrusionOk="0" h="73255" w="92541">
                <a:moveTo>
                  <a:pt x="2450" y="0"/>
                </a:moveTo>
                <a:lnTo>
                  <a:pt x="0" y="73255"/>
                </a:lnTo>
                <a:lnTo>
                  <a:pt x="0" y="73255"/>
                </a:lnTo>
                <a:cubicBezTo>
                  <a:pt x="8558" y="64541"/>
                  <a:pt x="17916" y="55391"/>
                  <a:pt x="29931" y="53192"/>
                </a:cubicBezTo>
                <a:cubicBezTo>
                  <a:pt x="34240" y="52400"/>
                  <a:pt x="38712" y="52556"/>
                  <a:pt x="42917" y="51341"/>
                </a:cubicBezTo>
                <a:cubicBezTo>
                  <a:pt x="50187" y="49224"/>
                  <a:pt x="55680" y="43294"/>
                  <a:pt x="60129" y="37164"/>
                </a:cubicBezTo>
                <a:cubicBezTo>
                  <a:pt x="64578" y="31042"/>
                  <a:pt x="68480" y="24349"/>
                  <a:pt x="74277" y="19470"/>
                </a:cubicBezTo>
                <a:cubicBezTo>
                  <a:pt x="77793" y="16509"/>
                  <a:pt x="81909" y="14325"/>
                  <a:pt x="85470" y="11416"/>
                </a:cubicBezTo>
                <a:cubicBezTo>
                  <a:pt x="89039" y="8514"/>
                  <a:pt x="92148" y="4583"/>
                  <a:pt x="92540" y="0"/>
                </a:cubicBezTo>
                <a:close/>
              </a:path>
            </a:pathLst>
          </a:custGeom>
          <a:solidFill>
            <a:srgbClr val="02D5A0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1"/>
          <p:cNvSpPr txBox="1"/>
          <p:nvPr/>
        </p:nvSpPr>
        <p:spPr>
          <a:xfrm>
            <a:off x="841525" y="975225"/>
            <a:ext cx="73455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>
                <a:solidFill>
                  <a:schemeClr val="accent2"/>
                </a:solidFill>
              </a:rPr>
              <a:t>科目：原班及跨班課程依據課規產生，自訂課程則由使用者自定</a:t>
            </a:r>
            <a:endParaRPr>
              <a:solidFill>
                <a:schemeClr val="accen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>
                <a:solidFill>
                  <a:schemeClr val="accent2"/>
                </a:solidFill>
              </a:rPr>
              <a:t>課程名稱：依據使用者設定產生，通常由班級名稱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>
                <a:solidFill>
                  <a:schemeClr val="accent2"/>
                </a:solidFill>
              </a:rPr>
              <a:t>科目名稱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>
                <a:solidFill>
                  <a:schemeClr val="accent2"/>
                </a:solidFill>
              </a:rPr>
              <a:t>級別</a:t>
            </a:r>
            <a:endParaRPr>
              <a:solidFill>
                <a:schemeClr val="accen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(</a:t>
            </a:r>
            <a:r>
              <a:rPr lang="en">
                <a:solidFill>
                  <a:schemeClr val="accent2"/>
                </a:solidFill>
              </a:rPr>
              <a:t>班級名稱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">
                <a:solidFill>
                  <a:schemeClr val="accent2"/>
                </a:solidFill>
              </a:rPr>
              <a:t>科目名稱 級別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>
                <a:solidFill>
                  <a:schemeClr val="accent2"/>
                </a:solidFill>
              </a:rPr>
              <a:t>綁定科目：排課或選課系統參考之科目名稱，可由使用者自定產生規則或與科目名稱相同</a:t>
            </a:r>
            <a:endParaRPr>
              <a:solidFill>
                <a:schemeClr val="accen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>
                <a:solidFill>
                  <a:schemeClr val="accent2"/>
                </a:solidFill>
              </a:rPr>
              <a:t>綁定班級名稱：排課或選課系統參考之班級名稱(跨班時為虛擬班級)，可由使用者自定產生規則或與班級名稱相同(指定原班課程時，自動帶入班級名稱)</a:t>
            </a:r>
            <a:endParaRPr>
              <a:solidFill>
                <a:schemeClr val="accen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>
                <a:solidFill>
                  <a:schemeClr val="accent2"/>
                </a:solidFill>
              </a:rPr>
              <a:t>綁定班級編碼：排課或選課系統參考之班級編碼(跨班時為虛擬班級) ，可由使用者自定產生規則或與班級名稱相同(指定原班課程時，自動帶入班級編碼)</a:t>
            </a:r>
            <a:endParaRPr>
              <a:solidFill>
                <a:schemeClr val="accent2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b="1" lang="en" sz="1900" u="sng">
                <a:solidFill>
                  <a:schemeClr val="accent2"/>
                </a:solidFill>
              </a:rPr>
              <a:t>綁定科目+綁定班級編碼產生時為該學年度學期唯一鍵值</a:t>
            </a:r>
            <a:endParaRPr sz="7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2 Business Calendar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51A5D8"/>
      </a:accent1>
      <a:accent2>
        <a:srgbClr val="4385B6"/>
      </a:accent2>
      <a:accent3>
        <a:srgbClr val="02D5A0"/>
      </a:accent3>
      <a:accent4>
        <a:srgbClr val="07E0C4"/>
      </a:accent4>
      <a:accent5>
        <a:srgbClr val="8997A4"/>
      </a:accent5>
      <a:accent6>
        <a:srgbClr val="C3CFD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